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490" r:id="rId5"/>
    <p:sldMasterId id="2147484563" r:id="rId6"/>
  </p:sldMasterIdLst>
  <p:notesMasterIdLst>
    <p:notesMasterId r:id="rId26"/>
  </p:notesMasterIdLst>
  <p:handoutMasterIdLst>
    <p:handoutMasterId r:id="rId27"/>
  </p:handoutMasterIdLst>
  <p:sldIdLst>
    <p:sldId id="2791" r:id="rId7"/>
    <p:sldId id="2801" r:id="rId8"/>
    <p:sldId id="2837" r:id="rId9"/>
    <p:sldId id="2813" r:id="rId10"/>
    <p:sldId id="2819" r:id="rId11"/>
    <p:sldId id="2818" r:id="rId12"/>
    <p:sldId id="2814" r:id="rId13"/>
    <p:sldId id="2816" r:id="rId14"/>
    <p:sldId id="2828" r:id="rId15"/>
    <p:sldId id="2829" r:id="rId16"/>
    <p:sldId id="2830" r:id="rId17"/>
    <p:sldId id="2831" r:id="rId18"/>
    <p:sldId id="2832" r:id="rId19"/>
    <p:sldId id="2833" r:id="rId20"/>
    <p:sldId id="2834" r:id="rId21"/>
    <p:sldId id="2817" r:id="rId22"/>
    <p:sldId id="2835" r:id="rId23"/>
    <p:sldId id="2836" r:id="rId24"/>
    <p:sldId id="2838" r:id="rId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B9"/>
    <a:srgbClr val="67A9DC"/>
    <a:srgbClr val="D83B01"/>
    <a:srgbClr val="FFFFFF"/>
    <a:srgbClr val="FFFFCC"/>
    <a:srgbClr val="2F2F2F"/>
    <a:srgbClr val="0072C6"/>
    <a:srgbClr val="094AB2"/>
    <a:srgbClr val="353535"/>
    <a:srgbClr val="00B2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14" autoAdjust="0"/>
    <p:restoredTop sz="93709" autoAdjust="0"/>
  </p:normalViewPr>
  <p:slideViewPr>
    <p:cSldViewPr>
      <p:cViewPr varScale="1">
        <p:scale>
          <a:sx n="120" d="100"/>
          <a:sy n="120" d="100"/>
        </p:scale>
        <p:origin x="132" y="27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220" d="100"/>
          <a:sy n="220" d="100"/>
        </p:scale>
        <p:origin x="882" y="-78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10/10/2018 2:13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10/10/2018 2:12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394019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779049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8886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841871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900284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437642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First, some shameless</a:t>
            </a:r>
            <a:r>
              <a:rPr lang="en-US" baseline="0" dirty="0"/>
              <a:t> self promotion , one resource to learn PowerShell for Office 365 is my upcoming Pluralsight course which will be over two hours of PowerShell for Office 365 awesome, other than what we covered today, we will go more in detail with Commandlets, we will cover Skype for Business as well the Office 365 compliance center and more examples and more of everything!  Make sure you follow me on twitter and my blog to find out when its released!</a:t>
            </a:r>
          </a:p>
          <a:p>
            <a:endParaRPr lang="en-US" baseline="0" dirty="0"/>
          </a:p>
          <a:p>
            <a:r>
              <a:rPr lang="en-US" baseline="0" dirty="0"/>
              <a:t>Second, the PowerShell for Office 365 portal that you can find at PowerShell.office.com .  The PowerShell for Office 365 portal is a website owned by Microsoft where they publish lots of tips and tricks as well as sample scripts for </a:t>
            </a:r>
            <a:r>
              <a:rPr lang="en-US" baseline="0" dirty="0" err="1"/>
              <a:t>PowerSHell</a:t>
            </a:r>
            <a:r>
              <a:rPr lang="en-US" baseline="0" dirty="0"/>
              <a:t> &amp; Office 365.</a:t>
            </a:r>
          </a:p>
          <a:p>
            <a:endParaRPr lang="en-US" baseline="0" dirty="0"/>
          </a:p>
          <a:p>
            <a:r>
              <a:rPr lang="en-US" baseline="0" dirty="0"/>
              <a:t>Third , the Hey Scripting Guy Blog.  It’s a great blog and they post a lot of how </a:t>
            </a:r>
            <a:r>
              <a:rPr lang="en-US" baseline="0" dirty="0" err="1"/>
              <a:t>tos</a:t>
            </a:r>
            <a:r>
              <a:rPr lang="en-US" baseline="0" dirty="0"/>
              <a:t> on PowerShell, not only Office 365, but PowerShell in general. Chances are that if you google or </a:t>
            </a:r>
            <a:r>
              <a:rPr lang="en-US" baseline="0" dirty="0" err="1"/>
              <a:t>bing</a:t>
            </a:r>
            <a:r>
              <a:rPr lang="en-US" baseline="0" dirty="0"/>
              <a:t> something about PowerShell, sooner or later you will be on that site!</a:t>
            </a:r>
          </a:p>
          <a:p>
            <a:endParaRPr lang="en-US" baseline="0" dirty="0"/>
          </a:p>
          <a:p>
            <a:r>
              <a:rPr lang="en-US" baseline="0" dirty="0"/>
              <a:t>Lastly, the PNP </a:t>
            </a:r>
            <a:r>
              <a:rPr lang="en-US" baseline="0" dirty="0" err="1"/>
              <a:t>PowerSHell</a:t>
            </a:r>
            <a:r>
              <a:rPr lang="en-US" baseline="0" dirty="0"/>
              <a:t> from the </a:t>
            </a:r>
            <a:r>
              <a:rPr lang="en-US" baseline="0" dirty="0" err="1"/>
              <a:t>OfficeDev</a:t>
            </a:r>
            <a:r>
              <a:rPr lang="en-US" baseline="0" dirty="0"/>
              <a:t> Patterns and Practices. I think  that community extension will be greater and greater since that site is heavily encouraged by Microsoft, and you should find a lot of great </a:t>
            </a:r>
            <a:r>
              <a:rPr lang="en-US" baseline="0" dirty="0" err="1"/>
              <a:t>ressources</a:t>
            </a:r>
            <a:r>
              <a:rPr lang="en-US" baseline="0" dirty="0"/>
              <a:t> on there.</a:t>
            </a:r>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9483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10/10/2018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0959892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A3AC48-1A8B-4697-8FF1-944623C03EA3}"/>
              </a:ext>
            </a:extLst>
          </p:cNvPr>
          <p:cNvPicPr>
            <a:picLocks noChangeAspect="1"/>
          </p:cNvPicPr>
          <p:nvPr userDrawn="1"/>
        </p:nvPicPr>
        <p:blipFill>
          <a:blip r:embed="rId2"/>
          <a:stretch>
            <a:fillRect/>
          </a:stretch>
        </p:blipFill>
        <p:spPr>
          <a:xfrm>
            <a:off x="1655762" y="2054225"/>
            <a:ext cx="9124950" cy="2886075"/>
          </a:xfrm>
          <a:prstGeom prst="rect">
            <a:avLst/>
          </a:prstGeom>
        </p:spPr>
      </p:pic>
    </p:spTree>
    <p:extLst>
      <p:ext uri="{BB962C8B-B14F-4D97-AF65-F5344CB8AC3E}">
        <p14:creationId xmlns:p14="http://schemas.microsoft.com/office/powerpoint/2010/main" val="311766808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0058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_Free 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63081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Pic5">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5" name="Rectangle 14"/>
          <p:cNvSpPr/>
          <p:nvPr userDrawn="1"/>
        </p:nvSpPr>
        <p:spPr>
          <a:xfrm>
            <a:off x="518188" y="1613388"/>
            <a:ext cx="2176383" cy="28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7" name="Text Placeholder 3"/>
          <p:cNvSpPr>
            <a:spLocks noGrp="1"/>
          </p:cNvSpPr>
          <p:nvPr>
            <p:ph type="body" sz="half" idx="23"/>
          </p:nvPr>
        </p:nvSpPr>
        <p:spPr>
          <a:xfrm>
            <a:off x="518188" y="3736247"/>
            <a:ext cx="2176383" cy="262157"/>
          </a:xfrm>
          <a:prstGeom prst="rect">
            <a:avLst/>
          </a:prstGeom>
        </p:spPr>
        <p:txBody>
          <a:bodyPr wrap="none" lIns="0" tIns="0" rIns="0" bIns="0" anchor="ctr">
            <a:noAutofit/>
          </a:bodyPr>
          <a:lstStyle>
            <a:lvl1pPr marL="0" indent="0" algn="ctr">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38" name="Picture Placeholder 7"/>
          <p:cNvSpPr>
            <a:spLocks noGrp="1"/>
          </p:cNvSpPr>
          <p:nvPr>
            <p:ph type="pic" sz="quarter" idx="33" hasCustomPrompt="1"/>
          </p:nvPr>
        </p:nvSpPr>
        <p:spPr>
          <a:xfrm>
            <a:off x="518187" y="1895397"/>
            <a:ext cx="2167658" cy="1730304"/>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42" name="Rectangle 41"/>
          <p:cNvSpPr/>
          <p:nvPr userDrawn="1"/>
        </p:nvSpPr>
        <p:spPr>
          <a:xfrm>
            <a:off x="2836955" y="1613388"/>
            <a:ext cx="2176383" cy="28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3" name="Text Placeholder 3"/>
          <p:cNvSpPr>
            <a:spLocks noGrp="1"/>
          </p:cNvSpPr>
          <p:nvPr>
            <p:ph type="body" sz="half" idx="34"/>
          </p:nvPr>
        </p:nvSpPr>
        <p:spPr>
          <a:xfrm>
            <a:off x="2836955" y="3736247"/>
            <a:ext cx="2176383" cy="262157"/>
          </a:xfrm>
          <a:prstGeom prst="rect">
            <a:avLst/>
          </a:prstGeom>
        </p:spPr>
        <p:txBody>
          <a:bodyPr wrap="none" lIns="0" tIns="0" rIns="0" bIns="0" anchor="ctr">
            <a:noAutofit/>
          </a:bodyPr>
          <a:lstStyle>
            <a:lvl1pPr marL="0" indent="0" algn="ctr">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4" name="Picture Placeholder 7"/>
          <p:cNvSpPr>
            <a:spLocks noGrp="1"/>
          </p:cNvSpPr>
          <p:nvPr>
            <p:ph type="pic" sz="quarter" idx="35" hasCustomPrompt="1"/>
          </p:nvPr>
        </p:nvSpPr>
        <p:spPr>
          <a:xfrm>
            <a:off x="2836955" y="1895397"/>
            <a:ext cx="2167658" cy="1730304"/>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45" name="Rectangle 44"/>
          <p:cNvSpPr/>
          <p:nvPr userDrawn="1"/>
        </p:nvSpPr>
        <p:spPr>
          <a:xfrm>
            <a:off x="5167126" y="1613388"/>
            <a:ext cx="2176383" cy="28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6" name="Text Placeholder 3"/>
          <p:cNvSpPr>
            <a:spLocks noGrp="1"/>
          </p:cNvSpPr>
          <p:nvPr>
            <p:ph type="body" sz="half" idx="36"/>
          </p:nvPr>
        </p:nvSpPr>
        <p:spPr>
          <a:xfrm>
            <a:off x="5167126" y="3736247"/>
            <a:ext cx="2176383" cy="262157"/>
          </a:xfrm>
          <a:prstGeom prst="rect">
            <a:avLst/>
          </a:prstGeom>
        </p:spPr>
        <p:txBody>
          <a:bodyPr wrap="none" lIns="0" tIns="0" rIns="0" bIns="0" anchor="ctr">
            <a:noAutofit/>
          </a:bodyPr>
          <a:lstStyle>
            <a:lvl1pPr marL="0" indent="0" algn="ctr">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7" name="Picture Placeholder 7"/>
          <p:cNvSpPr>
            <a:spLocks noGrp="1"/>
          </p:cNvSpPr>
          <p:nvPr>
            <p:ph type="pic" sz="quarter" idx="37" hasCustomPrompt="1"/>
          </p:nvPr>
        </p:nvSpPr>
        <p:spPr>
          <a:xfrm>
            <a:off x="5167125" y="1895397"/>
            <a:ext cx="2167658" cy="1730304"/>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48" name="Rectangle 47"/>
          <p:cNvSpPr/>
          <p:nvPr userDrawn="1"/>
        </p:nvSpPr>
        <p:spPr>
          <a:xfrm>
            <a:off x="7473890" y="1613388"/>
            <a:ext cx="2176383" cy="28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9" name="Text Placeholder 3"/>
          <p:cNvSpPr>
            <a:spLocks noGrp="1"/>
          </p:cNvSpPr>
          <p:nvPr>
            <p:ph type="body" sz="half" idx="38"/>
          </p:nvPr>
        </p:nvSpPr>
        <p:spPr>
          <a:xfrm>
            <a:off x="7473890" y="3736247"/>
            <a:ext cx="2176383" cy="262157"/>
          </a:xfrm>
          <a:prstGeom prst="rect">
            <a:avLst/>
          </a:prstGeom>
        </p:spPr>
        <p:txBody>
          <a:bodyPr wrap="none" lIns="0" tIns="0" rIns="0" bIns="0" anchor="ctr">
            <a:noAutofit/>
          </a:bodyPr>
          <a:lstStyle>
            <a:lvl1pPr marL="0" indent="0" algn="ctr">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50" name="Picture Placeholder 7"/>
          <p:cNvSpPr>
            <a:spLocks noGrp="1"/>
          </p:cNvSpPr>
          <p:nvPr>
            <p:ph type="pic" sz="quarter" idx="39" hasCustomPrompt="1"/>
          </p:nvPr>
        </p:nvSpPr>
        <p:spPr>
          <a:xfrm>
            <a:off x="7473890" y="1895397"/>
            <a:ext cx="2167658" cy="1730304"/>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51" name="Rectangle 50"/>
          <p:cNvSpPr/>
          <p:nvPr userDrawn="1"/>
        </p:nvSpPr>
        <p:spPr>
          <a:xfrm>
            <a:off x="9753909" y="1613388"/>
            <a:ext cx="2176383" cy="28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2" name="Text Placeholder 3"/>
          <p:cNvSpPr>
            <a:spLocks noGrp="1"/>
          </p:cNvSpPr>
          <p:nvPr>
            <p:ph type="body" sz="half" idx="40"/>
          </p:nvPr>
        </p:nvSpPr>
        <p:spPr>
          <a:xfrm>
            <a:off x="9753909" y="3736247"/>
            <a:ext cx="2176383" cy="262157"/>
          </a:xfrm>
          <a:prstGeom prst="rect">
            <a:avLst/>
          </a:prstGeom>
        </p:spPr>
        <p:txBody>
          <a:bodyPr wrap="none" lIns="0" tIns="0" rIns="0" bIns="0" anchor="ctr">
            <a:noAutofit/>
          </a:bodyPr>
          <a:lstStyle>
            <a:lvl1pPr marL="0" indent="0" algn="ctr">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53" name="Picture Placeholder 7"/>
          <p:cNvSpPr>
            <a:spLocks noGrp="1"/>
          </p:cNvSpPr>
          <p:nvPr>
            <p:ph type="pic" sz="quarter" idx="41" hasCustomPrompt="1"/>
          </p:nvPr>
        </p:nvSpPr>
        <p:spPr>
          <a:xfrm>
            <a:off x="9753909" y="1895397"/>
            <a:ext cx="2167658" cy="1730304"/>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54" name="Picture Placeholder 7"/>
          <p:cNvSpPr>
            <a:spLocks noGrp="1"/>
          </p:cNvSpPr>
          <p:nvPr>
            <p:ph type="pic" sz="quarter" idx="32" hasCustomPrompt="1"/>
          </p:nvPr>
        </p:nvSpPr>
        <p:spPr>
          <a:xfrm>
            <a:off x="518186" y="4117910"/>
            <a:ext cx="11412106" cy="2176074"/>
          </a:xfrm>
          <a:prstGeom prst="rect">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82721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1500"/>
                            </p:stCondLst>
                            <p:childTnLst>
                              <p:par>
                                <p:cTn id="17" presetID="2" presetClass="entr" presetSubtype="4" accel="50000" decel="5000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2" presetClass="entr" presetSubtype="8" fill="hold" grpId="0" nodeType="afterEffect" nodePh="1">
                                  <p:stCondLst>
                                    <p:cond delay="0"/>
                                  </p:stCondLst>
                                  <p:endCondLst>
                                    <p:cond evt="begin" delay="0">
                                      <p:tn val="22"/>
                                    </p:cond>
                                  </p:end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wipe(left)">
                                      <p:cBhvr>
                                        <p:cTn id="24" dur="500"/>
                                        <p:tgtEl>
                                          <p:spTgt spid="17">
                                            <p:txEl>
                                              <p:pRg st="0" end="0"/>
                                            </p:txEl>
                                          </p:spTgt>
                                        </p:tgtEl>
                                      </p:cBhvr>
                                    </p:animEffect>
                                  </p:childTnLst>
                                </p:cTn>
                              </p:par>
                            </p:childTnLst>
                          </p:cTn>
                        </p:par>
                        <p:par>
                          <p:cTn id="25" fill="hold">
                            <p:stCondLst>
                              <p:cond delay="2500"/>
                            </p:stCondLst>
                            <p:childTnLst>
                              <p:par>
                                <p:cTn id="26" presetID="22" presetClass="entr" presetSubtype="1"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up)">
                                      <p:cBhvr>
                                        <p:cTn id="28" dur="500"/>
                                        <p:tgtEl>
                                          <p:spTgt spid="42"/>
                                        </p:tgtEl>
                                      </p:cBhvr>
                                    </p:animEffect>
                                  </p:childTnLst>
                                </p:cTn>
                              </p:par>
                            </p:childTnLst>
                          </p:cTn>
                        </p:par>
                        <p:par>
                          <p:cTn id="29" fill="hold">
                            <p:stCondLst>
                              <p:cond delay="30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500" fill="hold"/>
                                        <p:tgtEl>
                                          <p:spTgt spid="44"/>
                                        </p:tgtEl>
                                        <p:attrNameLst>
                                          <p:attrName>ppt_x</p:attrName>
                                        </p:attrNameLst>
                                      </p:cBhvr>
                                      <p:tavLst>
                                        <p:tav tm="0">
                                          <p:val>
                                            <p:strVal val="#ppt_x"/>
                                          </p:val>
                                        </p:tav>
                                        <p:tav tm="100000">
                                          <p:val>
                                            <p:strVal val="#ppt_x"/>
                                          </p:val>
                                        </p:tav>
                                      </p:tavLst>
                                    </p:anim>
                                    <p:anim calcmode="lin" valueType="num">
                                      <p:cBhvr additive="base">
                                        <p:cTn id="33" dur="500" fill="hold"/>
                                        <p:tgtEl>
                                          <p:spTgt spid="44"/>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ID="22" presetClass="entr" presetSubtype="8" fill="hold" grpId="0" nodeType="afterEffect" nodePh="1">
                                  <p:stCondLst>
                                    <p:cond delay="0"/>
                                  </p:stCondLst>
                                  <p:endCondLst>
                                    <p:cond evt="begin" delay="0">
                                      <p:tn val="35"/>
                                    </p:cond>
                                  </p:endCondLst>
                                  <p:childTnLst>
                                    <p:set>
                                      <p:cBhvr>
                                        <p:cTn id="36" dur="1" fill="hold">
                                          <p:stCondLst>
                                            <p:cond delay="0"/>
                                          </p:stCondLst>
                                        </p:cTn>
                                        <p:tgtEl>
                                          <p:spTgt spid="43">
                                            <p:txEl>
                                              <p:pRg st="0" end="0"/>
                                            </p:txEl>
                                          </p:spTgt>
                                        </p:tgtEl>
                                        <p:attrNameLst>
                                          <p:attrName>style.visibility</p:attrName>
                                        </p:attrNameLst>
                                      </p:cBhvr>
                                      <p:to>
                                        <p:strVal val="visible"/>
                                      </p:to>
                                    </p:set>
                                    <p:animEffect transition="in" filter="wipe(left)">
                                      <p:cBhvr>
                                        <p:cTn id="37" dur="500"/>
                                        <p:tgtEl>
                                          <p:spTgt spid="43">
                                            <p:txEl>
                                              <p:pRg st="0" end="0"/>
                                            </p:txEl>
                                          </p:spTgt>
                                        </p:tgtEl>
                                      </p:cBhvr>
                                    </p:animEffect>
                                  </p:childTnLst>
                                </p:cTn>
                              </p:par>
                            </p:childTnLst>
                          </p:cTn>
                        </p:par>
                        <p:par>
                          <p:cTn id="38" fill="hold">
                            <p:stCondLst>
                              <p:cond delay="4000"/>
                            </p:stCondLst>
                            <p:childTnLst>
                              <p:par>
                                <p:cTn id="39" presetID="22" presetClass="entr" presetSubtype="1"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up)">
                                      <p:cBhvr>
                                        <p:cTn id="41" dur="500"/>
                                        <p:tgtEl>
                                          <p:spTgt spid="45"/>
                                        </p:tgtEl>
                                      </p:cBhvr>
                                    </p:animEffect>
                                  </p:childTnLst>
                                </p:cTn>
                              </p:par>
                            </p:childTnLst>
                          </p:cTn>
                        </p:par>
                        <p:par>
                          <p:cTn id="42" fill="hold">
                            <p:stCondLst>
                              <p:cond delay="4500"/>
                            </p:stCondLst>
                            <p:childTnLst>
                              <p:par>
                                <p:cTn id="43" presetID="2" presetClass="entr" presetSubtype="4" accel="50000" decel="50000" fill="hold" grpId="0" nodeType="afterEffect">
                                  <p:stCondLst>
                                    <p:cond delay="0"/>
                                  </p:stCondLst>
                                  <p:childTnLst>
                                    <p:set>
                                      <p:cBhvr>
                                        <p:cTn id="44" dur="1" fill="hold">
                                          <p:stCondLst>
                                            <p:cond delay="0"/>
                                          </p:stCondLst>
                                        </p:cTn>
                                        <p:tgtEl>
                                          <p:spTgt spid="47"/>
                                        </p:tgtEl>
                                        <p:attrNameLst>
                                          <p:attrName>style.visibility</p:attrName>
                                        </p:attrNameLst>
                                      </p:cBhvr>
                                      <p:to>
                                        <p:strVal val="visible"/>
                                      </p:to>
                                    </p:set>
                                    <p:anim calcmode="lin" valueType="num">
                                      <p:cBhvr additive="base">
                                        <p:cTn id="45" dur="500" fill="hold"/>
                                        <p:tgtEl>
                                          <p:spTgt spid="47"/>
                                        </p:tgtEl>
                                        <p:attrNameLst>
                                          <p:attrName>ppt_x</p:attrName>
                                        </p:attrNameLst>
                                      </p:cBhvr>
                                      <p:tavLst>
                                        <p:tav tm="0">
                                          <p:val>
                                            <p:strVal val="#ppt_x"/>
                                          </p:val>
                                        </p:tav>
                                        <p:tav tm="100000">
                                          <p:val>
                                            <p:strVal val="#ppt_x"/>
                                          </p:val>
                                        </p:tav>
                                      </p:tavLst>
                                    </p:anim>
                                    <p:anim calcmode="lin" valueType="num">
                                      <p:cBhvr additive="base">
                                        <p:cTn id="46" dur="500" fill="hold"/>
                                        <p:tgtEl>
                                          <p:spTgt spid="47"/>
                                        </p:tgtEl>
                                        <p:attrNameLst>
                                          <p:attrName>ppt_y</p:attrName>
                                        </p:attrNameLst>
                                      </p:cBhvr>
                                      <p:tavLst>
                                        <p:tav tm="0">
                                          <p:val>
                                            <p:strVal val="1+#ppt_h/2"/>
                                          </p:val>
                                        </p:tav>
                                        <p:tav tm="100000">
                                          <p:val>
                                            <p:strVal val="#ppt_y"/>
                                          </p:val>
                                        </p:tav>
                                      </p:tavLst>
                                    </p:anim>
                                  </p:childTnLst>
                                </p:cTn>
                              </p:par>
                            </p:childTnLst>
                          </p:cTn>
                        </p:par>
                        <p:par>
                          <p:cTn id="47" fill="hold">
                            <p:stCondLst>
                              <p:cond delay="5000"/>
                            </p:stCondLst>
                            <p:childTnLst>
                              <p:par>
                                <p:cTn id="48" presetID="22" presetClass="entr" presetSubtype="8" fill="hold" grpId="0" nodeType="afterEffect" nodePh="1">
                                  <p:stCondLst>
                                    <p:cond delay="0"/>
                                  </p:stCondLst>
                                  <p:endCondLst>
                                    <p:cond evt="begin" delay="0">
                                      <p:tn val="48"/>
                                    </p:cond>
                                  </p:endCondLst>
                                  <p:childTnLst>
                                    <p:set>
                                      <p:cBhvr>
                                        <p:cTn id="49" dur="1" fill="hold">
                                          <p:stCondLst>
                                            <p:cond delay="0"/>
                                          </p:stCondLst>
                                        </p:cTn>
                                        <p:tgtEl>
                                          <p:spTgt spid="46">
                                            <p:txEl>
                                              <p:pRg st="0" end="0"/>
                                            </p:txEl>
                                          </p:spTgt>
                                        </p:tgtEl>
                                        <p:attrNameLst>
                                          <p:attrName>style.visibility</p:attrName>
                                        </p:attrNameLst>
                                      </p:cBhvr>
                                      <p:to>
                                        <p:strVal val="visible"/>
                                      </p:to>
                                    </p:set>
                                    <p:animEffect transition="in" filter="wipe(left)">
                                      <p:cBhvr>
                                        <p:cTn id="50" dur="500"/>
                                        <p:tgtEl>
                                          <p:spTgt spid="46">
                                            <p:txEl>
                                              <p:pRg st="0" end="0"/>
                                            </p:txEl>
                                          </p:spTgt>
                                        </p:tgtEl>
                                      </p:cBhvr>
                                    </p:animEffect>
                                  </p:childTnLst>
                                </p:cTn>
                              </p:par>
                            </p:childTnLst>
                          </p:cTn>
                        </p:par>
                        <p:par>
                          <p:cTn id="51" fill="hold">
                            <p:stCondLst>
                              <p:cond delay="5500"/>
                            </p:stCondLst>
                            <p:childTnLst>
                              <p:par>
                                <p:cTn id="52" presetID="22" presetClass="entr" presetSubtype="1" fill="hold" grpId="0" nodeType="after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wipe(up)">
                                      <p:cBhvr>
                                        <p:cTn id="54" dur="500"/>
                                        <p:tgtEl>
                                          <p:spTgt spid="48"/>
                                        </p:tgtEl>
                                      </p:cBhvr>
                                    </p:animEffect>
                                  </p:childTnLst>
                                </p:cTn>
                              </p:par>
                            </p:childTnLst>
                          </p:cTn>
                        </p:par>
                        <p:par>
                          <p:cTn id="55" fill="hold">
                            <p:stCondLst>
                              <p:cond delay="6000"/>
                            </p:stCondLst>
                            <p:childTnLst>
                              <p:par>
                                <p:cTn id="56" presetID="2" presetClass="entr" presetSubtype="4" accel="50000" decel="50000" fill="hold" grpId="0" nodeType="after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additive="base">
                                        <p:cTn id="58" dur="500" fill="hold"/>
                                        <p:tgtEl>
                                          <p:spTgt spid="50"/>
                                        </p:tgtEl>
                                        <p:attrNameLst>
                                          <p:attrName>ppt_x</p:attrName>
                                        </p:attrNameLst>
                                      </p:cBhvr>
                                      <p:tavLst>
                                        <p:tav tm="0">
                                          <p:val>
                                            <p:strVal val="#ppt_x"/>
                                          </p:val>
                                        </p:tav>
                                        <p:tav tm="100000">
                                          <p:val>
                                            <p:strVal val="#ppt_x"/>
                                          </p:val>
                                        </p:tav>
                                      </p:tavLst>
                                    </p:anim>
                                    <p:anim calcmode="lin" valueType="num">
                                      <p:cBhvr additive="base">
                                        <p:cTn id="59" dur="500" fill="hold"/>
                                        <p:tgtEl>
                                          <p:spTgt spid="50"/>
                                        </p:tgtEl>
                                        <p:attrNameLst>
                                          <p:attrName>ppt_y</p:attrName>
                                        </p:attrNameLst>
                                      </p:cBhvr>
                                      <p:tavLst>
                                        <p:tav tm="0">
                                          <p:val>
                                            <p:strVal val="1+#ppt_h/2"/>
                                          </p:val>
                                        </p:tav>
                                        <p:tav tm="100000">
                                          <p:val>
                                            <p:strVal val="#ppt_y"/>
                                          </p:val>
                                        </p:tav>
                                      </p:tavLst>
                                    </p:anim>
                                  </p:childTnLst>
                                </p:cTn>
                              </p:par>
                            </p:childTnLst>
                          </p:cTn>
                        </p:par>
                        <p:par>
                          <p:cTn id="60" fill="hold">
                            <p:stCondLst>
                              <p:cond delay="6500"/>
                            </p:stCondLst>
                            <p:childTnLst>
                              <p:par>
                                <p:cTn id="61" presetID="22" presetClass="entr" presetSubtype="8" fill="hold" grpId="0" nodeType="afterEffect" nodePh="1">
                                  <p:stCondLst>
                                    <p:cond delay="0"/>
                                  </p:stCondLst>
                                  <p:endCondLst>
                                    <p:cond evt="begin" delay="0">
                                      <p:tn val="61"/>
                                    </p:cond>
                                  </p:endCondLst>
                                  <p:childTnLst>
                                    <p:set>
                                      <p:cBhvr>
                                        <p:cTn id="62" dur="1" fill="hold">
                                          <p:stCondLst>
                                            <p:cond delay="0"/>
                                          </p:stCondLst>
                                        </p:cTn>
                                        <p:tgtEl>
                                          <p:spTgt spid="49">
                                            <p:txEl>
                                              <p:pRg st="0" end="0"/>
                                            </p:txEl>
                                          </p:spTgt>
                                        </p:tgtEl>
                                        <p:attrNameLst>
                                          <p:attrName>style.visibility</p:attrName>
                                        </p:attrNameLst>
                                      </p:cBhvr>
                                      <p:to>
                                        <p:strVal val="visible"/>
                                      </p:to>
                                    </p:set>
                                    <p:animEffect transition="in" filter="wipe(left)">
                                      <p:cBhvr>
                                        <p:cTn id="63" dur="500"/>
                                        <p:tgtEl>
                                          <p:spTgt spid="49">
                                            <p:txEl>
                                              <p:pRg st="0" end="0"/>
                                            </p:txEl>
                                          </p:spTgt>
                                        </p:tgtEl>
                                      </p:cBhvr>
                                    </p:animEffect>
                                  </p:childTnLst>
                                </p:cTn>
                              </p:par>
                            </p:childTnLst>
                          </p:cTn>
                        </p:par>
                        <p:par>
                          <p:cTn id="64" fill="hold">
                            <p:stCondLst>
                              <p:cond delay="7000"/>
                            </p:stCondLst>
                            <p:childTnLst>
                              <p:par>
                                <p:cTn id="65" presetID="22" presetClass="entr" presetSubtype="1" fill="hold" grpId="0" nodeType="after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up)">
                                      <p:cBhvr>
                                        <p:cTn id="67" dur="500"/>
                                        <p:tgtEl>
                                          <p:spTgt spid="51"/>
                                        </p:tgtEl>
                                      </p:cBhvr>
                                    </p:animEffect>
                                  </p:childTnLst>
                                </p:cTn>
                              </p:par>
                            </p:childTnLst>
                          </p:cTn>
                        </p:par>
                        <p:par>
                          <p:cTn id="68" fill="hold">
                            <p:stCondLst>
                              <p:cond delay="7500"/>
                            </p:stCondLst>
                            <p:childTnLst>
                              <p:par>
                                <p:cTn id="69" presetID="2" presetClass="entr" presetSubtype="4" accel="50000" decel="50000" fill="hold" grpId="0" nodeType="afterEffect">
                                  <p:stCondLst>
                                    <p:cond delay="0"/>
                                  </p:stCondLst>
                                  <p:childTnLst>
                                    <p:set>
                                      <p:cBhvr>
                                        <p:cTn id="70" dur="1" fill="hold">
                                          <p:stCondLst>
                                            <p:cond delay="0"/>
                                          </p:stCondLst>
                                        </p:cTn>
                                        <p:tgtEl>
                                          <p:spTgt spid="53"/>
                                        </p:tgtEl>
                                        <p:attrNameLst>
                                          <p:attrName>style.visibility</p:attrName>
                                        </p:attrNameLst>
                                      </p:cBhvr>
                                      <p:to>
                                        <p:strVal val="visible"/>
                                      </p:to>
                                    </p:set>
                                    <p:anim calcmode="lin" valueType="num">
                                      <p:cBhvr additive="base">
                                        <p:cTn id="71" dur="500" fill="hold"/>
                                        <p:tgtEl>
                                          <p:spTgt spid="53"/>
                                        </p:tgtEl>
                                        <p:attrNameLst>
                                          <p:attrName>ppt_x</p:attrName>
                                        </p:attrNameLst>
                                      </p:cBhvr>
                                      <p:tavLst>
                                        <p:tav tm="0">
                                          <p:val>
                                            <p:strVal val="#ppt_x"/>
                                          </p:val>
                                        </p:tav>
                                        <p:tav tm="100000">
                                          <p:val>
                                            <p:strVal val="#ppt_x"/>
                                          </p:val>
                                        </p:tav>
                                      </p:tavLst>
                                    </p:anim>
                                    <p:anim calcmode="lin" valueType="num">
                                      <p:cBhvr additive="base">
                                        <p:cTn id="72" dur="500" fill="hold"/>
                                        <p:tgtEl>
                                          <p:spTgt spid="53"/>
                                        </p:tgtEl>
                                        <p:attrNameLst>
                                          <p:attrName>ppt_y</p:attrName>
                                        </p:attrNameLst>
                                      </p:cBhvr>
                                      <p:tavLst>
                                        <p:tav tm="0">
                                          <p:val>
                                            <p:strVal val="1+#ppt_h/2"/>
                                          </p:val>
                                        </p:tav>
                                        <p:tav tm="100000">
                                          <p:val>
                                            <p:strVal val="#ppt_y"/>
                                          </p:val>
                                        </p:tav>
                                      </p:tavLst>
                                    </p:anim>
                                  </p:childTnLst>
                                </p:cTn>
                              </p:par>
                            </p:childTnLst>
                          </p:cTn>
                        </p:par>
                        <p:par>
                          <p:cTn id="73" fill="hold">
                            <p:stCondLst>
                              <p:cond delay="8000"/>
                            </p:stCondLst>
                            <p:childTnLst>
                              <p:par>
                                <p:cTn id="74" presetID="22" presetClass="entr" presetSubtype="8" fill="hold" grpId="0" nodeType="afterEffect" nodePh="1">
                                  <p:stCondLst>
                                    <p:cond delay="0"/>
                                  </p:stCondLst>
                                  <p:endCondLst>
                                    <p:cond evt="begin" delay="0">
                                      <p:tn val="74"/>
                                    </p:cond>
                                  </p:endCondLst>
                                  <p:childTnLst>
                                    <p:set>
                                      <p:cBhvr>
                                        <p:cTn id="75" dur="1" fill="hold">
                                          <p:stCondLst>
                                            <p:cond delay="0"/>
                                          </p:stCondLst>
                                        </p:cTn>
                                        <p:tgtEl>
                                          <p:spTgt spid="52">
                                            <p:txEl>
                                              <p:pRg st="0" end="0"/>
                                            </p:txEl>
                                          </p:spTgt>
                                        </p:tgtEl>
                                        <p:attrNameLst>
                                          <p:attrName>style.visibility</p:attrName>
                                        </p:attrNameLst>
                                      </p:cBhvr>
                                      <p:to>
                                        <p:strVal val="visible"/>
                                      </p:to>
                                    </p:set>
                                    <p:animEffect transition="in" filter="wipe(left)">
                                      <p:cBhvr>
                                        <p:cTn id="76" dur="500"/>
                                        <p:tgtEl>
                                          <p:spTgt spid="52">
                                            <p:txEl>
                                              <p:pRg st="0" end="0"/>
                                            </p:txEl>
                                          </p:spTgt>
                                        </p:tgtEl>
                                      </p:cBhvr>
                                    </p:animEffect>
                                  </p:childTnLst>
                                </p:cTn>
                              </p:par>
                            </p:childTnLst>
                          </p:cTn>
                        </p:par>
                        <p:par>
                          <p:cTn id="77" fill="hold">
                            <p:stCondLst>
                              <p:cond delay="8500"/>
                            </p:stCondLst>
                            <p:childTnLst>
                              <p:par>
                                <p:cTn id="78" presetID="2" presetClass="entr" presetSubtype="4" accel="50000" decel="50000" fill="hold" nodeType="afterEffect">
                                  <p:stCondLst>
                                    <p:cond delay="0"/>
                                  </p:stCondLst>
                                  <p:childTnLst>
                                    <p:set>
                                      <p:cBhvr>
                                        <p:cTn id="79" dur="1" fill="hold">
                                          <p:stCondLst>
                                            <p:cond delay="0"/>
                                          </p:stCondLst>
                                        </p:cTn>
                                        <p:tgtEl>
                                          <p:spTgt spid="54"/>
                                        </p:tgtEl>
                                        <p:attrNameLst>
                                          <p:attrName>style.visibility</p:attrName>
                                        </p:attrNameLst>
                                      </p:cBhvr>
                                      <p:to>
                                        <p:strVal val="visible"/>
                                      </p:to>
                                    </p:set>
                                    <p:anim calcmode="lin" valueType="num">
                                      <p:cBhvr additive="base">
                                        <p:cTn id="80" dur="500" fill="hold"/>
                                        <p:tgtEl>
                                          <p:spTgt spid="54"/>
                                        </p:tgtEl>
                                        <p:attrNameLst>
                                          <p:attrName>ppt_x</p:attrName>
                                        </p:attrNameLst>
                                      </p:cBhvr>
                                      <p:tavLst>
                                        <p:tav tm="0">
                                          <p:val>
                                            <p:strVal val="#ppt_x"/>
                                          </p:val>
                                        </p:tav>
                                        <p:tav tm="100000">
                                          <p:val>
                                            <p:strVal val="#ppt_x"/>
                                          </p:val>
                                        </p:tav>
                                      </p:tavLst>
                                    </p:anim>
                                    <p:anim calcmode="lin" valueType="num">
                                      <p:cBhvr additive="base">
                                        <p:cTn id="8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15" grpId="0" animBg="1"/>
      <p:bldP spid="1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38" grpId="0" animBg="1"/>
      <p:bldP spid="42" grpId="0" animBg="1"/>
      <p:bldP spid="4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P spid="45" grpId="0" animBg="1"/>
      <p:bldP spid="4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animBg="1"/>
      <p:bldP spid="48" grpId="0" animBg="1"/>
      <p:bldP spid="4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51" grpId="0" animBg="1"/>
      <p:bldP spid="5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Pic5">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5" name="Rectangle 14"/>
          <p:cNvSpPr/>
          <p:nvPr userDrawn="1"/>
        </p:nvSpPr>
        <p:spPr>
          <a:xfrm>
            <a:off x="609821" y="1665743"/>
            <a:ext cx="2176383" cy="28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6" name="Picture Placeholder 7"/>
          <p:cNvSpPr>
            <a:spLocks noGrp="1"/>
          </p:cNvSpPr>
          <p:nvPr>
            <p:ph type="pic" sz="quarter" idx="22" hasCustomPrompt="1"/>
          </p:nvPr>
        </p:nvSpPr>
        <p:spPr>
          <a:xfrm>
            <a:off x="609821" y="1947750"/>
            <a:ext cx="2176383" cy="2227694"/>
          </a:xfrm>
          <a:prstGeom prst="rect">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17" name="Text Placeholder 3"/>
          <p:cNvSpPr>
            <a:spLocks noGrp="1"/>
          </p:cNvSpPr>
          <p:nvPr>
            <p:ph type="body" sz="half" idx="23"/>
          </p:nvPr>
        </p:nvSpPr>
        <p:spPr>
          <a:xfrm>
            <a:off x="609821" y="4271331"/>
            <a:ext cx="2176383" cy="262157"/>
          </a:xfrm>
          <a:prstGeom prst="rect">
            <a:avLst/>
          </a:prstGeom>
        </p:spPr>
        <p:txBody>
          <a:bodyPr wrap="none" lIns="0" tIns="0" rIns="0" bIns="0" anchor="ctr">
            <a:noAutofit/>
          </a:bodyPr>
          <a:lstStyle>
            <a:lvl1pPr marL="0" indent="0" algn="ctr">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19" name="Rectangle 18"/>
          <p:cNvSpPr/>
          <p:nvPr userDrawn="1"/>
        </p:nvSpPr>
        <p:spPr>
          <a:xfrm>
            <a:off x="2867508" y="1665743"/>
            <a:ext cx="2176383" cy="28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48" dirty="0"/>
          </a:p>
        </p:txBody>
      </p:sp>
      <p:sp>
        <p:nvSpPr>
          <p:cNvPr id="29" name="Picture Placeholder 7"/>
          <p:cNvSpPr>
            <a:spLocks noGrp="1"/>
          </p:cNvSpPr>
          <p:nvPr>
            <p:ph type="pic" sz="quarter" idx="24" hasCustomPrompt="1"/>
          </p:nvPr>
        </p:nvSpPr>
        <p:spPr>
          <a:xfrm>
            <a:off x="2867508" y="1947750"/>
            <a:ext cx="2176383" cy="2227694"/>
          </a:xfrm>
          <a:prstGeom prst="rect">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30" name="Text Placeholder 3"/>
          <p:cNvSpPr>
            <a:spLocks noGrp="1"/>
          </p:cNvSpPr>
          <p:nvPr>
            <p:ph type="body" sz="half" idx="25"/>
          </p:nvPr>
        </p:nvSpPr>
        <p:spPr>
          <a:xfrm>
            <a:off x="2867508" y="4271331"/>
            <a:ext cx="2176383" cy="262157"/>
          </a:xfrm>
          <a:prstGeom prst="rect">
            <a:avLst/>
          </a:prstGeom>
        </p:spPr>
        <p:txBody>
          <a:bodyPr wrap="none" lIns="0" tIns="0" rIns="0" bIns="0" anchor="ctr">
            <a:noAutofit/>
          </a:bodyPr>
          <a:lstStyle>
            <a:lvl1pPr marL="0" indent="0" algn="ctr" rtl="0">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31" name="Rectangle 30"/>
          <p:cNvSpPr/>
          <p:nvPr userDrawn="1"/>
        </p:nvSpPr>
        <p:spPr>
          <a:xfrm>
            <a:off x="5130590" y="1665743"/>
            <a:ext cx="2176383" cy="28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48" dirty="0"/>
          </a:p>
        </p:txBody>
      </p:sp>
      <p:sp>
        <p:nvSpPr>
          <p:cNvPr id="32" name="Picture Placeholder 7"/>
          <p:cNvSpPr>
            <a:spLocks noGrp="1"/>
          </p:cNvSpPr>
          <p:nvPr>
            <p:ph type="pic" sz="quarter" idx="26" hasCustomPrompt="1"/>
          </p:nvPr>
        </p:nvSpPr>
        <p:spPr>
          <a:xfrm>
            <a:off x="5130590" y="1947750"/>
            <a:ext cx="2176383" cy="2227694"/>
          </a:xfrm>
          <a:prstGeom prst="rect">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33" name="Text Placeholder 3"/>
          <p:cNvSpPr>
            <a:spLocks noGrp="1"/>
          </p:cNvSpPr>
          <p:nvPr>
            <p:ph type="body" sz="half" idx="27"/>
          </p:nvPr>
        </p:nvSpPr>
        <p:spPr>
          <a:xfrm>
            <a:off x="5130590" y="4271331"/>
            <a:ext cx="2176383" cy="262157"/>
          </a:xfrm>
          <a:prstGeom prst="rect">
            <a:avLst/>
          </a:prstGeom>
        </p:spPr>
        <p:txBody>
          <a:bodyPr wrap="none" lIns="0" tIns="0" rIns="0" bIns="0" anchor="ctr">
            <a:noAutofit/>
          </a:bodyPr>
          <a:lstStyle>
            <a:lvl1pPr marL="0" indent="0" algn="ctr" rtl="0">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2" name="Rectangle 21"/>
          <p:cNvSpPr/>
          <p:nvPr userDrawn="1"/>
        </p:nvSpPr>
        <p:spPr>
          <a:xfrm>
            <a:off x="7383341" y="1665743"/>
            <a:ext cx="2176383" cy="28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48" dirty="0"/>
          </a:p>
        </p:txBody>
      </p:sp>
      <p:sp>
        <p:nvSpPr>
          <p:cNvPr id="24" name="Picture Placeholder 7"/>
          <p:cNvSpPr>
            <a:spLocks noGrp="1"/>
          </p:cNvSpPr>
          <p:nvPr>
            <p:ph type="pic" sz="quarter" idx="28" hasCustomPrompt="1"/>
          </p:nvPr>
        </p:nvSpPr>
        <p:spPr>
          <a:xfrm>
            <a:off x="7383341" y="1947750"/>
            <a:ext cx="2176383" cy="2227694"/>
          </a:xfrm>
          <a:prstGeom prst="rect">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25" name="Text Placeholder 3"/>
          <p:cNvSpPr>
            <a:spLocks noGrp="1"/>
          </p:cNvSpPr>
          <p:nvPr>
            <p:ph type="body" sz="half" idx="29"/>
          </p:nvPr>
        </p:nvSpPr>
        <p:spPr>
          <a:xfrm>
            <a:off x="7383341" y="4271331"/>
            <a:ext cx="2176383" cy="262157"/>
          </a:xfrm>
          <a:prstGeom prst="rect">
            <a:avLst/>
          </a:prstGeom>
        </p:spPr>
        <p:txBody>
          <a:bodyPr wrap="none" lIns="0" tIns="0" rIns="0" bIns="0" anchor="ctr">
            <a:noAutofit/>
          </a:bodyPr>
          <a:lstStyle>
            <a:lvl1pPr marL="0" indent="0" algn="ctr" rtl="0">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6" name="Rectangle 25"/>
          <p:cNvSpPr/>
          <p:nvPr userDrawn="1"/>
        </p:nvSpPr>
        <p:spPr>
          <a:xfrm>
            <a:off x="9638268" y="1665743"/>
            <a:ext cx="2176383" cy="28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48" dirty="0"/>
          </a:p>
        </p:txBody>
      </p:sp>
      <p:sp>
        <p:nvSpPr>
          <p:cNvPr id="27" name="Picture Placeholder 7"/>
          <p:cNvSpPr>
            <a:spLocks noGrp="1"/>
          </p:cNvSpPr>
          <p:nvPr>
            <p:ph type="pic" sz="quarter" idx="30" hasCustomPrompt="1"/>
          </p:nvPr>
        </p:nvSpPr>
        <p:spPr>
          <a:xfrm>
            <a:off x="9638268" y="1947750"/>
            <a:ext cx="2176383" cy="2227694"/>
          </a:xfrm>
          <a:prstGeom prst="rect">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34" name="Text Placeholder 3"/>
          <p:cNvSpPr>
            <a:spLocks noGrp="1"/>
          </p:cNvSpPr>
          <p:nvPr>
            <p:ph type="body" sz="half" idx="31"/>
          </p:nvPr>
        </p:nvSpPr>
        <p:spPr>
          <a:xfrm>
            <a:off x="9638268" y="4271331"/>
            <a:ext cx="2176383" cy="262157"/>
          </a:xfrm>
          <a:prstGeom prst="rect">
            <a:avLst/>
          </a:prstGeom>
        </p:spPr>
        <p:txBody>
          <a:bodyPr wrap="none" lIns="0" tIns="0" rIns="0" bIns="0" anchor="ctr">
            <a:noAutofit/>
          </a:bodyPr>
          <a:lstStyle>
            <a:lvl1pPr marL="0" indent="0" algn="ctr" rtl="0">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0" name="Text Placeholder 3"/>
          <p:cNvSpPr>
            <a:spLocks noGrp="1"/>
          </p:cNvSpPr>
          <p:nvPr>
            <p:ph type="body" sz="half" idx="15"/>
          </p:nvPr>
        </p:nvSpPr>
        <p:spPr>
          <a:xfrm>
            <a:off x="609822" y="4740734"/>
            <a:ext cx="11204830" cy="1657961"/>
          </a:xfrm>
          <a:prstGeom prst="rect">
            <a:avLst/>
          </a:prstGeom>
        </p:spPr>
        <p:txBody>
          <a:bodyPr wrap="square" lIns="0" tIns="0" rIns="0" bIns="0" anchor="t">
            <a:noAutofit/>
          </a:bodyPr>
          <a:lstStyle>
            <a:lvl1pPr marL="0" indent="0" algn="ctr">
              <a:buNone/>
              <a:defRPr sz="1496" b="0" baseline="0">
                <a:solidFill>
                  <a:schemeClr val="tx2">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Tree>
    <p:extLst>
      <p:ext uri="{BB962C8B-B14F-4D97-AF65-F5344CB8AC3E}">
        <p14:creationId xmlns:p14="http://schemas.microsoft.com/office/powerpoint/2010/main" val="39972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1500"/>
                            </p:stCondLst>
                            <p:childTnLst>
                              <p:par>
                                <p:cTn id="17" presetID="2" presetClass="entr" presetSubtype="4" accel="50000" decel="5000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2" presetClass="entr" presetSubtype="8" fill="hold" grpId="0" nodeType="afterEffect" nodePh="1">
                                  <p:stCondLst>
                                    <p:cond delay="0"/>
                                  </p:stCondLst>
                                  <p:endCondLst>
                                    <p:cond evt="begin" delay="0">
                                      <p:tn val="22"/>
                                    </p:cond>
                                  </p:end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wipe(left)">
                                      <p:cBhvr>
                                        <p:cTn id="24" dur="500"/>
                                        <p:tgtEl>
                                          <p:spTgt spid="17">
                                            <p:txEl>
                                              <p:pRg st="0" end="0"/>
                                            </p:txEl>
                                          </p:spTgt>
                                        </p:tgtEl>
                                      </p:cBhvr>
                                    </p:animEffect>
                                  </p:childTnLst>
                                </p:cTn>
                              </p:par>
                            </p:childTnLst>
                          </p:cTn>
                        </p:par>
                        <p:par>
                          <p:cTn id="25" fill="hold">
                            <p:stCondLst>
                              <p:cond delay="2500"/>
                            </p:stCondLst>
                            <p:childTnLst>
                              <p:par>
                                <p:cTn id="26" presetID="22" presetClass="entr" presetSubtype="1"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childTnLst>
                          </p:cTn>
                        </p:par>
                        <p:par>
                          <p:cTn id="29" fill="hold">
                            <p:stCondLst>
                              <p:cond delay="3000"/>
                            </p:stCondLst>
                            <p:childTnLst>
                              <p:par>
                                <p:cTn id="30" presetID="2" presetClass="entr" presetSubtype="4" accel="50000" decel="50000"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ID="22" presetClass="entr" presetSubtype="8" fill="hold" nodeType="afterEffect" nodePh="1">
                                  <p:stCondLst>
                                    <p:cond delay="0"/>
                                  </p:stCondLst>
                                  <p:endCondLst>
                                    <p:cond evt="begin" delay="0">
                                      <p:tn val="35"/>
                                    </p:cond>
                                  </p:endCondLst>
                                  <p:childTnLst>
                                    <p:set>
                                      <p:cBhvr>
                                        <p:cTn id="36" dur="1" fill="hold">
                                          <p:stCondLst>
                                            <p:cond delay="0"/>
                                          </p:stCondLst>
                                        </p:cTn>
                                        <p:tgtEl>
                                          <p:spTgt spid="30">
                                            <p:txEl>
                                              <p:pRg st="0" end="0"/>
                                            </p:txEl>
                                          </p:spTgt>
                                        </p:tgtEl>
                                        <p:attrNameLst>
                                          <p:attrName>style.visibility</p:attrName>
                                        </p:attrNameLst>
                                      </p:cBhvr>
                                      <p:to>
                                        <p:strVal val="visible"/>
                                      </p:to>
                                    </p:set>
                                    <p:animEffect transition="in" filter="wipe(left)">
                                      <p:cBhvr>
                                        <p:cTn id="37" dur="500"/>
                                        <p:tgtEl>
                                          <p:spTgt spid="30">
                                            <p:txEl>
                                              <p:pRg st="0" end="0"/>
                                            </p:txEl>
                                          </p:spTgt>
                                        </p:tgtEl>
                                      </p:cBhvr>
                                    </p:animEffect>
                                  </p:childTnLst>
                                </p:cTn>
                              </p:par>
                            </p:childTnLst>
                          </p:cTn>
                        </p:par>
                        <p:par>
                          <p:cTn id="38" fill="hold">
                            <p:stCondLst>
                              <p:cond delay="4000"/>
                            </p:stCondLst>
                            <p:childTnLst>
                              <p:par>
                                <p:cTn id="39" presetID="22" presetClass="entr" presetSubtype="1" fill="hold"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childTnLst>
                          </p:cTn>
                        </p:par>
                        <p:par>
                          <p:cTn id="42" fill="hold">
                            <p:stCondLst>
                              <p:cond delay="4500"/>
                            </p:stCondLst>
                            <p:childTnLst>
                              <p:par>
                                <p:cTn id="43" presetID="2" presetClass="entr" presetSubtype="4" accel="50000" decel="50000" fill="hold" nodeType="after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500" fill="hold"/>
                                        <p:tgtEl>
                                          <p:spTgt spid="32"/>
                                        </p:tgtEl>
                                        <p:attrNameLst>
                                          <p:attrName>ppt_x</p:attrName>
                                        </p:attrNameLst>
                                      </p:cBhvr>
                                      <p:tavLst>
                                        <p:tav tm="0">
                                          <p:val>
                                            <p:strVal val="#ppt_x"/>
                                          </p:val>
                                        </p:tav>
                                        <p:tav tm="100000">
                                          <p:val>
                                            <p:strVal val="#ppt_x"/>
                                          </p:val>
                                        </p:tav>
                                      </p:tavLst>
                                    </p:anim>
                                    <p:anim calcmode="lin" valueType="num">
                                      <p:cBhvr additive="base">
                                        <p:cTn id="46" dur="500" fill="hold"/>
                                        <p:tgtEl>
                                          <p:spTgt spid="32"/>
                                        </p:tgtEl>
                                        <p:attrNameLst>
                                          <p:attrName>ppt_y</p:attrName>
                                        </p:attrNameLst>
                                      </p:cBhvr>
                                      <p:tavLst>
                                        <p:tav tm="0">
                                          <p:val>
                                            <p:strVal val="1+#ppt_h/2"/>
                                          </p:val>
                                        </p:tav>
                                        <p:tav tm="100000">
                                          <p:val>
                                            <p:strVal val="#ppt_y"/>
                                          </p:val>
                                        </p:tav>
                                      </p:tavLst>
                                    </p:anim>
                                  </p:childTnLst>
                                </p:cTn>
                              </p:par>
                            </p:childTnLst>
                          </p:cTn>
                        </p:par>
                        <p:par>
                          <p:cTn id="47" fill="hold">
                            <p:stCondLst>
                              <p:cond delay="5000"/>
                            </p:stCondLst>
                            <p:childTnLst>
                              <p:par>
                                <p:cTn id="48" presetID="22" presetClass="entr" presetSubtype="8" fill="hold" nodeType="afterEffect" nodePh="1">
                                  <p:stCondLst>
                                    <p:cond delay="0"/>
                                  </p:stCondLst>
                                  <p:endCondLst>
                                    <p:cond evt="begin" delay="0">
                                      <p:tn val="48"/>
                                    </p:cond>
                                  </p:endCondLst>
                                  <p:childTnLst>
                                    <p:set>
                                      <p:cBhvr>
                                        <p:cTn id="49" dur="1" fill="hold">
                                          <p:stCondLst>
                                            <p:cond delay="0"/>
                                          </p:stCondLst>
                                        </p:cTn>
                                        <p:tgtEl>
                                          <p:spTgt spid="33">
                                            <p:txEl>
                                              <p:pRg st="0" end="0"/>
                                            </p:txEl>
                                          </p:spTgt>
                                        </p:tgtEl>
                                        <p:attrNameLst>
                                          <p:attrName>style.visibility</p:attrName>
                                        </p:attrNameLst>
                                      </p:cBhvr>
                                      <p:to>
                                        <p:strVal val="visible"/>
                                      </p:to>
                                    </p:set>
                                    <p:animEffect transition="in" filter="wipe(left)">
                                      <p:cBhvr>
                                        <p:cTn id="50" dur="500"/>
                                        <p:tgtEl>
                                          <p:spTgt spid="33">
                                            <p:txEl>
                                              <p:pRg st="0" end="0"/>
                                            </p:txEl>
                                          </p:spTgt>
                                        </p:tgtEl>
                                      </p:cBhvr>
                                    </p:animEffect>
                                  </p:childTnLst>
                                </p:cTn>
                              </p:par>
                            </p:childTnLst>
                          </p:cTn>
                        </p:par>
                        <p:par>
                          <p:cTn id="51" fill="hold">
                            <p:stCondLst>
                              <p:cond delay="5500"/>
                            </p:stCondLst>
                            <p:childTnLst>
                              <p:par>
                                <p:cTn id="52" presetID="22" presetClass="entr" presetSubtype="1"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up)">
                                      <p:cBhvr>
                                        <p:cTn id="54" dur="500"/>
                                        <p:tgtEl>
                                          <p:spTgt spid="22"/>
                                        </p:tgtEl>
                                      </p:cBhvr>
                                    </p:animEffect>
                                  </p:childTnLst>
                                </p:cTn>
                              </p:par>
                            </p:childTnLst>
                          </p:cTn>
                        </p:par>
                        <p:par>
                          <p:cTn id="55" fill="hold">
                            <p:stCondLst>
                              <p:cond delay="6000"/>
                            </p:stCondLst>
                            <p:childTnLst>
                              <p:par>
                                <p:cTn id="56" presetID="2" presetClass="entr" presetSubtype="4" accel="50000" decel="50000" fill="hold" nodeType="after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ppt_x"/>
                                          </p:val>
                                        </p:tav>
                                        <p:tav tm="100000">
                                          <p:val>
                                            <p:strVal val="#ppt_x"/>
                                          </p:val>
                                        </p:tav>
                                      </p:tavLst>
                                    </p:anim>
                                    <p:anim calcmode="lin" valueType="num">
                                      <p:cBhvr additive="base">
                                        <p:cTn id="59" dur="500" fill="hold"/>
                                        <p:tgtEl>
                                          <p:spTgt spid="24"/>
                                        </p:tgtEl>
                                        <p:attrNameLst>
                                          <p:attrName>ppt_y</p:attrName>
                                        </p:attrNameLst>
                                      </p:cBhvr>
                                      <p:tavLst>
                                        <p:tav tm="0">
                                          <p:val>
                                            <p:strVal val="1+#ppt_h/2"/>
                                          </p:val>
                                        </p:tav>
                                        <p:tav tm="100000">
                                          <p:val>
                                            <p:strVal val="#ppt_y"/>
                                          </p:val>
                                        </p:tav>
                                      </p:tavLst>
                                    </p:anim>
                                  </p:childTnLst>
                                </p:cTn>
                              </p:par>
                            </p:childTnLst>
                          </p:cTn>
                        </p:par>
                        <p:par>
                          <p:cTn id="60" fill="hold">
                            <p:stCondLst>
                              <p:cond delay="6500"/>
                            </p:stCondLst>
                            <p:childTnLst>
                              <p:par>
                                <p:cTn id="61" presetID="22" presetClass="entr" presetSubtype="8" fill="hold" nodeType="afterEffect" nodePh="1">
                                  <p:stCondLst>
                                    <p:cond delay="0"/>
                                  </p:stCondLst>
                                  <p:endCondLst>
                                    <p:cond evt="begin" delay="0">
                                      <p:tn val="61"/>
                                    </p:cond>
                                  </p:endCondLst>
                                  <p:childTnLst>
                                    <p:set>
                                      <p:cBhvr>
                                        <p:cTn id="62" dur="1" fill="hold">
                                          <p:stCondLst>
                                            <p:cond delay="0"/>
                                          </p:stCondLst>
                                        </p:cTn>
                                        <p:tgtEl>
                                          <p:spTgt spid="25">
                                            <p:txEl>
                                              <p:pRg st="0" end="0"/>
                                            </p:txEl>
                                          </p:spTgt>
                                        </p:tgtEl>
                                        <p:attrNameLst>
                                          <p:attrName>style.visibility</p:attrName>
                                        </p:attrNameLst>
                                      </p:cBhvr>
                                      <p:to>
                                        <p:strVal val="visible"/>
                                      </p:to>
                                    </p:set>
                                    <p:animEffect transition="in" filter="wipe(left)">
                                      <p:cBhvr>
                                        <p:cTn id="63" dur="500"/>
                                        <p:tgtEl>
                                          <p:spTgt spid="25">
                                            <p:txEl>
                                              <p:pRg st="0" end="0"/>
                                            </p:txEl>
                                          </p:spTgt>
                                        </p:tgtEl>
                                      </p:cBhvr>
                                    </p:animEffect>
                                  </p:childTnLst>
                                </p:cTn>
                              </p:par>
                            </p:childTnLst>
                          </p:cTn>
                        </p:par>
                        <p:par>
                          <p:cTn id="64" fill="hold">
                            <p:stCondLst>
                              <p:cond delay="7000"/>
                            </p:stCondLst>
                            <p:childTnLst>
                              <p:par>
                                <p:cTn id="65" presetID="22" presetClass="entr" presetSubtype="1"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up)">
                                      <p:cBhvr>
                                        <p:cTn id="67" dur="500"/>
                                        <p:tgtEl>
                                          <p:spTgt spid="26"/>
                                        </p:tgtEl>
                                      </p:cBhvr>
                                    </p:animEffect>
                                  </p:childTnLst>
                                </p:cTn>
                              </p:par>
                            </p:childTnLst>
                          </p:cTn>
                        </p:par>
                        <p:par>
                          <p:cTn id="68" fill="hold">
                            <p:stCondLst>
                              <p:cond delay="7500"/>
                            </p:stCondLst>
                            <p:childTnLst>
                              <p:par>
                                <p:cTn id="69" presetID="2" presetClass="entr" presetSubtype="4" accel="50000" decel="50000" fill="hold" nodeType="after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additive="base">
                                        <p:cTn id="71" dur="500" fill="hold"/>
                                        <p:tgtEl>
                                          <p:spTgt spid="27"/>
                                        </p:tgtEl>
                                        <p:attrNameLst>
                                          <p:attrName>ppt_x</p:attrName>
                                        </p:attrNameLst>
                                      </p:cBhvr>
                                      <p:tavLst>
                                        <p:tav tm="0">
                                          <p:val>
                                            <p:strVal val="#ppt_x"/>
                                          </p:val>
                                        </p:tav>
                                        <p:tav tm="100000">
                                          <p:val>
                                            <p:strVal val="#ppt_x"/>
                                          </p:val>
                                        </p:tav>
                                      </p:tavLst>
                                    </p:anim>
                                    <p:anim calcmode="lin" valueType="num">
                                      <p:cBhvr additive="base">
                                        <p:cTn id="72" dur="500" fill="hold"/>
                                        <p:tgtEl>
                                          <p:spTgt spid="27"/>
                                        </p:tgtEl>
                                        <p:attrNameLst>
                                          <p:attrName>ppt_y</p:attrName>
                                        </p:attrNameLst>
                                      </p:cBhvr>
                                      <p:tavLst>
                                        <p:tav tm="0">
                                          <p:val>
                                            <p:strVal val="1+#ppt_h/2"/>
                                          </p:val>
                                        </p:tav>
                                        <p:tav tm="100000">
                                          <p:val>
                                            <p:strVal val="#ppt_y"/>
                                          </p:val>
                                        </p:tav>
                                      </p:tavLst>
                                    </p:anim>
                                  </p:childTnLst>
                                </p:cTn>
                              </p:par>
                            </p:childTnLst>
                          </p:cTn>
                        </p:par>
                        <p:par>
                          <p:cTn id="73" fill="hold">
                            <p:stCondLst>
                              <p:cond delay="8000"/>
                            </p:stCondLst>
                            <p:childTnLst>
                              <p:par>
                                <p:cTn id="74" presetID="22" presetClass="entr" presetSubtype="8" fill="hold" nodeType="afterEffect" nodePh="1">
                                  <p:stCondLst>
                                    <p:cond delay="0"/>
                                  </p:stCondLst>
                                  <p:endCondLst>
                                    <p:cond evt="begin" delay="0">
                                      <p:tn val="74"/>
                                    </p:cond>
                                  </p:endCondLst>
                                  <p:childTnLst>
                                    <p:set>
                                      <p:cBhvr>
                                        <p:cTn id="75" dur="1" fill="hold">
                                          <p:stCondLst>
                                            <p:cond delay="0"/>
                                          </p:stCondLst>
                                        </p:cTn>
                                        <p:tgtEl>
                                          <p:spTgt spid="34">
                                            <p:txEl>
                                              <p:pRg st="0" end="0"/>
                                            </p:txEl>
                                          </p:spTgt>
                                        </p:tgtEl>
                                        <p:attrNameLst>
                                          <p:attrName>style.visibility</p:attrName>
                                        </p:attrNameLst>
                                      </p:cBhvr>
                                      <p:to>
                                        <p:strVal val="visible"/>
                                      </p:to>
                                    </p:set>
                                    <p:animEffect transition="in" filter="wipe(left)">
                                      <p:cBhvr>
                                        <p:cTn id="76" dur="500"/>
                                        <p:tgtEl>
                                          <p:spTgt spid="34">
                                            <p:txEl>
                                              <p:pRg st="0" end="0"/>
                                            </p:txEl>
                                          </p:spTgt>
                                        </p:tgtEl>
                                      </p:cBhvr>
                                    </p:animEffect>
                                  </p:childTnLst>
                                </p:cTn>
                              </p:par>
                              <p:par>
                                <p:cTn id="77" presetID="22" presetClass="entr" presetSubtype="8" fill="hold" grpId="0" nodeType="withEffect" nodePh="1">
                                  <p:stCondLst>
                                    <p:cond delay="0"/>
                                  </p:stCondLst>
                                  <p:endCondLst>
                                    <p:cond evt="begin" delay="0">
                                      <p:tn val="77"/>
                                    </p:cond>
                                  </p:endCondLst>
                                  <p:childTnLst>
                                    <p:set>
                                      <p:cBhvr>
                                        <p:cTn id="78" dur="1" fill="hold">
                                          <p:stCondLst>
                                            <p:cond delay="0"/>
                                          </p:stCondLst>
                                        </p:cTn>
                                        <p:tgtEl>
                                          <p:spTgt spid="20">
                                            <p:txEl>
                                              <p:pRg st="0" end="0"/>
                                            </p:txEl>
                                          </p:spTgt>
                                        </p:tgtEl>
                                        <p:attrNameLst>
                                          <p:attrName>style.visibility</p:attrName>
                                        </p:attrNameLst>
                                      </p:cBhvr>
                                      <p:to>
                                        <p:strVal val="visible"/>
                                      </p:to>
                                    </p:set>
                                    <p:animEffect transition="in" filter="wipe(left)">
                                      <p:cBhvr>
                                        <p:cTn id="7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15" grpId="0" animBg="1"/>
      <p:bldP spid="16" grpId="0" animBg="1"/>
      <p:bldP spid="1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0" grpId="0" build="p">
        <p:tmplLst>
          <p:tmpl lvl="1">
            <p:tnLst>
              <p:par>
                <p:cTn presetID="22" presetClass="entr" presetSubtype="8" fill="hold" nodeType="withEffect" nodePh="1">
                  <p:stCondLst>
                    <p:cond delay="0"/>
                  </p:stCondLst>
                  <p:endCondLst>
                    <p:cond evt="begin" delay="0"/>
                  </p:end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Pic5">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1" name="Picture Placeholder 7"/>
          <p:cNvSpPr>
            <a:spLocks noGrp="1"/>
          </p:cNvSpPr>
          <p:nvPr>
            <p:ph type="pic" sz="quarter" idx="22" hasCustomPrompt="1"/>
          </p:nvPr>
        </p:nvSpPr>
        <p:spPr>
          <a:xfrm>
            <a:off x="999205" y="1716523"/>
            <a:ext cx="2459690" cy="2117786"/>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12" name="Picture Placeholder 7"/>
          <p:cNvSpPr>
            <a:spLocks noGrp="1"/>
          </p:cNvSpPr>
          <p:nvPr>
            <p:ph type="pic" sz="quarter" idx="26" hasCustomPrompt="1"/>
          </p:nvPr>
        </p:nvSpPr>
        <p:spPr>
          <a:xfrm>
            <a:off x="3641391" y="1716523"/>
            <a:ext cx="2459690" cy="2117786"/>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13" name="Picture Placeholder 7"/>
          <p:cNvSpPr>
            <a:spLocks noGrp="1"/>
          </p:cNvSpPr>
          <p:nvPr>
            <p:ph type="pic" sz="quarter" idx="27" hasCustomPrompt="1"/>
          </p:nvPr>
        </p:nvSpPr>
        <p:spPr>
          <a:xfrm>
            <a:off x="6283576" y="1716523"/>
            <a:ext cx="2459690" cy="2117786"/>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14" name="Picture Placeholder 7"/>
          <p:cNvSpPr>
            <a:spLocks noGrp="1"/>
          </p:cNvSpPr>
          <p:nvPr>
            <p:ph type="pic" sz="quarter" idx="28" hasCustomPrompt="1"/>
          </p:nvPr>
        </p:nvSpPr>
        <p:spPr>
          <a:xfrm>
            <a:off x="8925762" y="1716523"/>
            <a:ext cx="2459690" cy="2117786"/>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44891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11" grpId="0" animBg="1"/>
      <p:bldP spid="12" grpId="0" animBg="1"/>
      <p:bldP spid="13" grpId="0" animBg="1"/>
      <p:bldP spid="14" grpId="0" animBg="1"/>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Pic5">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5" name="Picture Placeholder 7"/>
          <p:cNvSpPr>
            <a:spLocks noGrp="1"/>
          </p:cNvSpPr>
          <p:nvPr>
            <p:ph type="pic" sz="quarter" idx="32" hasCustomPrompt="1"/>
          </p:nvPr>
        </p:nvSpPr>
        <p:spPr>
          <a:xfrm>
            <a:off x="609821" y="4252658"/>
            <a:ext cx="11204830" cy="2176074"/>
          </a:xfrm>
          <a:prstGeom prst="rect">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20" name="Text Placeholder 3"/>
          <p:cNvSpPr>
            <a:spLocks noGrp="1"/>
          </p:cNvSpPr>
          <p:nvPr>
            <p:ph type="body" sz="half" idx="22"/>
          </p:nvPr>
        </p:nvSpPr>
        <p:spPr>
          <a:xfrm>
            <a:off x="605470" y="2082735"/>
            <a:ext cx="5509131" cy="1774954"/>
          </a:xfrm>
          <a:prstGeom prst="rect">
            <a:avLst/>
          </a:prstGeom>
        </p:spPr>
        <p:txBody>
          <a:bodyPr wrap="square" lIns="0" tIns="0" rIns="0" bIns="0" anchor="t">
            <a:noAutofit/>
          </a:bodyPr>
          <a:lstStyle>
            <a:lvl1pPr marL="0" indent="0" algn="just">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23" name="Text Placeholder 3"/>
          <p:cNvSpPr>
            <a:spLocks noGrp="1"/>
          </p:cNvSpPr>
          <p:nvPr>
            <p:ph type="body" sz="half" idx="23"/>
          </p:nvPr>
        </p:nvSpPr>
        <p:spPr>
          <a:xfrm>
            <a:off x="605470" y="1681615"/>
            <a:ext cx="5509131" cy="262157"/>
          </a:xfrm>
          <a:prstGeom prst="rect">
            <a:avLst/>
          </a:prstGeom>
        </p:spPr>
        <p:txBody>
          <a:bodyPr wrap="none" lIns="0" tIns="0" rIns="0" bIns="0" anchor="ctr">
            <a:noAutofit/>
          </a:bodyPr>
          <a:lstStyle>
            <a:lvl1pPr marL="0" indent="0" algn="l">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36" name="Text Placeholder 3"/>
          <p:cNvSpPr>
            <a:spLocks noGrp="1"/>
          </p:cNvSpPr>
          <p:nvPr>
            <p:ph type="body" sz="half" idx="33"/>
          </p:nvPr>
        </p:nvSpPr>
        <p:spPr>
          <a:xfrm>
            <a:off x="6321876" y="2082735"/>
            <a:ext cx="5492776" cy="1774954"/>
          </a:xfrm>
          <a:prstGeom prst="rect">
            <a:avLst/>
          </a:prstGeom>
        </p:spPr>
        <p:txBody>
          <a:bodyPr wrap="square" lIns="0" tIns="0" rIns="0" bIns="0" anchor="t">
            <a:noAutofit/>
          </a:bodyPr>
          <a:lstStyle>
            <a:lvl1pPr marL="0" indent="0" algn="just">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37" name="Text Placeholder 3"/>
          <p:cNvSpPr>
            <a:spLocks noGrp="1"/>
          </p:cNvSpPr>
          <p:nvPr>
            <p:ph type="body" sz="half" idx="34"/>
          </p:nvPr>
        </p:nvSpPr>
        <p:spPr>
          <a:xfrm>
            <a:off x="6321876" y="1681615"/>
            <a:ext cx="5492776" cy="262157"/>
          </a:xfrm>
          <a:prstGeom prst="rect">
            <a:avLst/>
          </a:prstGeom>
        </p:spPr>
        <p:txBody>
          <a:bodyPr wrap="none" lIns="0" tIns="0" rIns="0" bIns="0" anchor="ctr">
            <a:noAutofit/>
          </a:bodyPr>
          <a:lstStyle>
            <a:lvl1pPr marL="0" indent="0" algn="l">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374518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2" presetClass="entr" presetSubtype="8" fill="hold" grpId="0" nodeType="afterEffect" nodePh="1">
                                  <p:stCondLst>
                                    <p:cond delay="0"/>
                                  </p:stCondLst>
                                  <p:endCondLst>
                                    <p:cond evt="begin" delay="0">
                                      <p:tn val="13"/>
                                    </p:cond>
                                  </p:endCondLst>
                                  <p:childTnLst>
                                    <p:set>
                                      <p:cBhvr>
                                        <p:cTn id="14" dur="1" fill="hold">
                                          <p:stCondLst>
                                            <p:cond delay="0"/>
                                          </p:stCondLst>
                                        </p:cTn>
                                        <p:tgtEl>
                                          <p:spTgt spid="23">
                                            <p:txEl>
                                              <p:pRg st="0" end="0"/>
                                            </p:txEl>
                                          </p:spTgt>
                                        </p:tgtEl>
                                        <p:attrNameLst>
                                          <p:attrName>style.visibility</p:attrName>
                                        </p:attrNameLst>
                                      </p:cBhvr>
                                      <p:to>
                                        <p:strVal val="visible"/>
                                      </p:to>
                                    </p:set>
                                    <p:animEffect transition="in" filter="wipe(left)">
                                      <p:cBhvr>
                                        <p:cTn id="15" dur="500"/>
                                        <p:tgtEl>
                                          <p:spTgt spid="23">
                                            <p:txEl>
                                              <p:pRg st="0" end="0"/>
                                            </p:txEl>
                                          </p:spTgt>
                                        </p:tgtEl>
                                      </p:cBhvr>
                                    </p:animEffect>
                                  </p:childTnLst>
                                </p:cTn>
                              </p:par>
                            </p:childTnLst>
                          </p:cTn>
                        </p:par>
                        <p:par>
                          <p:cTn id="16" fill="hold">
                            <p:stCondLst>
                              <p:cond delay="1500"/>
                            </p:stCondLst>
                            <p:childTnLst>
                              <p:par>
                                <p:cTn id="17" presetID="22" presetClass="entr" presetSubtype="8" fill="hold" grpId="0" nodeType="afterEffect" nodePh="1">
                                  <p:stCondLst>
                                    <p:cond delay="0"/>
                                  </p:stCondLst>
                                  <p:endCondLst>
                                    <p:cond evt="begin" delay="0">
                                      <p:tn val="17"/>
                                    </p:cond>
                                  </p:end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wipe(left)">
                                      <p:cBhvr>
                                        <p:cTn id="19" dur="500"/>
                                        <p:tgtEl>
                                          <p:spTgt spid="20">
                                            <p:txEl>
                                              <p:pRg st="0" end="0"/>
                                            </p:txEl>
                                          </p:spTgt>
                                        </p:tgtEl>
                                      </p:cBhvr>
                                    </p:animEffect>
                                  </p:childTnLst>
                                </p:cTn>
                              </p:par>
                            </p:childTnLst>
                          </p:cTn>
                        </p:par>
                        <p:par>
                          <p:cTn id="20" fill="hold">
                            <p:stCondLst>
                              <p:cond delay="2000"/>
                            </p:stCondLst>
                            <p:childTnLst>
                              <p:par>
                                <p:cTn id="21" presetID="22" presetClass="entr" presetSubtype="8" fill="hold" grpId="0" nodeType="afterEffect" nodePh="1">
                                  <p:stCondLst>
                                    <p:cond delay="0"/>
                                  </p:stCondLst>
                                  <p:endCondLst>
                                    <p:cond evt="begin" delay="0">
                                      <p:tn val="21"/>
                                    </p:cond>
                                  </p:endCondLst>
                                  <p:childTnLst>
                                    <p:set>
                                      <p:cBhvr>
                                        <p:cTn id="22" dur="1" fill="hold">
                                          <p:stCondLst>
                                            <p:cond delay="0"/>
                                          </p:stCondLst>
                                        </p:cTn>
                                        <p:tgtEl>
                                          <p:spTgt spid="37">
                                            <p:txEl>
                                              <p:pRg st="0" end="0"/>
                                            </p:txEl>
                                          </p:spTgt>
                                        </p:tgtEl>
                                        <p:attrNameLst>
                                          <p:attrName>style.visibility</p:attrName>
                                        </p:attrNameLst>
                                      </p:cBhvr>
                                      <p:to>
                                        <p:strVal val="visible"/>
                                      </p:to>
                                    </p:set>
                                    <p:animEffect transition="in" filter="wipe(left)">
                                      <p:cBhvr>
                                        <p:cTn id="23" dur="500"/>
                                        <p:tgtEl>
                                          <p:spTgt spid="37">
                                            <p:txEl>
                                              <p:pRg st="0" end="0"/>
                                            </p:txEl>
                                          </p:spTgt>
                                        </p:tgtEl>
                                      </p:cBhvr>
                                    </p:animEffect>
                                  </p:childTnLst>
                                </p:cTn>
                              </p:par>
                            </p:childTnLst>
                          </p:cTn>
                        </p:par>
                        <p:par>
                          <p:cTn id="24" fill="hold">
                            <p:stCondLst>
                              <p:cond delay="2500"/>
                            </p:stCondLst>
                            <p:childTnLst>
                              <p:par>
                                <p:cTn id="25" presetID="22" presetClass="entr" presetSubtype="8" fill="hold" grpId="0" nodeType="afterEffect" nodePh="1">
                                  <p:stCondLst>
                                    <p:cond delay="0"/>
                                  </p:stCondLst>
                                  <p:endCondLst>
                                    <p:cond evt="begin" delay="0">
                                      <p:tn val="25"/>
                                    </p:cond>
                                  </p:endCondLst>
                                  <p:childTnLst>
                                    <p:set>
                                      <p:cBhvr>
                                        <p:cTn id="26" dur="1" fill="hold">
                                          <p:stCondLst>
                                            <p:cond delay="0"/>
                                          </p:stCondLst>
                                        </p:cTn>
                                        <p:tgtEl>
                                          <p:spTgt spid="36">
                                            <p:txEl>
                                              <p:pRg st="0" end="0"/>
                                            </p:txEl>
                                          </p:spTgt>
                                        </p:tgtEl>
                                        <p:attrNameLst>
                                          <p:attrName>style.visibility</p:attrName>
                                        </p:attrNameLst>
                                      </p:cBhvr>
                                      <p:to>
                                        <p:strVal val="visible"/>
                                      </p:to>
                                    </p:set>
                                    <p:animEffect transition="in" filter="wipe(left)">
                                      <p:cBhvr>
                                        <p:cTn id="27" dur="500"/>
                                        <p:tgtEl>
                                          <p:spTgt spid="36">
                                            <p:txEl>
                                              <p:pRg st="0" end="0"/>
                                            </p:txEl>
                                          </p:spTgt>
                                        </p:tgtEl>
                                      </p:cBhvr>
                                    </p:animEffect>
                                  </p:childTnLst>
                                </p:cTn>
                              </p:par>
                            </p:childTnLst>
                          </p:cTn>
                        </p:par>
                        <p:par>
                          <p:cTn id="28" fill="hold">
                            <p:stCondLst>
                              <p:cond delay="3000"/>
                            </p:stCondLst>
                            <p:childTnLst>
                              <p:par>
                                <p:cTn id="29" presetID="2" presetClass="entr" presetSubtype="4" accel="50000" decel="5000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0"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3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_Pic5">
    <p:spTree>
      <p:nvGrpSpPr>
        <p:cNvPr id="1" name=""/>
        <p:cNvGrpSpPr/>
        <p:nvPr/>
      </p:nvGrpSpPr>
      <p:grpSpPr>
        <a:xfrm>
          <a:off x="0" y="0"/>
          <a:ext cx="0" cy="0"/>
          <a:chOff x="0" y="0"/>
          <a:chExt cx="0" cy="0"/>
        </a:xfrm>
      </p:grpSpPr>
      <p:sp>
        <p:nvSpPr>
          <p:cNvPr id="9" name="Rectangle 8"/>
          <p:cNvSpPr/>
          <p:nvPr userDrawn="1"/>
        </p:nvSpPr>
        <p:spPr>
          <a:xfrm>
            <a:off x="583639" y="1561282"/>
            <a:ext cx="5556051" cy="2530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21"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5" name="Picture Placeholder 7"/>
          <p:cNvSpPr>
            <a:spLocks noGrp="1"/>
          </p:cNvSpPr>
          <p:nvPr>
            <p:ph type="pic" sz="quarter" idx="32" hasCustomPrompt="1"/>
          </p:nvPr>
        </p:nvSpPr>
        <p:spPr>
          <a:xfrm>
            <a:off x="583639" y="4092214"/>
            <a:ext cx="5556051" cy="2176074"/>
          </a:xfrm>
          <a:prstGeom prst="rect">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20" name="Text Placeholder 3"/>
          <p:cNvSpPr>
            <a:spLocks noGrp="1"/>
          </p:cNvSpPr>
          <p:nvPr>
            <p:ph type="body" sz="half" idx="22"/>
          </p:nvPr>
        </p:nvSpPr>
        <p:spPr>
          <a:xfrm>
            <a:off x="759253" y="2093348"/>
            <a:ext cx="5224965" cy="1774954"/>
          </a:xfrm>
          <a:prstGeom prst="rect">
            <a:avLst/>
          </a:prstGeom>
        </p:spPr>
        <p:txBody>
          <a:bodyPr wrap="square" lIns="0" tIns="0" rIns="0" bIns="0" anchor="t">
            <a:noAutofit/>
          </a:bodyPr>
          <a:lstStyle>
            <a:lvl1pPr marL="0" indent="0" algn="just">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23" name="Text Placeholder 3"/>
          <p:cNvSpPr>
            <a:spLocks noGrp="1"/>
          </p:cNvSpPr>
          <p:nvPr>
            <p:ph type="body" sz="half" idx="23"/>
          </p:nvPr>
        </p:nvSpPr>
        <p:spPr>
          <a:xfrm>
            <a:off x="759253" y="1732339"/>
            <a:ext cx="5224965" cy="262157"/>
          </a:xfrm>
          <a:prstGeom prst="rect">
            <a:avLst/>
          </a:prstGeom>
        </p:spPr>
        <p:txBody>
          <a:bodyPr wrap="none" lIns="0" tIns="0" rIns="0" bIns="0" anchor="ctr">
            <a:noAutofit/>
          </a:bodyPr>
          <a:lstStyle>
            <a:lvl1pPr marL="0" indent="0" algn="l">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10" name="Rectangle 9"/>
          <p:cNvSpPr/>
          <p:nvPr userDrawn="1"/>
        </p:nvSpPr>
        <p:spPr>
          <a:xfrm>
            <a:off x="6265163" y="1561282"/>
            <a:ext cx="5556051" cy="2530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1" name="Picture Placeholder 7"/>
          <p:cNvSpPr>
            <a:spLocks noGrp="1"/>
          </p:cNvSpPr>
          <p:nvPr>
            <p:ph type="pic" sz="quarter" idx="33" hasCustomPrompt="1"/>
          </p:nvPr>
        </p:nvSpPr>
        <p:spPr>
          <a:xfrm>
            <a:off x="6265163" y="4092214"/>
            <a:ext cx="5556051" cy="2176074"/>
          </a:xfrm>
          <a:prstGeom prst="rect">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12" name="Text Placeholder 3"/>
          <p:cNvSpPr>
            <a:spLocks noGrp="1"/>
          </p:cNvSpPr>
          <p:nvPr>
            <p:ph type="body" sz="half" idx="34"/>
          </p:nvPr>
        </p:nvSpPr>
        <p:spPr>
          <a:xfrm>
            <a:off x="6440778" y="2093348"/>
            <a:ext cx="5224965" cy="1774954"/>
          </a:xfrm>
          <a:prstGeom prst="rect">
            <a:avLst/>
          </a:prstGeom>
        </p:spPr>
        <p:txBody>
          <a:bodyPr wrap="square" lIns="0" tIns="0" rIns="0" bIns="0" anchor="t">
            <a:noAutofit/>
          </a:bodyPr>
          <a:lstStyle>
            <a:lvl1pPr marL="0" indent="0" algn="just">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13" name="Text Placeholder 3"/>
          <p:cNvSpPr>
            <a:spLocks noGrp="1"/>
          </p:cNvSpPr>
          <p:nvPr>
            <p:ph type="body" sz="half" idx="35"/>
          </p:nvPr>
        </p:nvSpPr>
        <p:spPr>
          <a:xfrm>
            <a:off x="6440778" y="1732339"/>
            <a:ext cx="5224965" cy="262157"/>
          </a:xfrm>
          <a:prstGeom prst="rect">
            <a:avLst/>
          </a:prstGeom>
        </p:spPr>
        <p:txBody>
          <a:bodyPr wrap="none" lIns="0" tIns="0" rIns="0" bIns="0" anchor="ctr">
            <a:noAutofit/>
          </a:bodyPr>
          <a:lstStyle>
            <a:lvl1pPr marL="0" indent="0" algn="l">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79078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nodePh="1">
                                  <p:stCondLst>
                                    <p:cond delay="0"/>
                                  </p:stCondLst>
                                  <p:endCondLst>
                                    <p:cond evt="begin" delay="0">
                                      <p:tn val="17"/>
                                    </p:cond>
                                  </p:endCondLst>
                                  <p:childTnLst>
                                    <p:set>
                                      <p:cBhvr>
                                        <p:cTn id="18" dur="1" fill="hold">
                                          <p:stCondLst>
                                            <p:cond delay="0"/>
                                          </p:stCondLst>
                                        </p:cTn>
                                        <p:tgtEl>
                                          <p:spTgt spid="23">
                                            <p:txEl>
                                              <p:pRg st="0" end="0"/>
                                            </p:txEl>
                                          </p:spTgt>
                                        </p:tgtEl>
                                        <p:attrNameLst>
                                          <p:attrName>style.visibility</p:attrName>
                                        </p:attrNameLst>
                                      </p:cBhvr>
                                      <p:to>
                                        <p:strVal val="visible"/>
                                      </p:to>
                                    </p:set>
                                    <p:animEffect transition="in" filter="wipe(left)">
                                      <p:cBhvr>
                                        <p:cTn id="19" dur="500"/>
                                        <p:tgtEl>
                                          <p:spTgt spid="23">
                                            <p:txEl>
                                              <p:pRg st="0" end="0"/>
                                            </p:txEl>
                                          </p:spTgt>
                                        </p:tgtEl>
                                      </p:cBhvr>
                                    </p:animEffect>
                                  </p:childTnLst>
                                </p:cTn>
                              </p:par>
                            </p:childTnLst>
                          </p:cTn>
                        </p:par>
                        <p:par>
                          <p:cTn id="20" fill="hold">
                            <p:stCondLst>
                              <p:cond delay="2000"/>
                            </p:stCondLst>
                            <p:childTnLst>
                              <p:par>
                                <p:cTn id="21" presetID="22" presetClass="entr" presetSubtype="8" fill="hold" grpId="0" nodeType="afterEffect" nodePh="1">
                                  <p:stCondLst>
                                    <p:cond delay="0"/>
                                  </p:stCondLst>
                                  <p:endCondLst>
                                    <p:cond evt="begin" delay="0">
                                      <p:tn val="21"/>
                                    </p:cond>
                                  </p:endCondLst>
                                  <p:childTnLst>
                                    <p:set>
                                      <p:cBhvr>
                                        <p:cTn id="22" dur="1" fill="hold">
                                          <p:stCondLst>
                                            <p:cond delay="0"/>
                                          </p:stCondLst>
                                        </p:cTn>
                                        <p:tgtEl>
                                          <p:spTgt spid="20">
                                            <p:txEl>
                                              <p:pRg st="0" end="0"/>
                                            </p:txEl>
                                          </p:spTgt>
                                        </p:tgtEl>
                                        <p:attrNameLst>
                                          <p:attrName>style.visibility</p:attrName>
                                        </p:attrNameLst>
                                      </p:cBhvr>
                                      <p:to>
                                        <p:strVal val="visible"/>
                                      </p:to>
                                    </p:set>
                                    <p:animEffect transition="in" filter="wipe(left)">
                                      <p:cBhvr>
                                        <p:cTn id="23" dur="500"/>
                                        <p:tgtEl>
                                          <p:spTgt spid="20">
                                            <p:txEl>
                                              <p:pRg st="0" end="0"/>
                                            </p:txEl>
                                          </p:spTgt>
                                        </p:tgtEl>
                                      </p:cBhvr>
                                    </p:animEffect>
                                  </p:childTnLst>
                                </p:cTn>
                              </p:par>
                            </p:childTnLst>
                          </p:cTn>
                        </p:par>
                        <p:par>
                          <p:cTn id="24" fill="hold">
                            <p:stCondLst>
                              <p:cond delay="2500"/>
                            </p:stCondLst>
                            <p:childTnLst>
                              <p:par>
                                <p:cTn id="25" presetID="2" presetClass="entr" presetSubtype="4" accel="50000" decel="5000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childTnLst>
                          </p:cTn>
                        </p:par>
                        <p:par>
                          <p:cTn id="29" fill="hold">
                            <p:stCondLst>
                              <p:cond delay="3000"/>
                            </p:stCondLst>
                            <p:childTnLst>
                              <p:par>
                                <p:cTn id="30" presetID="22" presetClass="entr" presetSubtype="1"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par>
                          <p:cTn id="33" fill="hold">
                            <p:stCondLst>
                              <p:cond delay="3500"/>
                            </p:stCondLst>
                            <p:childTnLst>
                              <p:par>
                                <p:cTn id="34" presetID="22" presetClass="entr" presetSubtype="8" fill="hold" grpId="0" nodeType="afterEffect" nodePh="1">
                                  <p:stCondLst>
                                    <p:cond delay="0"/>
                                  </p:stCondLst>
                                  <p:endCondLst>
                                    <p:cond evt="begin" delay="0">
                                      <p:tn val="34"/>
                                    </p:cond>
                                  </p:endCondLst>
                                  <p:childTnLst>
                                    <p:set>
                                      <p:cBhvr>
                                        <p:cTn id="35" dur="1" fill="hold">
                                          <p:stCondLst>
                                            <p:cond delay="0"/>
                                          </p:stCondLst>
                                        </p:cTn>
                                        <p:tgtEl>
                                          <p:spTgt spid="13">
                                            <p:txEl>
                                              <p:pRg st="0" end="0"/>
                                            </p:txEl>
                                          </p:spTgt>
                                        </p:tgtEl>
                                        <p:attrNameLst>
                                          <p:attrName>style.visibility</p:attrName>
                                        </p:attrNameLst>
                                      </p:cBhvr>
                                      <p:to>
                                        <p:strVal val="visible"/>
                                      </p:to>
                                    </p:set>
                                    <p:animEffect transition="in" filter="wipe(left)">
                                      <p:cBhvr>
                                        <p:cTn id="36" dur="500"/>
                                        <p:tgtEl>
                                          <p:spTgt spid="13">
                                            <p:txEl>
                                              <p:pRg st="0" end="0"/>
                                            </p:txEl>
                                          </p:spTgt>
                                        </p:tgtEl>
                                      </p:cBhvr>
                                    </p:animEffect>
                                  </p:childTnLst>
                                </p:cTn>
                              </p:par>
                            </p:childTnLst>
                          </p:cTn>
                        </p:par>
                        <p:par>
                          <p:cTn id="37" fill="hold">
                            <p:stCondLst>
                              <p:cond delay="4000"/>
                            </p:stCondLst>
                            <p:childTnLst>
                              <p:par>
                                <p:cTn id="38" presetID="22" presetClass="entr" presetSubtype="8" fill="hold" grpId="0" nodeType="afterEffect" nodePh="1">
                                  <p:stCondLst>
                                    <p:cond delay="0"/>
                                  </p:stCondLst>
                                  <p:endCondLst>
                                    <p:cond evt="begin" delay="0">
                                      <p:tn val="38"/>
                                    </p:cond>
                                  </p:end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wipe(left)">
                                      <p:cBhvr>
                                        <p:cTn id="40" dur="500"/>
                                        <p:tgtEl>
                                          <p:spTgt spid="12">
                                            <p:txEl>
                                              <p:pRg st="0" end="0"/>
                                            </p:txEl>
                                          </p:spTgt>
                                        </p:tgtEl>
                                      </p:cBhvr>
                                    </p:animEffect>
                                  </p:childTnLst>
                                </p:cTn>
                              </p:par>
                            </p:childTnLst>
                          </p:cTn>
                        </p:par>
                        <p:par>
                          <p:cTn id="41" fill="hold">
                            <p:stCondLst>
                              <p:cond delay="4500"/>
                            </p:stCondLst>
                            <p:childTnLst>
                              <p:par>
                                <p:cTn id="42" presetID="2" presetClass="entr" presetSubtype="4" accel="50000" decel="50000"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ppt_x"/>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0"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10" grpId="0" animBg="1"/>
      <p:bldP spid="1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7_Pic05">
    <p:spTree>
      <p:nvGrpSpPr>
        <p:cNvPr id="1" name=""/>
        <p:cNvGrpSpPr/>
        <p:nvPr/>
      </p:nvGrpSpPr>
      <p:grpSpPr>
        <a:xfrm>
          <a:off x="0" y="0"/>
          <a:ext cx="0" cy="0"/>
          <a:chOff x="0" y="0"/>
          <a:chExt cx="0" cy="0"/>
        </a:xfrm>
      </p:grpSpPr>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47" name="Freeform 45"/>
          <p:cNvSpPr>
            <a:spLocks noEditPoints="1"/>
          </p:cNvSpPr>
          <p:nvPr userDrawn="1"/>
        </p:nvSpPr>
        <p:spPr bwMode="auto">
          <a:xfrm>
            <a:off x="6790503" y="2067498"/>
            <a:ext cx="422938" cy="42287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59" name="Text Placeholder 3"/>
          <p:cNvSpPr>
            <a:spLocks noGrp="1"/>
          </p:cNvSpPr>
          <p:nvPr>
            <p:ph type="body" sz="half" idx="15"/>
          </p:nvPr>
        </p:nvSpPr>
        <p:spPr>
          <a:xfrm>
            <a:off x="7317078" y="2004112"/>
            <a:ext cx="424074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66" name="Text Placeholder 3"/>
          <p:cNvSpPr>
            <a:spLocks noGrp="1"/>
          </p:cNvSpPr>
          <p:nvPr>
            <p:ph type="body" sz="half" idx="25" hasCustomPrompt="1"/>
          </p:nvPr>
        </p:nvSpPr>
        <p:spPr>
          <a:xfrm>
            <a:off x="7317077" y="1605686"/>
            <a:ext cx="4240741" cy="398426"/>
          </a:xfrm>
          <a:prstGeom prst="rect">
            <a:avLst/>
          </a:prstGeom>
        </p:spPr>
        <p:txBody>
          <a:bodyPr wrap="square" lIns="0" tIns="0" rIns="0" bIns="0" anchor="ctr">
            <a:noAutofit/>
          </a:bodyPr>
          <a:lstStyle>
            <a:lvl1pPr marL="0" indent="0" algn="l">
              <a:buNone/>
              <a:defRPr sz="1904" b="1" baseline="0">
                <a:solidFill>
                  <a:schemeClr val="accent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6" name="Freeform 45"/>
          <p:cNvSpPr>
            <a:spLocks noEditPoints="1"/>
          </p:cNvSpPr>
          <p:nvPr userDrawn="1"/>
        </p:nvSpPr>
        <p:spPr bwMode="auto">
          <a:xfrm>
            <a:off x="6790503" y="3249878"/>
            <a:ext cx="422938" cy="42287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77" name="Text Placeholder 3"/>
          <p:cNvSpPr>
            <a:spLocks noGrp="1"/>
          </p:cNvSpPr>
          <p:nvPr>
            <p:ph type="body" sz="half" idx="26"/>
          </p:nvPr>
        </p:nvSpPr>
        <p:spPr>
          <a:xfrm>
            <a:off x="7317078" y="3186492"/>
            <a:ext cx="424074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78" name="Text Placeholder 3"/>
          <p:cNvSpPr>
            <a:spLocks noGrp="1"/>
          </p:cNvSpPr>
          <p:nvPr>
            <p:ph type="body" sz="half" idx="27" hasCustomPrompt="1"/>
          </p:nvPr>
        </p:nvSpPr>
        <p:spPr>
          <a:xfrm>
            <a:off x="7317077" y="2788066"/>
            <a:ext cx="4240741" cy="398426"/>
          </a:xfrm>
          <a:prstGeom prst="rect">
            <a:avLst/>
          </a:prstGeom>
        </p:spPr>
        <p:txBody>
          <a:bodyPr wrap="square" lIns="0" tIns="0" rIns="0" bIns="0" anchor="ctr">
            <a:noAutofit/>
          </a:bodyPr>
          <a:lstStyle>
            <a:lvl1pPr marL="0" indent="0" algn="l">
              <a:buNone/>
              <a:defRPr sz="1904" b="1" baseline="0">
                <a:solidFill>
                  <a:schemeClr val="accent2"/>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9" name="Freeform 45"/>
          <p:cNvSpPr>
            <a:spLocks noEditPoints="1"/>
          </p:cNvSpPr>
          <p:nvPr userDrawn="1"/>
        </p:nvSpPr>
        <p:spPr bwMode="auto">
          <a:xfrm>
            <a:off x="6790503" y="4459262"/>
            <a:ext cx="422938" cy="42287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80" name="Text Placeholder 3"/>
          <p:cNvSpPr>
            <a:spLocks noGrp="1"/>
          </p:cNvSpPr>
          <p:nvPr>
            <p:ph type="body" sz="half" idx="28"/>
          </p:nvPr>
        </p:nvSpPr>
        <p:spPr>
          <a:xfrm>
            <a:off x="7317078" y="4395877"/>
            <a:ext cx="424074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81" name="Text Placeholder 3"/>
          <p:cNvSpPr>
            <a:spLocks noGrp="1"/>
          </p:cNvSpPr>
          <p:nvPr>
            <p:ph type="body" sz="half" idx="29" hasCustomPrompt="1"/>
          </p:nvPr>
        </p:nvSpPr>
        <p:spPr>
          <a:xfrm>
            <a:off x="7317077" y="3997450"/>
            <a:ext cx="4240741" cy="398426"/>
          </a:xfrm>
          <a:prstGeom prst="rect">
            <a:avLst/>
          </a:prstGeom>
        </p:spPr>
        <p:txBody>
          <a:bodyPr wrap="square" lIns="0" tIns="0" rIns="0" bIns="0" anchor="ctr">
            <a:noAutofit/>
          </a:bodyPr>
          <a:lstStyle>
            <a:lvl1pPr marL="0" indent="0" algn="l">
              <a:buNone/>
              <a:defRPr sz="1904" b="1" baseline="0">
                <a:solidFill>
                  <a:schemeClr val="accent3"/>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82" name="Freeform 45"/>
          <p:cNvSpPr>
            <a:spLocks noEditPoints="1"/>
          </p:cNvSpPr>
          <p:nvPr userDrawn="1"/>
        </p:nvSpPr>
        <p:spPr bwMode="auto">
          <a:xfrm>
            <a:off x="6790503" y="5705848"/>
            <a:ext cx="422938" cy="42287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83" name="Text Placeholder 3"/>
          <p:cNvSpPr>
            <a:spLocks noGrp="1"/>
          </p:cNvSpPr>
          <p:nvPr>
            <p:ph type="body" sz="half" idx="30"/>
          </p:nvPr>
        </p:nvSpPr>
        <p:spPr>
          <a:xfrm>
            <a:off x="7317078" y="5642462"/>
            <a:ext cx="424074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84" name="Text Placeholder 3"/>
          <p:cNvSpPr>
            <a:spLocks noGrp="1"/>
          </p:cNvSpPr>
          <p:nvPr>
            <p:ph type="body" sz="half" idx="31" hasCustomPrompt="1"/>
          </p:nvPr>
        </p:nvSpPr>
        <p:spPr>
          <a:xfrm>
            <a:off x="7317077" y="5244036"/>
            <a:ext cx="4240741" cy="398426"/>
          </a:xfrm>
          <a:prstGeom prst="rect">
            <a:avLst/>
          </a:prstGeom>
        </p:spPr>
        <p:txBody>
          <a:bodyPr wrap="square" lIns="0" tIns="0" rIns="0" bIns="0" anchor="ctr">
            <a:noAutofit/>
          </a:bodyPr>
          <a:lstStyle>
            <a:lvl1pPr marL="0" indent="0" algn="l">
              <a:buNone/>
              <a:defRPr sz="1904" b="1" baseline="0">
                <a:solidFill>
                  <a:schemeClr val="accent4"/>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0" name="Right Arrow Callout 29"/>
          <p:cNvSpPr/>
          <p:nvPr userDrawn="1"/>
        </p:nvSpPr>
        <p:spPr>
          <a:xfrm>
            <a:off x="805122" y="1669537"/>
            <a:ext cx="2885266" cy="2165723"/>
          </a:xfrm>
          <a:prstGeom prst="rightArrowCallout">
            <a:avLst>
              <a:gd name="adj1" fmla="val 18792"/>
              <a:gd name="adj2" fmla="val 9396"/>
              <a:gd name="adj3" fmla="val 13111"/>
              <a:gd name="adj4" fmla="val 909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1" name="Picture Placeholder 7"/>
          <p:cNvSpPr>
            <a:spLocks noGrp="1"/>
          </p:cNvSpPr>
          <p:nvPr>
            <p:ph type="pic" sz="quarter" idx="32" hasCustomPrompt="1"/>
          </p:nvPr>
        </p:nvSpPr>
        <p:spPr>
          <a:xfrm>
            <a:off x="906263" y="1783232"/>
            <a:ext cx="2372331" cy="1917013"/>
          </a:xfrm>
          <a:prstGeom prst="rect">
            <a:avLst/>
          </a:prstGeom>
          <a:solidFill>
            <a:schemeClr val="tx2">
              <a:lumMod val="10000"/>
              <a:lumOff val="90000"/>
            </a:schemeClr>
          </a:solidFill>
          <a:ln w="19050">
            <a:noFill/>
          </a:ln>
        </p:spPr>
        <p:txBody>
          <a:bodyPr tIns="0" bIns="182880" anchor="b"/>
          <a:lstStyle>
            <a:lvl1pPr algn="ctr">
              <a:buNone/>
              <a:defRPr sz="1224" baseline="0">
                <a:solidFill>
                  <a:schemeClr val="tx1">
                    <a:lumMod val="75000"/>
                    <a:lumOff val="25000"/>
                  </a:schemeClr>
                </a:solidFill>
              </a:defRPr>
            </a:lvl1pPr>
          </a:lstStyle>
          <a:p>
            <a:r>
              <a:rPr lang="en-US" dirty="0"/>
              <a:t>Click Icon To Add Image</a:t>
            </a:r>
          </a:p>
        </p:txBody>
      </p:sp>
      <p:sp>
        <p:nvSpPr>
          <p:cNvPr id="32" name="Right Arrow Callout 31"/>
          <p:cNvSpPr/>
          <p:nvPr userDrawn="1"/>
        </p:nvSpPr>
        <p:spPr>
          <a:xfrm>
            <a:off x="805122" y="4015532"/>
            <a:ext cx="2885266" cy="2165723"/>
          </a:xfrm>
          <a:prstGeom prst="rightArrowCallout">
            <a:avLst>
              <a:gd name="adj1" fmla="val 18792"/>
              <a:gd name="adj2" fmla="val 9396"/>
              <a:gd name="adj3" fmla="val 13111"/>
              <a:gd name="adj4" fmla="val 909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4" name="Picture Placeholder 7"/>
          <p:cNvSpPr>
            <a:spLocks noGrp="1"/>
          </p:cNvSpPr>
          <p:nvPr>
            <p:ph type="pic" sz="quarter" idx="33" hasCustomPrompt="1"/>
          </p:nvPr>
        </p:nvSpPr>
        <p:spPr>
          <a:xfrm>
            <a:off x="906263" y="4129227"/>
            <a:ext cx="2372331" cy="1917013"/>
          </a:xfrm>
          <a:prstGeom prst="rect">
            <a:avLst/>
          </a:prstGeom>
          <a:solidFill>
            <a:schemeClr val="tx2">
              <a:lumMod val="10000"/>
              <a:lumOff val="90000"/>
            </a:schemeClr>
          </a:solidFill>
          <a:ln w="19050">
            <a:noFill/>
          </a:ln>
        </p:spPr>
        <p:txBody>
          <a:bodyPr tIns="0" bIns="182880" anchor="b"/>
          <a:lstStyle>
            <a:lvl1pPr algn="ctr">
              <a:buNone/>
              <a:defRPr sz="1224" baseline="0">
                <a:solidFill>
                  <a:schemeClr val="tx1">
                    <a:lumMod val="75000"/>
                    <a:lumOff val="25000"/>
                  </a:schemeClr>
                </a:solidFill>
              </a:defRPr>
            </a:lvl1pPr>
          </a:lstStyle>
          <a:p>
            <a:r>
              <a:rPr lang="en-US" dirty="0"/>
              <a:t>Click Icon To Add Image</a:t>
            </a:r>
          </a:p>
        </p:txBody>
      </p:sp>
      <p:sp>
        <p:nvSpPr>
          <p:cNvPr id="35" name="Right Arrow Callout 34"/>
          <p:cNvSpPr/>
          <p:nvPr userDrawn="1"/>
        </p:nvSpPr>
        <p:spPr>
          <a:xfrm flipH="1">
            <a:off x="3702463" y="1669537"/>
            <a:ext cx="2885266" cy="2165723"/>
          </a:xfrm>
          <a:prstGeom prst="rightArrowCallout">
            <a:avLst>
              <a:gd name="adj1" fmla="val 18792"/>
              <a:gd name="adj2" fmla="val 9396"/>
              <a:gd name="adj3" fmla="val 13111"/>
              <a:gd name="adj4" fmla="val 909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6" name="Picture Placeholder 7"/>
          <p:cNvSpPr>
            <a:spLocks noGrp="1"/>
          </p:cNvSpPr>
          <p:nvPr>
            <p:ph type="pic" sz="quarter" idx="34" hasCustomPrompt="1"/>
          </p:nvPr>
        </p:nvSpPr>
        <p:spPr>
          <a:xfrm>
            <a:off x="4097680" y="1783232"/>
            <a:ext cx="2372331" cy="1917013"/>
          </a:xfrm>
          <a:prstGeom prst="rect">
            <a:avLst/>
          </a:prstGeom>
          <a:solidFill>
            <a:schemeClr val="tx2">
              <a:lumMod val="10000"/>
              <a:lumOff val="90000"/>
            </a:schemeClr>
          </a:solidFill>
          <a:ln w="19050">
            <a:noFill/>
          </a:ln>
        </p:spPr>
        <p:txBody>
          <a:bodyPr tIns="0" bIns="182880" anchor="b"/>
          <a:lstStyle>
            <a:lvl1pPr algn="ctr">
              <a:buNone/>
              <a:defRPr sz="1224" baseline="0">
                <a:solidFill>
                  <a:schemeClr val="tx1">
                    <a:lumMod val="75000"/>
                    <a:lumOff val="25000"/>
                  </a:schemeClr>
                </a:solidFill>
              </a:defRPr>
            </a:lvl1pPr>
          </a:lstStyle>
          <a:p>
            <a:r>
              <a:rPr lang="en-US" dirty="0"/>
              <a:t>Click Icon To Add Image</a:t>
            </a:r>
          </a:p>
        </p:txBody>
      </p:sp>
      <p:sp>
        <p:nvSpPr>
          <p:cNvPr id="37" name="Right Arrow Callout 36"/>
          <p:cNvSpPr/>
          <p:nvPr userDrawn="1"/>
        </p:nvSpPr>
        <p:spPr>
          <a:xfrm flipH="1">
            <a:off x="3702463" y="4015532"/>
            <a:ext cx="2885266" cy="2165723"/>
          </a:xfrm>
          <a:prstGeom prst="rightArrowCallout">
            <a:avLst>
              <a:gd name="adj1" fmla="val 18792"/>
              <a:gd name="adj2" fmla="val 9396"/>
              <a:gd name="adj3" fmla="val 13111"/>
              <a:gd name="adj4" fmla="val 909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8" name="Picture Placeholder 7"/>
          <p:cNvSpPr>
            <a:spLocks noGrp="1"/>
          </p:cNvSpPr>
          <p:nvPr>
            <p:ph type="pic" sz="quarter" idx="35" hasCustomPrompt="1"/>
          </p:nvPr>
        </p:nvSpPr>
        <p:spPr>
          <a:xfrm>
            <a:off x="4097680" y="4129227"/>
            <a:ext cx="2372331" cy="1917013"/>
          </a:xfrm>
          <a:prstGeom prst="rect">
            <a:avLst/>
          </a:prstGeom>
          <a:solidFill>
            <a:schemeClr val="tx2">
              <a:lumMod val="10000"/>
              <a:lumOff val="90000"/>
            </a:schemeClr>
          </a:solidFill>
          <a:ln w="19050">
            <a:noFill/>
          </a:ln>
        </p:spPr>
        <p:txBody>
          <a:bodyPr tIns="0" bIns="182880" anchor="b"/>
          <a:lstStyle>
            <a:lvl1pPr algn="ctr">
              <a:buNone/>
              <a:defRPr sz="1224" baseline="0">
                <a:solidFill>
                  <a:schemeClr val="tx1">
                    <a:lumMod val="75000"/>
                    <a:lumOff val="25000"/>
                  </a:schemeClr>
                </a:solidFill>
              </a:defRPr>
            </a:lvl1pPr>
          </a:lstStyle>
          <a:p>
            <a:r>
              <a:rPr lang="en-US" dirty="0"/>
              <a:t>Click Icon To Add Image</a:t>
            </a:r>
          </a:p>
        </p:txBody>
      </p:sp>
    </p:spTree>
    <p:extLst>
      <p:ext uri="{BB962C8B-B14F-4D97-AF65-F5344CB8AC3E}">
        <p14:creationId xmlns:p14="http://schemas.microsoft.com/office/powerpoint/2010/main" val="44454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p:cTn id="15" dur="500" fill="hold"/>
                                        <p:tgtEl>
                                          <p:spTgt spid="47"/>
                                        </p:tgtEl>
                                        <p:attrNameLst>
                                          <p:attrName>ppt_w</p:attrName>
                                        </p:attrNameLst>
                                      </p:cBhvr>
                                      <p:tavLst>
                                        <p:tav tm="0">
                                          <p:val>
                                            <p:fltVal val="0"/>
                                          </p:val>
                                        </p:tav>
                                        <p:tav tm="100000">
                                          <p:val>
                                            <p:strVal val="#ppt_w"/>
                                          </p:val>
                                        </p:tav>
                                      </p:tavLst>
                                    </p:anim>
                                    <p:anim calcmode="lin" valueType="num">
                                      <p:cBhvr>
                                        <p:cTn id="16" dur="500" fill="hold"/>
                                        <p:tgtEl>
                                          <p:spTgt spid="47"/>
                                        </p:tgtEl>
                                        <p:attrNameLst>
                                          <p:attrName>ppt_h</p:attrName>
                                        </p:attrNameLst>
                                      </p:cBhvr>
                                      <p:tavLst>
                                        <p:tav tm="0">
                                          <p:val>
                                            <p:fltVal val="0"/>
                                          </p:val>
                                        </p:tav>
                                        <p:tav tm="100000">
                                          <p:val>
                                            <p:strVal val="#ppt_h"/>
                                          </p:val>
                                        </p:tav>
                                      </p:tavLst>
                                    </p:anim>
                                    <p:animEffect transition="in" filter="fade">
                                      <p:cBhvr>
                                        <p:cTn id="17" dur="500"/>
                                        <p:tgtEl>
                                          <p:spTgt spid="47"/>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66">
                                            <p:txEl>
                                              <p:pRg st="0" end="0"/>
                                            </p:txEl>
                                          </p:spTgt>
                                        </p:tgtEl>
                                        <p:attrNameLst>
                                          <p:attrName>style.visibility</p:attrName>
                                        </p:attrNameLst>
                                      </p:cBhvr>
                                      <p:to>
                                        <p:strVal val="visible"/>
                                      </p:to>
                                    </p:set>
                                    <p:animEffect transition="in" filter="wipe(up)">
                                      <p:cBhvr>
                                        <p:cTn id="21" dur="500"/>
                                        <p:tgtEl>
                                          <p:spTgt spid="66">
                                            <p:txEl>
                                              <p:pRg st="0" end="0"/>
                                            </p:txEl>
                                          </p:spTgt>
                                        </p:tgtEl>
                                      </p:cBhvr>
                                    </p:animEffect>
                                  </p:childTnLst>
                                </p:cTn>
                              </p:par>
                            </p:childTnLst>
                          </p:cTn>
                        </p:par>
                        <p:par>
                          <p:cTn id="22" fill="hold">
                            <p:stCondLst>
                              <p:cond delay="2000"/>
                            </p:stCondLst>
                            <p:childTnLst>
                              <p:par>
                                <p:cTn id="23" presetID="22" presetClass="entr" presetSubtype="8" fill="hold" grpId="0" nodeType="afterEffect" nodePh="1">
                                  <p:stCondLst>
                                    <p:cond delay="0"/>
                                  </p:stCondLst>
                                  <p:endCondLst>
                                    <p:cond evt="begin" delay="0">
                                      <p:tn val="23"/>
                                    </p:cond>
                                  </p:endCondLst>
                                  <p:childTnLst>
                                    <p:set>
                                      <p:cBhvr>
                                        <p:cTn id="24" dur="1" fill="hold">
                                          <p:stCondLst>
                                            <p:cond delay="0"/>
                                          </p:stCondLst>
                                        </p:cTn>
                                        <p:tgtEl>
                                          <p:spTgt spid="59">
                                            <p:txEl>
                                              <p:pRg st="0" end="0"/>
                                            </p:txEl>
                                          </p:spTgt>
                                        </p:tgtEl>
                                        <p:attrNameLst>
                                          <p:attrName>style.visibility</p:attrName>
                                        </p:attrNameLst>
                                      </p:cBhvr>
                                      <p:to>
                                        <p:strVal val="visible"/>
                                      </p:to>
                                    </p:set>
                                    <p:animEffect transition="in" filter="wipe(left)">
                                      <p:cBhvr>
                                        <p:cTn id="25" dur="500"/>
                                        <p:tgtEl>
                                          <p:spTgt spid="59">
                                            <p:txEl>
                                              <p:pRg st="0" end="0"/>
                                            </p:txEl>
                                          </p:spTgt>
                                        </p:tgtEl>
                                      </p:cBhvr>
                                    </p:animEffect>
                                  </p:childTnLst>
                                </p:cTn>
                              </p:par>
                            </p:childTnLst>
                          </p:cTn>
                        </p:par>
                        <p:par>
                          <p:cTn id="26" fill="hold">
                            <p:stCondLst>
                              <p:cond delay="2500"/>
                            </p:stCondLst>
                            <p:childTnLst>
                              <p:par>
                                <p:cTn id="27" presetID="53" presetClass="entr" presetSubtype="0" fill="hold" grpId="0" nodeType="afterEffect">
                                  <p:stCondLst>
                                    <p:cond delay="0"/>
                                  </p:stCondLst>
                                  <p:childTnLst>
                                    <p:set>
                                      <p:cBhvr>
                                        <p:cTn id="28" dur="1" fill="hold">
                                          <p:stCondLst>
                                            <p:cond delay="0"/>
                                          </p:stCondLst>
                                        </p:cTn>
                                        <p:tgtEl>
                                          <p:spTgt spid="76"/>
                                        </p:tgtEl>
                                        <p:attrNameLst>
                                          <p:attrName>style.visibility</p:attrName>
                                        </p:attrNameLst>
                                      </p:cBhvr>
                                      <p:to>
                                        <p:strVal val="visible"/>
                                      </p:to>
                                    </p:set>
                                    <p:anim calcmode="lin" valueType="num">
                                      <p:cBhvr>
                                        <p:cTn id="29" dur="500" fill="hold"/>
                                        <p:tgtEl>
                                          <p:spTgt spid="76"/>
                                        </p:tgtEl>
                                        <p:attrNameLst>
                                          <p:attrName>ppt_w</p:attrName>
                                        </p:attrNameLst>
                                      </p:cBhvr>
                                      <p:tavLst>
                                        <p:tav tm="0">
                                          <p:val>
                                            <p:fltVal val="0"/>
                                          </p:val>
                                        </p:tav>
                                        <p:tav tm="100000">
                                          <p:val>
                                            <p:strVal val="#ppt_w"/>
                                          </p:val>
                                        </p:tav>
                                      </p:tavLst>
                                    </p:anim>
                                    <p:anim calcmode="lin" valueType="num">
                                      <p:cBhvr>
                                        <p:cTn id="30" dur="500" fill="hold"/>
                                        <p:tgtEl>
                                          <p:spTgt spid="76"/>
                                        </p:tgtEl>
                                        <p:attrNameLst>
                                          <p:attrName>ppt_h</p:attrName>
                                        </p:attrNameLst>
                                      </p:cBhvr>
                                      <p:tavLst>
                                        <p:tav tm="0">
                                          <p:val>
                                            <p:fltVal val="0"/>
                                          </p:val>
                                        </p:tav>
                                        <p:tav tm="100000">
                                          <p:val>
                                            <p:strVal val="#ppt_h"/>
                                          </p:val>
                                        </p:tav>
                                      </p:tavLst>
                                    </p:anim>
                                    <p:animEffect transition="in" filter="fade">
                                      <p:cBhvr>
                                        <p:cTn id="31" dur="500"/>
                                        <p:tgtEl>
                                          <p:spTgt spid="76"/>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78">
                                            <p:txEl>
                                              <p:pRg st="0" end="0"/>
                                            </p:txEl>
                                          </p:spTgt>
                                        </p:tgtEl>
                                        <p:attrNameLst>
                                          <p:attrName>style.visibility</p:attrName>
                                        </p:attrNameLst>
                                      </p:cBhvr>
                                      <p:to>
                                        <p:strVal val="visible"/>
                                      </p:to>
                                    </p:set>
                                    <p:animEffect transition="in" filter="wipe(up)">
                                      <p:cBhvr>
                                        <p:cTn id="35" dur="500"/>
                                        <p:tgtEl>
                                          <p:spTgt spid="78">
                                            <p:txEl>
                                              <p:pRg st="0" end="0"/>
                                            </p:txEl>
                                          </p:spTgt>
                                        </p:tgtEl>
                                      </p:cBhvr>
                                    </p:animEffect>
                                  </p:childTnLst>
                                </p:cTn>
                              </p:par>
                            </p:childTnLst>
                          </p:cTn>
                        </p:par>
                        <p:par>
                          <p:cTn id="36" fill="hold">
                            <p:stCondLst>
                              <p:cond delay="3500"/>
                            </p:stCondLst>
                            <p:childTnLst>
                              <p:par>
                                <p:cTn id="37" presetID="22" presetClass="entr" presetSubtype="8" fill="hold" grpId="0" nodeType="afterEffect" nodePh="1">
                                  <p:stCondLst>
                                    <p:cond delay="0"/>
                                  </p:stCondLst>
                                  <p:endCondLst>
                                    <p:cond evt="begin" delay="0">
                                      <p:tn val="37"/>
                                    </p:cond>
                                  </p:endCondLst>
                                  <p:childTnLst>
                                    <p:set>
                                      <p:cBhvr>
                                        <p:cTn id="38" dur="1" fill="hold">
                                          <p:stCondLst>
                                            <p:cond delay="0"/>
                                          </p:stCondLst>
                                        </p:cTn>
                                        <p:tgtEl>
                                          <p:spTgt spid="77">
                                            <p:txEl>
                                              <p:pRg st="0" end="0"/>
                                            </p:txEl>
                                          </p:spTgt>
                                        </p:tgtEl>
                                        <p:attrNameLst>
                                          <p:attrName>style.visibility</p:attrName>
                                        </p:attrNameLst>
                                      </p:cBhvr>
                                      <p:to>
                                        <p:strVal val="visible"/>
                                      </p:to>
                                    </p:set>
                                    <p:animEffect transition="in" filter="wipe(left)">
                                      <p:cBhvr>
                                        <p:cTn id="39" dur="500"/>
                                        <p:tgtEl>
                                          <p:spTgt spid="77">
                                            <p:txEl>
                                              <p:pRg st="0" end="0"/>
                                            </p:txEl>
                                          </p:spTgt>
                                        </p:tgtEl>
                                      </p:cBhvr>
                                    </p:animEffect>
                                  </p:childTnLst>
                                </p:cTn>
                              </p:par>
                            </p:childTnLst>
                          </p:cTn>
                        </p:par>
                        <p:par>
                          <p:cTn id="40" fill="hold">
                            <p:stCondLst>
                              <p:cond delay="4000"/>
                            </p:stCondLst>
                            <p:childTnLst>
                              <p:par>
                                <p:cTn id="41" presetID="53" presetClass="entr" presetSubtype="0" fill="hold" grpId="0" nodeType="after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animEffect transition="in" filter="fade">
                                      <p:cBhvr>
                                        <p:cTn id="45" dur="500"/>
                                        <p:tgtEl>
                                          <p:spTgt spid="79"/>
                                        </p:tgtEl>
                                      </p:cBhvr>
                                    </p:animEffect>
                                  </p:childTnLst>
                                </p:cTn>
                              </p:par>
                            </p:childTnLst>
                          </p:cTn>
                        </p:par>
                        <p:par>
                          <p:cTn id="46" fill="hold">
                            <p:stCondLst>
                              <p:cond delay="4500"/>
                            </p:stCondLst>
                            <p:childTnLst>
                              <p:par>
                                <p:cTn id="47" presetID="22" presetClass="entr" presetSubtype="1" fill="hold" grpId="0" nodeType="afterEffect">
                                  <p:stCondLst>
                                    <p:cond delay="0"/>
                                  </p:stCondLst>
                                  <p:childTnLst>
                                    <p:set>
                                      <p:cBhvr>
                                        <p:cTn id="48" dur="1" fill="hold">
                                          <p:stCondLst>
                                            <p:cond delay="0"/>
                                          </p:stCondLst>
                                        </p:cTn>
                                        <p:tgtEl>
                                          <p:spTgt spid="81">
                                            <p:txEl>
                                              <p:pRg st="0" end="0"/>
                                            </p:txEl>
                                          </p:spTgt>
                                        </p:tgtEl>
                                        <p:attrNameLst>
                                          <p:attrName>style.visibility</p:attrName>
                                        </p:attrNameLst>
                                      </p:cBhvr>
                                      <p:to>
                                        <p:strVal val="visible"/>
                                      </p:to>
                                    </p:set>
                                    <p:animEffect transition="in" filter="wipe(up)">
                                      <p:cBhvr>
                                        <p:cTn id="49" dur="500"/>
                                        <p:tgtEl>
                                          <p:spTgt spid="81">
                                            <p:txEl>
                                              <p:pRg st="0" end="0"/>
                                            </p:txEl>
                                          </p:spTgt>
                                        </p:tgtEl>
                                      </p:cBhvr>
                                    </p:animEffect>
                                  </p:childTnLst>
                                </p:cTn>
                              </p:par>
                            </p:childTnLst>
                          </p:cTn>
                        </p:par>
                        <p:par>
                          <p:cTn id="50" fill="hold">
                            <p:stCondLst>
                              <p:cond delay="5000"/>
                            </p:stCondLst>
                            <p:childTnLst>
                              <p:par>
                                <p:cTn id="51" presetID="22" presetClass="entr" presetSubtype="8" fill="hold" grpId="0" nodeType="afterEffect" nodePh="1">
                                  <p:stCondLst>
                                    <p:cond delay="0"/>
                                  </p:stCondLst>
                                  <p:endCondLst>
                                    <p:cond evt="begin" delay="0">
                                      <p:tn val="51"/>
                                    </p:cond>
                                  </p:endCondLst>
                                  <p:childTnLst>
                                    <p:set>
                                      <p:cBhvr>
                                        <p:cTn id="52" dur="1" fill="hold">
                                          <p:stCondLst>
                                            <p:cond delay="0"/>
                                          </p:stCondLst>
                                        </p:cTn>
                                        <p:tgtEl>
                                          <p:spTgt spid="80">
                                            <p:txEl>
                                              <p:pRg st="0" end="0"/>
                                            </p:txEl>
                                          </p:spTgt>
                                        </p:tgtEl>
                                        <p:attrNameLst>
                                          <p:attrName>style.visibility</p:attrName>
                                        </p:attrNameLst>
                                      </p:cBhvr>
                                      <p:to>
                                        <p:strVal val="visible"/>
                                      </p:to>
                                    </p:set>
                                    <p:animEffect transition="in" filter="wipe(left)">
                                      <p:cBhvr>
                                        <p:cTn id="53" dur="500"/>
                                        <p:tgtEl>
                                          <p:spTgt spid="80">
                                            <p:txEl>
                                              <p:pRg st="0" end="0"/>
                                            </p:txEl>
                                          </p:spTgt>
                                        </p:tgtEl>
                                      </p:cBhvr>
                                    </p:animEffect>
                                  </p:childTnLst>
                                </p:cTn>
                              </p:par>
                            </p:childTnLst>
                          </p:cTn>
                        </p:par>
                        <p:par>
                          <p:cTn id="54" fill="hold">
                            <p:stCondLst>
                              <p:cond delay="5500"/>
                            </p:stCondLst>
                            <p:childTnLst>
                              <p:par>
                                <p:cTn id="55" presetID="53" presetClass="entr" presetSubtype="0" fill="hold" grpId="0" nodeType="afterEffect">
                                  <p:stCondLst>
                                    <p:cond delay="0"/>
                                  </p:stCondLst>
                                  <p:childTnLst>
                                    <p:set>
                                      <p:cBhvr>
                                        <p:cTn id="56" dur="1" fill="hold">
                                          <p:stCondLst>
                                            <p:cond delay="0"/>
                                          </p:stCondLst>
                                        </p:cTn>
                                        <p:tgtEl>
                                          <p:spTgt spid="82"/>
                                        </p:tgtEl>
                                        <p:attrNameLst>
                                          <p:attrName>style.visibility</p:attrName>
                                        </p:attrNameLst>
                                      </p:cBhvr>
                                      <p:to>
                                        <p:strVal val="visible"/>
                                      </p:to>
                                    </p:set>
                                    <p:anim calcmode="lin" valueType="num">
                                      <p:cBhvr>
                                        <p:cTn id="57" dur="500" fill="hold"/>
                                        <p:tgtEl>
                                          <p:spTgt spid="82"/>
                                        </p:tgtEl>
                                        <p:attrNameLst>
                                          <p:attrName>ppt_w</p:attrName>
                                        </p:attrNameLst>
                                      </p:cBhvr>
                                      <p:tavLst>
                                        <p:tav tm="0">
                                          <p:val>
                                            <p:fltVal val="0"/>
                                          </p:val>
                                        </p:tav>
                                        <p:tav tm="100000">
                                          <p:val>
                                            <p:strVal val="#ppt_w"/>
                                          </p:val>
                                        </p:tav>
                                      </p:tavLst>
                                    </p:anim>
                                    <p:anim calcmode="lin" valueType="num">
                                      <p:cBhvr>
                                        <p:cTn id="58" dur="500" fill="hold"/>
                                        <p:tgtEl>
                                          <p:spTgt spid="82"/>
                                        </p:tgtEl>
                                        <p:attrNameLst>
                                          <p:attrName>ppt_h</p:attrName>
                                        </p:attrNameLst>
                                      </p:cBhvr>
                                      <p:tavLst>
                                        <p:tav tm="0">
                                          <p:val>
                                            <p:fltVal val="0"/>
                                          </p:val>
                                        </p:tav>
                                        <p:tav tm="100000">
                                          <p:val>
                                            <p:strVal val="#ppt_h"/>
                                          </p:val>
                                        </p:tav>
                                      </p:tavLst>
                                    </p:anim>
                                    <p:animEffect transition="in" filter="fade">
                                      <p:cBhvr>
                                        <p:cTn id="59" dur="500"/>
                                        <p:tgtEl>
                                          <p:spTgt spid="82"/>
                                        </p:tgtEl>
                                      </p:cBhvr>
                                    </p:animEffect>
                                  </p:childTnLst>
                                </p:cTn>
                              </p:par>
                            </p:childTnLst>
                          </p:cTn>
                        </p:par>
                        <p:par>
                          <p:cTn id="60" fill="hold">
                            <p:stCondLst>
                              <p:cond delay="6000"/>
                            </p:stCondLst>
                            <p:childTnLst>
                              <p:par>
                                <p:cTn id="61" presetID="22" presetClass="entr" presetSubtype="1" fill="hold" grpId="0" nodeType="afterEffect">
                                  <p:stCondLst>
                                    <p:cond delay="0"/>
                                  </p:stCondLst>
                                  <p:childTnLst>
                                    <p:set>
                                      <p:cBhvr>
                                        <p:cTn id="62" dur="1" fill="hold">
                                          <p:stCondLst>
                                            <p:cond delay="0"/>
                                          </p:stCondLst>
                                        </p:cTn>
                                        <p:tgtEl>
                                          <p:spTgt spid="84">
                                            <p:txEl>
                                              <p:pRg st="0" end="0"/>
                                            </p:txEl>
                                          </p:spTgt>
                                        </p:tgtEl>
                                        <p:attrNameLst>
                                          <p:attrName>style.visibility</p:attrName>
                                        </p:attrNameLst>
                                      </p:cBhvr>
                                      <p:to>
                                        <p:strVal val="visible"/>
                                      </p:to>
                                    </p:set>
                                    <p:animEffect transition="in" filter="wipe(up)">
                                      <p:cBhvr>
                                        <p:cTn id="63" dur="500"/>
                                        <p:tgtEl>
                                          <p:spTgt spid="84">
                                            <p:txEl>
                                              <p:pRg st="0" end="0"/>
                                            </p:txEl>
                                          </p:spTgt>
                                        </p:tgtEl>
                                      </p:cBhvr>
                                    </p:animEffect>
                                  </p:childTnLst>
                                </p:cTn>
                              </p:par>
                            </p:childTnLst>
                          </p:cTn>
                        </p:par>
                        <p:par>
                          <p:cTn id="64" fill="hold">
                            <p:stCondLst>
                              <p:cond delay="6500"/>
                            </p:stCondLst>
                            <p:childTnLst>
                              <p:par>
                                <p:cTn id="65" presetID="22" presetClass="entr" presetSubtype="8" fill="hold" grpId="0" nodeType="afterEffect" nodePh="1">
                                  <p:stCondLst>
                                    <p:cond delay="0"/>
                                  </p:stCondLst>
                                  <p:endCondLst>
                                    <p:cond evt="begin" delay="0">
                                      <p:tn val="65"/>
                                    </p:cond>
                                  </p:endCondLst>
                                  <p:childTnLst>
                                    <p:set>
                                      <p:cBhvr>
                                        <p:cTn id="66" dur="1" fill="hold">
                                          <p:stCondLst>
                                            <p:cond delay="0"/>
                                          </p:stCondLst>
                                        </p:cTn>
                                        <p:tgtEl>
                                          <p:spTgt spid="83">
                                            <p:txEl>
                                              <p:pRg st="0" end="0"/>
                                            </p:txEl>
                                          </p:spTgt>
                                        </p:tgtEl>
                                        <p:attrNameLst>
                                          <p:attrName>style.visibility</p:attrName>
                                        </p:attrNameLst>
                                      </p:cBhvr>
                                      <p:to>
                                        <p:strVal val="visible"/>
                                      </p:to>
                                    </p:set>
                                    <p:animEffect transition="in" filter="wipe(left)">
                                      <p:cBhvr>
                                        <p:cTn id="67" dur="500"/>
                                        <p:tgtEl>
                                          <p:spTgt spid="83">
                                            <p:txEl>
                                              <p:pRg st="0" end="0"/>
                                            </p:txEl>
                                          </p:spTgt>
                                        </p:tgtEl>
                                      </p:cBhvr>
                                    </p:animEffect>
                                  </p:childTnLst>
                                </p:cTn>
                              </p:par>
                            </p:childTnLst>
                          </p:cTn>
                        </p:par>
                        <p:par>
                          <p:cTn id="68" fill="hold">
                            <p:stCondLst>
                              <p:cond delay="7000"/>
                            </p:stCondLst>
                            <p:childTnLst>
                              <p:par>
                                <p:cTn id="69" presetID="2" presetClass="entr" presetSubtype="8" accel="50000" decel="5000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fill="hold"/>
                                        <p:tgtEl>
                                          <p:spTgt spid="30"/>
                                        </p:tgtEl>
                                        <p:attrNameLst>
                                          <p:attrName>ppt_x</p:attrName>
                                        </p:attrNameLst>
                                      </p:cBhvr>
                                      <p:tavLst>
                                        <p:tav tm="0">
                                          <p:val>
                                            <p:strVal val="0-#ppt_w/2"/>
                                          </p:val>
                                        </p:tav>
                                        <p:tav tm="100000">
                                          <p:val>
                                            <p:strVal val="#ppt_x"/>
                                          </p:val>
                                        </p:tav>
                                      </p:tavLst>
                                    </p:anim>
                                    <p:anim calcmode="lin" valueType="num">
                                      <p:cBhvr additive="base">
                                        <p:cTn id="72" dur="500" fill="hold"/>
                                        <p:tgtEl>
                                          <p:spTgt spid="30"/>
                                        </p:tgtEl>
                                        <p:attrNameLst>
                                          <p:attrName>ppt_y</p:attrName>
                                        </p:attrNameLst>
                                      </p:cBhvr>
                                      <p:tavLst>
                                        <p:tav tm="0">
                                          <p:val>
                                            <p:strVal val="#ppt_y"/>
                                          </p:val>
                                        </p:tav>
                                        <p:tav tm="100000">
                                          <p:val>
                                            <p:strVal val="#ppt_y"/>
                                          </p:val>
                                        </p:tav>
                                      </p:tavLst>
                                    </p:anim>
                                  </p:childTnLst>
                                </p:cTn>
                              </p:par>
                            </p:childTnLst>
                          </p:cTn>
                        </p:par>
                        <p:par>
                          <p:cTn id="73" fill="hold">
                            <p:stCondLst>
                              <p:cond delay="7500"/>
                            </p:stCondLst>
                            <p:childTnLst>
                              <p:par>
                                <p:cTn id="74" presetID="53" presetClass="entr" presetSubtype="0" fill="hold" grpId="0" nodeType="afterEffect">
                                  <p:stCondLst>
                                    <p:cond delay="0"/>
                                  </p:stCondLst>
                                  <p:childTnLst>
                                    <p:set>
                                      <p:cBhvr>
                                        <p:cTn id="75" dur="1" fill="hold">
                                          <p:stCondLst>
                                            <p:cond delay="0"/>
                                          </p:stCondLst>
                                        </p:cTn>
                                        <p:tgtEl>
                                          <p:spTgt spid="31"/>
                                        </p:tgtEl>
                                        <p:attrNameLst>
                                          <p:attrName>style.visibility</p:attrName>
                                        </p:attrNameLst>
                                      </p:cBhvr>
                                      <p:to>
                                        <p:strVal val="visible"/>
                                      </p:to>
                                    </p:set>
                                    <p:anim calcmode="lin" valueType="num">
                                      <p:cBhvr>
                                        <p:cTn id="76" dur="500" fill="hold"/>
                                        <p:tgtEl>
                                          <p:spTgt spid="31"/>
                                        </p:tgtEl>
                                        <p:attrNameLst>
                                          <p:attrName>ppt_w</p:attrName>
                                        </p:attrNameLst>
                                      </p:cBhvr>
                                      <p:tavLst>
                                        <p:tav tm="0">
                                          <p:val>
                                            <p:fltVal val="0"/>
                                          </p:val>
                                        </p:tav>
                                        <p:tav tm="100000">
                                          <p:val>
                                            <p:strVal val="#ppt_w"/>
                                          </p:val>
                                        </p:tav>
                                      </p:tavLst>
                                    </p:anim>
                                    <p:anim calcmode="lin" valueType="num">
                                      <p:cBhvr>
                                        <p:cTn id="77" dur="500" fill="hold"/>
                                        <p:tgtEl>
                                          <p:spTgt spid="31"/>
                                        </p:tgtEl>
                                        <p:attrNameLst>
                                          <p:attrName>ppt_h</p:attrName>
                                        </p:attrNameLst>
                                      </p:cBhvr>
                                      <p:tavLst>
                                        <p:tav tm="0">
                                          <p:val>
                                            <p:fltVal val="0"/>
                                          </p:val>
                                        </p:tav>
                                        <p:tav tm="100000">
                                          <p:val>
                                            <p:strVal val="#ppt_h"/>
                                          </p:val>
                                        </p:tav>
                                      </p:tavLst>
                                    </p:anim>
                                    <p:animEffect transition="in" filter="fade">
                                      <p:cBhvr>
                                        <p:cTn id="78" dur="500"/>
                                        <p:tgtEl>
                                          <p:spTgt spid="31"/>
                                        </p:tgtEl>
                                      </p:cBhvr>
                                    </p:animEffect>
                                  </p:childTnLst>
                                </p:cTn>
                              </p:par>
                            </p:childTnLst>
                          </p:cTn>
                        </p:par>
                        <p:par>
                          <p:cTn id="79" fill="hold">
                            <p:stCondLst>
                              <p:cond delay="8000"/>
                            </p:stCondLst>
                            <p:childTnLst>
                              <p:par>
                                <p:cTn id="80" presetID="2" presetClass="entr" presetSubtype="8" accel="50000" decel="50000"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 calcmode="lin" valueType="num">
                                      <p:cBhvr additive="base">
                                        <p:cTn id="82" dur="500" fill="hold"/>
                                        <p:tgtEl>
                                          <p:spTgt spid="32"/>
                                        </p:tgtEl>
                                        <p:attrNameLst>
                                          <p:attrName>ppt_x</p:attrName>
                                        </p:attrNameLst>
                                      </p:cBhvr>
                                      <p:tavLst>
                                        <p:tav tm="0">
                                          <p:val>
                                            <p:strVal val="0-#ppt_w/2"/>
                                          </p:val>
                                        </p:tav>
                                        <p:tav tm="100000">
                                          <p:val>
                                            <p:strVal val="#ppt_x"/>
                                          </p:val>
                                        </p:tav>
                                      </p:tavLst>
                                    </p:anim>
                                    <p:anim calcmode="lin" valueType="num">
                                      <p:cBhvr additive="base">
                                        <p:cTn id="83" dur="500" fill="hold"/>
                                        <p:tgtEl>
                                          <p:spTgt spid="32"/>
                                        </p:tgtEl>
                                        <p:attrNameLst>
                                          <p:attrName>ppt_y</p:attrName>
                                        </p:attrNameLst>
                                      </p:cBhvr>
                                      <p:tavLst>
                                        <p:tav tm="0">
                                          <p:val>
                                            <p:strVal val="#ppt_y"/>
                                          </p:val>
                                        </p:tav>
                                        <p:tav tm="100000">
                                          <p:val>
                                            <p:strVal val="#ppt_y"/>
                                          </p:val>
                                        </p:tav>
                                      </p:tavLst>
                                    </p:anim>
                                  </p:childTnLst>
                                </p:cTn>
                              </p:par>
                            </p:childTnLst>
                          </p:cTn>
                        </p:par>
                        <p:par>
                          <p:cTn id="84" fill="hold">
                            <p:stCondLst>
                              <p:cond delay="8500"/>
                            </p:stCondLst>
                            <p:childTnLst>
                              <p:par>
                                <p:cTn id="85" presetID="53" presetClass="entr" presetSubtype="0"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childTnLst>
                          </p:cTn>
                        </p:par>
                        <p:par>
                          <p:cTn id="90" fill="hold">
                            <p:stCondLst>
                              <p:cond delay="9000"/>
                            </p:stCondLst>
                            <p:childTnLst>
                              <p:par>
                                <p:cTn id="91" presetID="2" presetClass="entr" presetSubtype="8" accel="50000" decel="50000" fill="hold" grpId="0" nodeType="after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0-#ppt_w/2"/>
                                          </p:val>
                                        </p:tav>
                                        <p:tav tm="100000">
                                          <p:val>
                                            <p:strVal val="#ppt_x"/>
                                          </p:val>
                                        </p:tav>
                                      </p:tavLst>
                                    </p:anim>
                                    <p:anim calcmode="lin" valueType="num">
                                      <p:cBhvr additive="base">
                                        <p:cTn id="94" dur="500" fill="hold"/>
                                        <p:tgtEl>
                                          <p:spTgt spid="35"/>
                                        </p:tgtEl>
                                        <p:attrNameLst>
                                          <p:attrName>ppt_y</p:attrName>
                                        </p:attrNameLst>
                                      </p:cBhvr>
                                      <p:tavLst>
                                        <p:tav tm="0">
                                          <p:val>
                                            <p:strVal val="#ppt_y"/>
                                          </p:val>
                                        </p:tav>
                                        <p:tav tm="100000">
                                          <p:val>
                                            <p:strVal val="#ppt_y"/>
                                          </p:val>
                                        </p:tav>
                                      </p:tavLst>
                                    </p:anim>
                                  </p:childTnLst>
                                </p:cTn>
                              </p:par>
                            </p:childTnLst>
                          </p:cTn>
                        </p:par>
                        <p:par>
                          <p:cTn id="95" fill="hold">
                            <p:stCondLst>
                              <p:cond delay="9500"/>
                            </p:stCondLst>
                            <p:childTnLst>
                              <p:par>
                                <p:cTn id="96" presetID="53" presetClass="entr" presetSubtype="0" fill="hold" grpId="0" nodeType="afterEffect">
                                  <p:stCondLst>
                                    <p:cond delay="0"/>
                                  </p:stCondLst>
                                  <p:childTnLst>
                                    <p:set>
                                      <p:cBhvr>
                                        <p:cTn id="97" dur="1" fill="hold">
                                          <p:stCondLst>
                                            <p:cond delay="0"/>
                                          </p:stCondLst>
                                        </p:cTn>
                                        <p:tgtEl>
                                          <p:spTgt spid="36"/>
                                        </p:tgtEl>
                                        <p:attrNameLst>
                                          <p:attrName>style.visibility</p:attrName>
                                        </p:attrNameLst>
                                      </p:cBhvr>
                                      <p:to>
                                        <p:strVal val="visible"/>
                                      </p:to>
                                    </p:set>
                                    <p:anim calcmode="lin" valueType="num">
                                      <p:cBhvr>
                                        <p:cTn id="98" dur="500" fill="hold"/>
                                        <p:tgtEl>
                                          <p:spTgt spid="36"/>
                                        </p:tgtEl>
                                        <p:attrNameLst>
                                          <p:attrName>ppt_w</p:attrName>
                                        </p:attrNameLst>
                                      </p:cBhvr>
                                      <p:tavLst>
                                        <p:tav tm="0">
                                          <p:val>
                                            <p:fltVal val="0"/>
                                          </p:val>
                                        </p:tav>
                                        <p:tav tm="100000">
                                          <p:val>
                                            <p:strVal val="#ppt_w"/>
                                          </p:val>
                                        </p:tav>
                                      </p:tavLst>
                                    </p:anim>
                                    <p:anim calcmode="lin" valueType="num">
                                      <p:cBhvr>
                                        <p:cTn id="99" dur="500" fill="hold"/>
                                        <p:tgtEl>
                                          <p:spTgt spid="36"/>
                                        </p:tgtEl>
                                        <p:attrNameLst>
                                          <p:attrName>ppt_h</p:attrName>
                                        </p:attrNameLst>
                                      </p:cBhvr>
                                      <p:tavLst>
                                        <p:tav tm="0">
                                          <p:val>
                                            <p:fltVal val="0"/>
                                          </p:val>
                                        </p:tav>
                                        <p:tav tm="100000">
                                          <p:val>
                                            <p:strVal val="#ppt_h"/>
                                          </p:val>
                                        </p:tav>
                                      </p:tavLst>
                                    </p:anim>
                                    <p:animEffect transition="in" filter="fade">
                                      <p:cBhvr>
                                        <p:cTn id="100" dur="500"/>
                                        <p:tgtEl>
                                          <p:spTgt spid="36"/>
                                        </p:tgtEl>
                                      </p:cBhvr>
                                    </p:animEffect>
                                  </p:childTnLst>
                                </p:cTn>
                              </p:par>
                            </p:childTnLst>
                          </p:cTn>
                        </p:par>
                        <p:par>
                          <p:cTn id="101" fill="hold">
                            <p:stCondLst>
                              <p:cond delay="10000"/>
                            </p:stCondLst>
                            <p:childTnLst>
                              <p:par>
                                <p:cTn id="102" presetID="2" presetClass="entr" presetSubtype="8" accel="50000" decel="50000" fill="hold" grpId="0" nodeType="afterEffect">
                                  <p:stCondLst>
                                    <p:cond delay="0"/>
                                  </p:stCondLst>
                                  <p:childTnLst>
                                    <p:set>
                                      <p:cBhvr>
                                        <p:cTn id="103" dur="1" fill="hold">
                                          <p:stCondLst>
                                            <p:cond delay="0"/>
                                          </p:stCondLst>
                                        </p:cTn>
                                        <p:tgtEl>
                                          <p:spTgt spid="37"/>
                                        </p:tgtEl>
                                        <p:attrNameLst>
                                          <p:attrName>style.visibility</p:attrName>
                                        </p:attrNameLst>
                                      </p:cBhvr>
                                      <p:to>
                                        <p:strVal val="visible"/>
                                      </p:to>
                                    </p:set>
                                    <p:anim calcmode="lin" valueType="num">
                                      <p:cBhvr additive="base">
                                        <p:cTn id="104" dur="500" fill="hold"/>
                                        <p:tgtEl>
                                          <p:spTgt spid="37"/>
                                        </p:tgtEl>
                                        <p:attrNameLst>
                                          <p:attrName>ppt_x</p:attrName>
                                        </p:attrNameLst>
                                      </p:cBhvr>
                                      <p:tavLst>
                                        <p:tav tm="0">
                                          <p:val>
                                            <p:strVal val="0-#ppt_w/2"/>
                                          </p:val>
                                        </p:tav>
                                        <p:tav tm="100000">
                                          <p:val>
                                            <p:strVal val="#ppt_x"/>
                                          </p:val>
                                        </p:tav>
                                      </p:tavLst>
                                    </p:anim>
                                    <p:anim calcmode="lin" valueType="num">
                                      <p:cBhvr additive="base">
                                        <p:cTn id="105" dur="500" fill="hold"/>
                                        <p:tgtEl>
                                          <p:spTgt spid="37"/>
                                        </p:tgtEl>
                                        <p:attrNameLst>
                                          <p:attrName>ppt_y</p:attrName>
                                        </p:attrNameLst>
                                      </p:cBhvr>
                                      <p:tavLst>
                                        <p:tav tm="0">
                                          <p:val>
                                            <p:strVal val="#ppt_y"/>
                                          </p:val>
                                        </p:tav>
                                        <p:tav tm="100000">
                                          <p:val>
                                            <p:strVal val="#ppt_y"/>
                                          </p:val>
                                        </p:tav>
                                      </p:tavLst>
                                    </p:anim>
                                  </p:childTnLst>
                                </p:cTn>
                              </p:par>
                            </p:childTnLst>
                          </p:cTn>
                        </p:par>
                        <p:par>
                          <p:cTn id="106" fill="hold">
                            <p:stCondLst>
                              <p:cond delay="10500"/>
                            </p:stCondLst>
                            <p:childTnLst>
                              <p:par>
                                <p:cTn id="107" presetID="53" presetClass="entr" presetSubtype="0" fill="hold" grpId="0" nodeType="afterEffect">
                                  <p:stCondLst>
                                    <p:cond delay="0"/>
                                  </p:stCondLst>
                                  <p:childTnLst>
                                    <p:set>
                                      <p:cBhvr>
                                        <p:cTn id="108" dur="1" fill="hold">
                                          <p:stCondLst>
                                            <p:cond delay="0"/>
                                          </p:stCondLst>
                                        </p:cTn>
                                        <p:tgtEl>
                                          <p:spTgt spid="48"/>
                                        </p:tgtEl>
                                        <p:attrNameLst>
                                          <p:attrName>style.visibility</p:attrName>
                                        </p:attrNameLst>
                                      </p:cBhvr>
                                      <p:to>
                                        <p:strVal val="visible"/>
                                      </p:to>
                                    </p:set>
                                    <p:anim calcmode="lin" valueType="num">
                                      <p:cBhvr>
                                        <p:cTn id="109" dur="500" fill="hold"/>
                                        <p:tgtEl>
                                          <p:spTgt spid="48"/>
                                        </p:tgtEl>
                                        <p:attrNameLst>
                                          <p:attrName>ppt_w</p:attrName>
                                        </p:attrNameLst>
                                      </p:cBhvr>
                                      <p:tavLst>
                                        <p:tav tm="0">
                                          <p:val>
                                            <p:fltVal val="0"/>
                                          </p:val>
                                        </p:tav>
                                        <p:tav tm="100000">
                                          <p:val>
                                            <p:strVal val="#ppt_w"/>
                                          </p:val>
                                        </p:tav>
                                      </p:tavLst>
                                    </p:anim>
                                    <p:anim calcmode="lin" valueType="num">
                                      <p:cBhvr>
                                        <p:cTn id="110" dur="500" fill="hold"/>
                                        <p:tgtEl>
                                          <p:spTgt spid="48"/>
                                        </p:tgtEl>
                                        <p:attrNameLst>
                                          <p:attrName>ppt_h</p:attrName>
                                        </p:attrNameLst>
                                      </p:cBhvr>
                                      <p:tavLst>
                                        <p:tav tm="0">
                                          <p:val>
                                            <p:fltVal val="0"/>
                                          </p:val>
                                        </p:tav>
                                        <p:tav tm="100000">
                                          <p:val>
                                            <p:strVal val="#ppt_h"/>
                                          </p:val>
                                        </p:tav>
                                      </p:tavLst>
                                    </p:anim>
                                    <p:animEffect transition="in" filter="fade">
                                      <p:cBhvr>
                                        <p:cTn id="11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47" grpId="0" animBg="1"/>
      <p:bldP spid="5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6" grpId="0" build="p">
        <p:tmplLst>
          <p:tmpl lvl="1">
            <p:tnLst>
              <p:par>
                <p:cTn presetID="22" presetClass="entr" presetSubtype="1"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up)">
                      <p:cBhvr>
                        <p:cTn dur="500"/>
                        <p:tgtEl>
                          <p:spTgt spid="66"/>
                        </p:tgtEl>
                      </p:cBhvr>
                    </p:animEffect>
                  </p:childTnLst>
                </p:cTn>
              </p:par>
            </p:tnLst>
          </p:tmpl>
        </p:tmplLst>
      </p:bldP>
      <p:bldP spid="76" grpId="0" animBg="1"/>
      <p:bldP spid="7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2" presetClass="entr" presetSubtype="1"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up)">
                      <p:cBhvr>
                        <p:cTn dur="500"/>
                        <p:tgtEl>
                          <p:spTgt spid="78"/>
                        </p:tgtEl>
                      </p:cBhvr>
                    </p:animEffect>
                  </p:childTnLst>
                </p:cTn>
              </p:par>
            </p:tnLst>
          </p:tmpl>
        </p:tmplLst>
      </p:bldP>
      <p:bldP spid="79" grpId="0" animBg="1"/>
      <p:bldP spid="80"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build="p">
        <p:tmplLst>
          <p:tmpl lvl="1">
            <p:tnLst>
              <p:par>
                <p:cTn presetID="22" presetClass="entr" presetSubtype="1"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up)">
                      <p:cBhvr>
                        <p:cTn dur="500"/>
                        <p:tgtEl>
                          <p:spTgt spid="81"/>
                        </p:tgtEl>
                      </p:cBhvr>
                    </p:animEffect>
                  </p:childTnLst>
                </p:cTn>
              </p:par>
            </p:tnLst>
          </p:tmpl>
        </p:tmplLst>
      </p:bldP>
      <p:bldP spid="82" grpId="0" animBg="1"/>
      <p:bldP spid="8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left)">
                      <p:cBhvr>
                        <p:cTn dur="500"/>
                        <p:tgtEl>
                          <p:spTgt spid="83"/>
                        </p:tgtEl>
                      </p:cBhvr>
                    </p:animEffect>
                  </p:childTnLst>
                </p:cTn>
              </p:par>
            </p:tnLst>
          </p:tmpl>
        </p:tmplLst>
      </p:bldP>
      <p:bldP spid="84" grpId="0" build="p">
        <p:tmplLst>
          <p:tmpl lvl="1">
            <p:tnLst>
              <p:par>
                <p:cTn presetID="22" presetClass="entr" presetSubtype="1"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up)">
                      <p:cBhvr>
                        <p:cTn dur="500"/>
                        <p:tgtEl>
                          <p:spTgt spid="84"/>
                        </p:tgtEl>
                      </p:cBhvr>
                    </p:animEffect>
                  </p:childTnLst>
                </p:cTn>
              </p:par>
            </p:tnLst>
          </p:tmpl>
        </p:tmplLst>
      </p:bldP>
      <p:bldP spid="30" grpId="0" animBg="1"/>
      <p:bldP spid="31" grpId="0" animBg="1"/>
      <p:bldP spid="32" grpId="0" animBg="1"/>
      <p:bldP spid="34" grpId="0" animBg="1"/>
      <p:bldP spid="35" grpId="0" animBg="1"/>
      <p:bldP spid="36" grpId="0" animBg="1"/>
      <p:bldP spid="37" grpId="0" animBg="1"/>
      <p:bldP spid="48" grpId="0" animBg="1"/>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2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905790" y="1540446"/>
            <a:ext cx="5168446" cy="1925282"/>
          </a:xfrm>
          <a:prstGeom prst="rect">
            <a:avLst/>
          </a:prstGeom>
          <a:solidFill>
            <a:schemeClr val="bg1">
              <a:lumMod val="85000"/>
            </a:schemeClr>
          </a:solidFill>
          <a:ln w="19050">
            <a:noFill/>
          </a:ln>
        </p:spPr>
        <p:txBody>
          <a:bodyPr tIns="0" bIns="182880" anchor="b"/>
          <a:lstStyle>
            <a:lvl1pPr algn="ctr">
              <a:buNone/>
              <a:defRPr sz="1428" baseline="0">
                <a:solidFill>
                  <a:schemeClr val="tx1">
                    <a:lumMod val="50000"/>
                    <a:lumOff val="50000"/>
                  </a:schemeClr>
                </a:solidFill>
              </a:defRPr>
            </a:lvl1pPr>
          </a:lstStyle>
          <a:p>
            <a:r>
              <a:rPr lang="en-US" dirty="0"/>
              <a:t>Click Icon To Add Image</a:t>
            </a:r>
          </a:p>
        </p:txBody>
      </p:sp>
      <p:sp>
        <p:nvSpPr>
          <p:cNvPr id="11" name="Rectangle 10"/>
          <p:cNvSpPr/>
          <p:nvPr userDrawn="1"/>
        </p:nvSpPr>
        <p:spPr>
          <a:xfrm>
            <a:off x="905789" y="3465727"/>
            <a:ext cx="5186988" cy="414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b="1" dirty="0"/>
          </a:p>
        </p:txBody>
      </p:sp>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3" name="Text Placeholder 3"/>
          <p:cNvSpPr>
            <a:spLocks noGrp="1"/>
          </p:cNvSpPr>
          <p:nvPr>
            <p:ph type="body" sz="half" idx="18" hasCustomPrompt="1"/>
          </p:nvPr>
        </p:nvSpPr>
        <p:spPr>
          <a:xfrm>
            <a:off x="1031623" y="3473761"/>
            <a:ext cx="4935317" cy="398426"/>
          </a:xfrm>
          <a:prstGeom prst="rect">
            <a:avLst/>
          </a:prstGeom>
        </p:spPr>
        <p:txBody>
          <a:bodyPr wrap="squar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2" name="Picture Placeholder 7"/>
          <p:cNvSpPr>
            <a:spLocks noGrp="1"/>
          </p:cNvSpPr>
          <p:nvPr>
            <p:ph type="pic" sz="quarter" idx="19" hasCustomPrompt="1"/>
          </p:nvPr>
        </p:nvSpPr>
        <p:spPr>
          <a:xfrm>
            <a:off x="6366768" y="1540446"/>
            <a:ext cx="5168446" cy="1925282"/>
          </a:xfrm>
          <a:prstGeom prst="rect">
            <a:avLst/>
          </a:prstGeom>
          <a:solidFill>
            <a:schemeClr val="bg1">
              <a:lumMod val="85000"/>
            </a:schemeClr>
          </a:solidFill>
          <a:ln w="19050">
            <a:noFill/>
          </a:ln>
        </p:spPr>
        <p:txBody>
          <a:bodyPr tIns="0" bIns="182880" anchor="b"/>
          <a:lstStyle>
            <a:lvl1pPr algn="ctr">
              <a:buNone/>
              <a:defRPr sz="1428" baseline="0">
                <a:solidFill>
                  <a:schemeClr val="tx1">
                    <a:lumMod val="50000"/>
                    <a:lumOff val="50000"/>
                  </a:schemeClr>
                </a:solidFill>
              </a:defRPr>
            </a:lvl1pPr>
          </a:lstStyle>
          <a:p>
            <a:r>
              <a:rPr lang="en-US" dirty="0"/>
              <a:t>Click Icon To Add Image</a:t>
            </a:r>
          </a:p>
        </p:txBody>
      </p:sp>
      <p:sp>
        <p:nvSpPr>
          <p:cNvPr id="35" name="Rectangle 34"/>
          <p:cNvSpPr/>
          <p:nvPr userDrawn="1"/>
        </p:nvSpPr>
        <p:spPr>
          <a:xfrm>
            <a:off x="6366767" y="3465727"/>
            <a:ext cx="5186988" cy="4144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b="1" dirty="0"/>
          </a:p>
        </p:txBody>
      </p:sp>
      <p:sp>
        <p:nvSpPr>
          <p:cNvPr id="36" name="Text Placeholder 3"/>
          <p:cNvSpPr>
            <a:spLocks noGrp="1"/>
          </p:cNvSpPr>
          <p:nvPr>
            <p:ph type="body" sz="half" idx="20" hasCustomPrompt="1"/>
          </p:nvPr>
        </p:nvSpPr>
        <p:spPr>
          <a:xfrm>
            <a:off x="6492601" y="3473761"/>
            <a:ext cx="4935317" cy="398426"/>
          </a:xfrm>
          <a:prstGeom prst="rect">
            <a:avLst/>
          </a:prstGeom>
        </p:spPr>
        <p:txBody>
          <a:bodyPr wrap="squar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8" name="Freeform 45"/>
          <p:cNvSpPr>
            <a:spLocks noEditPoints="1"/>
          </p:cNvSpPr>
          <p:nvPr userDrawn="1"/>
        </p:nvSpPr>
        <p:spPr bwMode="auto">
          <a:xfrm>
            <a:off x="905790" y="4632909"/>
            <a:ext cx="422938" cy="42287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39" name="Text Placeholder 3"/>
          <p:cNvSpPr>
            <a:spLocks noGrp="1"/>
          </p:cNvSpPr>
          <p:nvPr>
            <p:ph type="body" sz="half" idx="15"/>
          </p:nvPr>
        </p:nvSpPr>
        <p:spPr>
          <a:xfrm>
            <a:off x="1432365" y="4569524"/>
            <a:ext cx="461569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40" name="Text Placeholder 3"/>
          <p:cNvSpPr>
            <a:spLocks noGrp="1"/>
          </p:cNvSpPr>
          <p:nvPr>
            <p:ph type="body" sz="half" idx="25" hasCustomPrompt="1"/>
          </p:nvPr>
        </p:nvSpPr>
        <p:spPr>
          <a:xfrm>
            <a:off x="1432363" y="4171097"/>
            <a:ext cx="4615691" cy="398426"/>
          </a:xfrm>
          <a:prstGeom prst="rect">
            <a:avLst/>
          </a:prstGeom>
        </p:spPr>
        <p:txBody>
          <a:bodyPr wrap="square" lIns="0" tIns="0" rIns="0" bIns="0" anchor="ctr">
            <a:noAutofit/>
          </a:bodyPr>
          <a:lstStyle>
            <a:lvl1pPr marL="0" indent="0" algn="l">
              <a:buNone/>
              <a:defRPr sz="1904" b="1" baseline="0">
                <a:solidFill>
                  <a:schemeClr val="accent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1" name="Freeform 45"/>
          <p:cNvSpPr>
            <a:spLocks noEditPoints="1"/>
          </p:cNvSpPr>
          <p:nvPr userDrawn="1"/>
        </p:nvSpPr>
        <p:spPr bwMode="auto">
          <a:xfrm>
            <a:off x="905790" y="5657148"/>
            <a:ext cx="422938" cy="42287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42" name="Text Placeholder 3"/>
          <p:cNvSpPr>
            <a:spLocks noGrp="1"/>
          </p:cNvSpPr>
          <p:nvPr>
            <p:ph type="body" sz="half" idx="26"/>
          </p:nvPr>
        </p:nvSpPr>
        <p:spPr>
          <a:xfrm>
            <a:off x="1432365" y="5593762"/>
            <a:ext cx="461569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43" name="Text Placeholder 3"/>
          <p:cNvSpPr>
            <a:spLocks noGrp="1"/>
          </p:cNvSpPr>
          <p:nvPr>
            <p:ph type="body" sz="half" idx="27" hasCustomPrompt="1"/>
          </p:nvPr>
        </p:nvSpPr>
        <p:spPr>
          <a:xfrm>
            <a:off x="1432363" y="5195336"/>
            <a:ext cx="4615691" cy="398426"/>
          </a:xfrm>
          <a:prstGeom prst="rect">
            <a:avLst/>
          </a:prstGeom>
        </p:spPr>
        <p:txBody>
          <a:bodyPr wrap="square" lIns="0" tIns="0" rIns="0" bIns="0" anchor="ctr">
            <a:noAutofit/>
          </a:bodyPr>
          <a:lstStyle>
            <a:lvl1pPr marL="0" indent="0" algn="l">
              <a:buNone/>
              <a:defRPr sz="1904" b="1" baseline="0">
                <a:solidFill>
                  <a:schemeClr val="accent2"/>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4" name="Freeform 45"/>
          <p:cNvSpPr>
            <a:spLocks noEditPoints="1"/>
          </p:cNvSpPr>
          <p:nvPr userDrawn="1"/>
        </p:nvSpPr>
        <p:spPr bwMode="auto">
          <a:xfrm>
            <a:off x="6366768" y="4621879"/>
            <a:ext cx="422938" cy="42287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45" name="Text Placeholder 3"/>
          <p:cNvSpPr>
            <a:spLocks noGrp="1"/>
          </p:cNvSpPr>
          <p:nvPr>
            <p:ph type="body" sz="half" idx="28"/>
          </p:nvPr>
        </p:nvSpPr>
        <p:spPr>
          <a:xfrm>
            <a:off x="6893342" y="4558494"/>
            <a:ext cx="4639852"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46" name="Text Placeholder 3"/>
          <p:cNvSpPr>
            <a:spLocks noGrp="1"/>
          </p:cNvSpPr>
          <p:nvPr>
            <p:ph type="body" sz="half" idx="29" hasCustomPrompt="1"/>
          </p:nvPr>
        </p:nvSpPr>
        <p:spPr>
          <a:xfrm>
            <a:off x="6893341" y="4160067"/>
            <a:ext cx="4639852" cy="398426"/>
          </a:xfrm>
          <a:prstGeom prst="rect">
            <a:avLst/>
          </a:prstGeom>
        </p:spPr>
        <p:txBody>
          <a:bodyPr wrap="square" lIns="0" tIns="0" rIns="0" bIns="0" anchor="ctr">
            <a:noAutofit/>
          </a:bodyPr>
          <a:lstStyle>
            <a:lvl1pPr marL="0" indent="0" algn="l">
              <a:buNone/>
              <a:defRPr sz="1904" b="1" baseline="0">
                <a:solidFill>
                  <a:schemeClr val="accent3"/>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7" name="Freeform 45"/>
          <p:cNvSpPr>
            <a:spLocks noEditPoints="1"/>
          </p:cNvSpPr>
          <p:nvPr userDrawn="1"/>
        </p:nvSpPr>
        <p:spPr bwMode="auto">
          <a:xfrm>
            <a:off x="6366768" y="5710323"/>
            <a:ext cx="422938" cy="42287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56" name="Text Placeholder 3"/>
          <p:cNvSpPr>
            <a:spLocks noGrp="1"/>
          </p:cNvSpPr>
          <p:nvPr>
            <p:ph type="body" sz="half" idx="30"/>
          </p:nvPr>
        </p:nvSpPr>
        <p:spPr>
          <a:xfrm>
            <a:off x="6893342" y="5646937"/>
            <a:ext cx="4639852"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9" name="Text Placeholder 3"/>
          <p:cNvSpPr>
            <a:spLocks noGrp="1"/>
          </p:cNvSpPr>
          <p:nvPr>
            <p:ph type="body" sz="half" idx="31" hasCustomPrompt="1"/>
          </p:nvPr>
        </p:nvSpPr>
        <p:spPr>
          <a:xfrm>
            <a:off x="6893341" y="5248511"/>
            <a:ext cx="4639852" cy="398426"/>
          </a:xfrm>
          <a:prstGeom prst="rect">
            <a:avLst/>
          </a:prstGeom>
        </p:spPr>
        <p:txBody>
          <a:bodyPr wrap="square" lIns="0" tIns="0" rIns="0" bIns="0" anchor="ctr">
            <a:noAutofit/>
          </a:bodyPr>
          <a:lstStyle>
            <a:lvl1pPr marL="0" indent="0" algn="l">
              <a:buNone/>
              <a:defRPr sz="1904" b="1" baseline="0">
                <a:solidFill>
                  <a:schemeClr val="accent4"/>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Tree>
    <p:extLst>
      <p:ext uri="{BB962C8B-B14F-4D97-AF65-F5344CB8AC3E}">
        <p14:creationId xmlns:p14="http://schemas.microsoft.com/office/powerpoint/2010/main" val="190478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3">
                                            <p:txEl>
                                              <p:pRg st="0" end="0"/>
                                            </p:txEl>
                                          </p:spTgt>
                                        </p:tgtEl>
                                        <p:attrNameLst>
                                          <p:attrName>style.visibility</p:attrName>
                                        </p:attrNameLst>
                                      </p:cBhvr>
                                      <p:to>
                                        <p:strVal val="visible"/>
                                      </p:to>
                                    </p:set>
                                    <p:animEffect transition="in" filter="wipe(up)">
                                      <p:cBhvr>
                                        <p:cTn id="23" dur="500"/>
                                        <p:tgtEl>
                                          <p:spTgt spid="33">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down)">
                                      <p:cBhvr>
                                        <p:cTn id="31" dur="500"/>
                                        <p:tgtEl>
                                          <p:spTgt spid="35"/>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6">
                                            <p:txEl>
                                              <p:pRg st="0" end="0"/>
                                            </p:txEl>
                                          </p:spTgt>
                                        </p:tgtEl>
                                        <p:attrNameLst>
                                          <p:attrName>style.visibility</p:attrName>
                                        </p:attrNameLst>
                                      </p:cBhvr>
                                      <p:to>
                                        <p:strVal val="visible"/>
                                      </p:to>
                                    </p:set>
                                    <p:animEffect transition="in" filter="wipe(up)">
                                      <p:cBhvr>
                                        <p:cTn id="35" dur="500"/>
                                        <p:tgtEl>
                                          <p:spTgt spid="36">
                                            <p:txEl>
                                              <p:pRg st="0" end="0"/>
                                            </p:txEl>
                                          </p:spTgt>
                                        </p:tgtEl>
                                      </p:cBhvr>
                                    </p:animEffect>
                                  </p:childTnLst>
                                </p:cTn>
                              </p:par>
                            </p:childTnLst>
                          </p:cTn>
                        </p:par>
                        <p:par>
                          <p:cTn id="36" fill="hold">
                            <p:stCondLst>
                              <p:cond delay="4000"/>
                            </p:stCondLst>
                            <p:childTnLst>
                              <p:par>
                                <p:cTn id="37" presetID="53" presetClass="entr" presetSubtype="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p:cTn id="39" dur="500" fill="hold"/>
                                        <p:tgtEl>
                                          <p:spTgt spid="38"/>
                                        </p:tgtEl>
                                        <p:attrNameLst>
                                          <p:attrName>ppt_w</p:attrName>
                                        </p:attrNameLst>
                                      </p:cBhvr>
                                      <p:tavLst>
                                        <p:tav tm="0">
                                          <p:val>
                                            <p:fltVal val="0"/>
                                          </p:val>
                                        </p:tav>
                                        <p:tav tm="100000">
                                          <p:val>
                                            <p:strVal val="#ppt_w"/>
                                          </p:val>
                                        </p:tav>
                                      </p:tavLst>
                                    </p:anim>
                                    <p:anim calcmode="lin" valueType="num">
                                      <p:cBhvr>
                                        <p:cTn id="40" dur="500" fill="hold"/>
                                        <p:tgtEl>
                                          <p:spTgt spid="38"/>
                                        </p:tgtEl>
                                        <p:attrNameLst>
                                          <p:attrName>ppt_h</p:attrName>
                                        </p:attrNameLst>
                                      </p:cBhvr>
                                      <p:tavLst>
                                        <p:tav tm="0">
                                          <p:val>
                                            <p:fltVal val="0"/>
                                          </p:val>
                                        </p:tav>
                                        <p:tav tm="100000">
                                          <p:val>
                                            <p:strVal val="#ppt_h"/>
                                          </p:val>
                                        </p:tav>
                                      </p:tavLst>
                                    </p:anim>
                                    <p:animEffect transition="in" filter="fade">
                                      <p:cBhvr>
                                        <p:cTn id="41" dur="500"/>
                                        <p:tgtEl>
                                          <p:spTgt spid="38"/>
                                        </p:tgtEl>
                                      </p:cBhvr>
                                    </p:animEffect>
                                  </p:childTnLst>
                                </p:cTn>
                              </p:par>
                            </p:childTnLst>
                          </p:cTn>
                        </p:par>
                        <p:par>
                          <p:cTn id="42" fill="hold">
                            <p:stCondLst>
                              <p:cond delay="4500"/>
                            </p:stCondLst>
                            <p:childTnLst>
                              <p:par>
                                <p:cTn id="43" presetID="22" presetClass="entr" presetSubtype="1" fill="hold" grpId="0" nodeType="afterEffect">
                                  <p:stCondLst>
                                    <p:cond delay="0"/>
                                  </p:stCondLst>
                                  <p:childTnLst>
                                    <p:set>
                                      <p:cBhvr>
                                        <p:cTn id="44" dur="1" fill="hold">
                                          <p:stCondLst>
                                            <p:cond delay="0"/>
                                          </p:stCondLst>
                                        </p:cTn>
                                        <p:tgtEl>
                                          <p:spTgt spid="40">
                                            <p:txEl>
                                              <p:pRg st="0" end="0"/>
                                            </p:txEl>
                                          </p:spTgt>
                                        </p:tgtEl>
                                        <p:attrNameLst>
                                          <p:attrName>style.visibility</p:attrName>
                                        </p:attrNameLst>
                                      </p:cBhvr>
                                      <p:to>
                                        <p:strVal val="visible"/>
                                      </p:to>
                                    </p:set>
                                    <p:animEffect transition="in" filter="wipe(up)">
                                      <p:cBhvr>
                                        <p:cTn id="45" dur="500"/>
                                        <p:tgtEl>
                                          <p:spTgt spid="40">
                                            <p:txEl>
                                              <p:pRg st="0" end="0"/>
                                            </p:txEl>
                                          </p:spTgt>
                                        </p:tgtEl>
                                      </p:cBhvr>
                                    </p:animEffect>
                                  </p:childTnLst>
                                </p:cTn>
                              </p:par>
                            </p:childTnLst>
                          </p:cTn>
                        </p:par>
                        <p:par>
                          <p:cTn id="46" fill="hold">
                            <p:stCondLst>
                              <p:cond delay="5000"/>
                            </p:stCondLst>
                            <p:childTnLst>
                              <p:par>
                                <p:cTn id="47" presetID="22" presetClass="entr" presetSubtype="8" fill="hold" grpId="0" nodeType="afterEffect" nodePh="1">
                                  <p:stCondLst>
                                    <p:cond delay="0"/>
                                  </p:stCondLst>
                                  <p:endCondLst>
                                    <p:cond evt="begin" delay="0">
                                      <p:tn val="47"/>
                                    </p:cond>
                                  </p:endCondLst>
                                  <p:childTnLst>
                                    <p:set>
                                      <p:cBhvr>
                                        <p:cTn id="48" dur="1" fill="hold">
                                          <p:stCondLst>
                                            <p:cond delay="0"/>
                                          </p:stCondLst>
                                        </p:cTn>
                                        <p:tgtEl>
                                          <p:spTgt spid="39">
                                            <p:txEl>
                                              <p:pRg st="0" end="0"/>
                                            </p:txEl>
                                          </p:spTgt>
                                        </p:tgtEl>
                                        <p:attrNameLst>
                                          <p:attrName>style.visibility</p:attrName>
                                        </p:attrNameLst>
                                      </p:cBhvr>
                                      <p:to>
                                        <p:strVal val="visible"/>
                                      </p:to>
                                    </p:set>
                                    <p:animEffect transition="in" filter="wipe(left)">
                                      <p:cBhvr>
                                        <p:cTn id="49" dur="500"/>
                                        <p:tgtEl>
                                          <p:spTgt spid="39">
                                            <p:txEl>
                                              <p:pRg st="0" end="0"/>
                                            </p:txEl>
                                          </p:spTgt>
                                        </p:tgtEl>
                                      </p:cBhvr>
                                    </p:animEffect>
                                  </p:childTnLst>
                                </p:cTn>
                              </p:par>
                            </p:childTnLst>
                          </p:cTn>
                        </p:par>
                        <p:par>
                          <p:cTn id="50" fill="hold">
                            <p:stCondLst>
                              <p:cond delay="5500"/>
                            </p:stCondLst>
                            <p:childTnLst>
                              <p:par>
                                <p:cTn id="51" presetID="53" presetClass="entr" presetSubtype="0"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ppt_w</p:attrName>
                                        </p:attrNameLst>
                                      </p:cBhvr>
                                      <p:tavLst>
                                        <p:tav tm="0">
                                          <p:val>
                                            <p:fltVal val="0"/>
                                          </p:val>
                                        </p:tav>
                                        <p:tav tm="100000">
                                          <p:val>
                                            <p:strVal val="#ppt_w"/>
                                          </p:val>
                                        </p:tav>
                                      </p:tavLst>
                                    </p:anim>
                                    <p:anim calcmode="lin" valueType="num">
                                      <p:cBhvr>
                                        <p:cTn id="54" dur="500" fill="hold"/>
                                        <p:tgtEl>
                                          <p:spTgt spid="41"/>
                                        </p:tgtEl>
                                        <p:attrNameLst>
                                          <p:attrName>ppt_h</p:attrName>
                                        </p:attrNameLst>
                                      </p:cBhvr>
                                      <p:tavLst>
                                        <p:tav tm="0">
                                          <p:val>
                                            <p:fltVal val="0"/>
                                          </p:val>
                                        </p:tav>
                                        <p:tav tm="100000">
                                          <p:val>
                                            <p:strVal val="#ppt_h"/>
                                          </p:val>
                                        </p:tav>
                                      </p:tavLst>
                                    </p:anim>
                                    <p:animEffect transition="in" filter="fade">
                                      <p:cBhvr>
                                        <p:cTn id="55" dur="500"/>
                                        <p:tgtEl>
                                          <p:spTgt spid="41"/>
                                        </p:tgtEl>
                                      </p:cBhvr>
                                    </p:animEffect>
                                  </p:childTnLst>
                                </p:cTn>
                              </p:par>
                            </p:childTnLst>
                          </p:cTn>
                        </p:par>
                        <p:par>
                          <p:cTn id="56" fill="hold">
                            <p:stCondLst>
                              <p:cond delay="6000"/>
                            </p:stCondLst>
                            <p:childTnLst>
                              <p:par>
                                <p:cTn id="57" presetID="22" presetClass="entr" presetSubtype="1" fill="hold" grpId="0" nodeType="afterEffect">
                                  <p:stCondLst>
                                    <p:cond delay="0"/>
                                  </p:stCondLst>
                                  <p:childTnLst>
                                    <p:set>
                                      <p:cBhvr>
                                        <p:cTn id="58" dur="1" fill="hold">
                                          <p:stCondLst>
                                            <p:cond delay="0"/>
                                          </p:stCondLst>
                                        </p:cTn>
                                        <p:tgtEl>
                                          <p:spTgt spid="43">
                                            <p:txEl>
                                              <p:pRg st="0" end="0"/>
                                            </p:txEl>
                                          </p:spTgt>
                                        </p:tgtEl>
                                        <p:attrNameLst>
                                          <p:attrName>style.visibility</p:attrName>
                                        </p:attrNameLst>
                                      </p:cBhvr>
                                      <p:to>
                                        <p:strVal val="visible"/>
                                      </p:to>
                                    </p:set>
                                    <p:animEffect transition="in" filter="wipe(up)">
                                      <p:cBhvr>
                                        <p:cTn id="59" dur="500"/>
                                        <p:tgtEl>
                                          <p:spTgt spid="43">
                                            <p:txEl>
                                              <p:pRg st="0" end="0"/>
                                            </p:txEl>
                                          </p:spTgt>
                                        </p:tgtEl>
                                      </p:cBhvr>
                                    </p:animEffect>
                                  </p:childTnLst>
                                </p:cTn>
                              </p:par>
                            </p:childTnLst>
                          </p:cTn>
                        </p:par>
                        <p:par>
                          <p:cTn id="60" fill="hold">
                            <p:stCondLst>
                              <p:cond delay="6500"/>
                            </p:stCondLst>
                            <p:childTnLst>
                              <p:par>
                                <p:cTn id="61" presetID="22" presetClass="entr" presetSubtype="8" fill="hold" grpId="0" nodeType="afterEffect" nodePh="1">
                                  <p:stCondLst>
                                    <p:cond delay="0"/>
                                  </p:stCondLst>
                                  <p:endCondLst>
                                    <p:cond evt="begin" delay="0">
                                      <p:tn val="61"/>
                                    </p:cond>
                                  </p:endCondLst>
                                  <p:childTnLst>
                                    <p:set>
                                      <p:cBhvr>
                                        <p:cTn id="62" dur="1" fill="hold">
                                          <p:stCondLst>
                                            <p:cond delay="0"/>
                                          </p:stCondLst>
                                        </p:cTn>
                                        <p:tgtEl>
                                          <p:spTgt spid="42">
                                            <p:txEl>
                                              <p:pRg st="0" end="0"/>
                                            </p:txEl>
                                          </p:spTgt>
                                        </p:tgtEl>
                                        <p:attrNameLst>
                                          <p:attrName>style.visibility</p:attrName>
                                        </p:attrNameLst>
                                      </p:cBhvr>
                                      <p:to>
                                        <p:strVal val="visible"/>
                                      </p:to>
                                    </p:set>
                                    <p:animEffect transition="in" filter="wipe(left)">
                                      <p:cBhvr>
                                        <p:cTn id="63" dur="500"/>
                                        <p:tgtEl>
                                          <p:spTgt spid="42">
                                            <p:txEl>
                                              <p:pRg st="0" end="0"/>
                                            </p:txEl>
                                          </p:spTgt>
                                        </p:tgtEl>
                                      </p:cBhvr>
                                    </p:animEffect>
                                  </p:childTnLst>
                                </p:cTn>
                              </p:par>
                            </p:childTnLst>
                          </p:cTn>
                        </p:par>
                        <p:par>
                          <p:cTn id="64" fill="hold">
                            <p:stCondLst>
                              <p:cond delay="7000"/>
                            </p:stCondLst>
                            <p:childTnLst>
                              <p:par>
                                <p:cTn id="65" presetID="53" presetClass="entr" presetSubtype="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childTnLst>
                          </p:cTn>
                        </p:par>
                        <p:par>
                          <p:cTn id="70" fill="hold">
                            <p:stCondLst>
                              <p:cond delay="7500"/>
                            </p:stCondLst>
                            <p:childTnLst>
                              <p:par>
                                <p:cTn id="71" presetID="22" presetClass="entr" presetSubtype="1" fill="hold" grpId="0" nodeType="afterEffect">
                                  <p:stCondLst>
                                    <p:cond delay="0"/>
                                  </p:stCondLst>
                                  <p:childTnLst>
                                    <p:set>
                                      <p:cBhvr>
                                        <p:cTn id="72" dur="1" fill="hold">
                                          <p:stCondLst>
                                            <p:cond delay="0"/>
                                          </p:stCondLst>
                                        </p:cTn>
                                        <p:tgtEl>
                                          <p:spTgt spid="46">
                                            <p:txEl>
                                              <p:pRg st="0" end="0"/>
                                            </p:txEl>
                                          </p:spTgt>
                                        </p:tgtEl>
                                        <p:attrNameLst>
                                          <p:attrName>style.visibility</p:attrName>
                                        </p:attrNameLst>
                                      </p:cBhvr>
                                      <p:to>
                                        <p:strVal val="visible"/>
                                      </p:to>
                                    </p:set>
                                    <p:animEffect transition="in" filter="wipe(up)">
                                      <p:cBhvr>
                                        <p:cTn id="73" dur="500"/>
                                        <p:tgtEl>
                                          <p:spTgt spid="46">
                                            <p:txEl>
                                              <p:pRg st="0" end="0"/>
                                            </p:txEl>
                                          </p:spTgt>
                                        </p:tgtEl>
                                      </p:cBhvr>
                                    </p:animEffect>
                                  </p:childTnLst>
                                </p:cTn>
                              </p:par>
                            </p:childTnLst>
                          </p:cTn>
                        </p:par>
                        <p:par>
                          <p:cTn id="74" fill="hold">
                            <p:stCondLst>
                              <p:cond delay="8000"/>
                            </p:stCondLst>
                            <p:childTnLst>
                              <p:par>
                                <p:cTn id="75" presetID="22" presetClass="entr" presetSubtype="8" fill="hold" grpId="0" nodeType="afterEffect" nodePh="1">
                                  <p:stCondLst>
                                    <p:cond delay="0"/>
                                  </p:stCondLst>
                                  <p:endCondLst>
                                    <p:cond evt="begin" delay="0">
                                      <p:tn val="75"/>
                                    </p:cond>
                                  </p:end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wipe(left)">
                                      <p:cBhvr>
                                        <p:cTn id="77" dur="500"/>
                                        <p:tgtEl>
                                          <p:spTgt spid="45">
                                            <p:txEl>
                                              <p:pRg st="0" end="0"/>
                                            </p:txEl>
                                          </p:spTgt>
                                        </p:tgtEl>
                                      </p:cBhvr>
                                    </p:animEffect>
                                  </p:childTnLst>
                                </p:cTn>
                              </p:par>
                            </p:childTnLst>
                          </p:cTn>
                        </p:par>
                        <p:par>
                          <p:cTn id="78" fill="hold">
                            <p:stCondLst>
                              <p:cond delay="8500"/>
                            </p:stCondLst>
                            <p:childTnLst>
                              <p:par>
                                <p:cTn id="79" presetID="53" presetClass="entr" presetSubtype="0" fill="hold" grpId="0" nodeType="afterEffect">
                                  <p:stCondLst>
                                    <p:cond delay="0"/>
                                  </p:stCondLst>
                                  <p:childTnLst>
                                    <p:set>
                                      <p:cBhvr>
                                        <p:cTn id="80" dur="1" fill="hold">
                                          <p:stCondLst>
                                            <p:cond delay="0"/>
                                          </p:stCondLst>
                                        </p:cTn>
                                        <p:tgtEl>
                                          <p:spTgt spid="47"/>
                                        </p:tgtEl>
                                        <p:attrNameLst>
                                          <p:attrName>style.visibility</p:attrName>
                                        </p:attrNameLst>
                                      </p:cBhvr>
                                      <p:to>
                                        <p:strVal val="visible"/>
                                      </p:to>
                                    </p:set>
                                    <p:anim calcmode="lin" valueType="num">
                                      <p:cBhvr>
                                        <p:cTn id="81" dur="500" fill="hold"/>
                                        <p:tgtEl>
                                          <p:spTgt spid="47"/>
                                        </p:tgtEl>
                                        <p:attrNameLst>
                                          <p:attrName>ppt_w</p:attrName>
                                        </p:attrNameLst>
                                      </p:cBhvr>
                                      <p:tavLst>
                                        <p:tav tm="0">
                                          <p:val>
                                            <p:fltVal val="0"/>
                                          </p:val>
                                        </p:tav>
                                        <p:tav tm="100000">
                                          <p:val>
                                            <p:strVal val="#ppt_w"/>
                                          </p:val>
                                        </p:tav>
                                      </p:tavLst>
                                    </p:anim>
                                    <p:anim calcmode="lin" valueType="num">
                                      <p:cBhvr>
                                        <p:cTn id="82" dur="500" fill="hold"/>
                                        <p:tgtEl>
                                          <p:spTgt spid="47"/>
                                        </p:tgtEl>
                                        <p:attrNameLst>
                                          <p:attrName>ppt_h</p:attrName>
                                        </p:attrNameLst>
                                      </p:cBhvr>
                                      <p:tavLst>
                                        <p:tav tm="0">
                                          <p:val>
                                            <p:fltVal val="0"/>
                                          </p:val>
                                        </p:tav>
                                        <p:tav tm="100000">
                                          <p:val>
                                            <p:strVal val="#ppt_h"/>
                                          </p:val>
                                        </p:tav>
                                      </p:tavLst>
                                    </p:anim>
                                    <p:animEffect transition="in" filter="fade">
                                      <p:cBhvr>
                                        <p:cTn id="83" dur="500"/>
                                        <p:tgtEl>
                                          <p:spTgt spid="47"/>
                                        </p:tgtEl>
                                      </p:cBhvr>
                                    </p:animEffect>
                                  </p:childTnLst>
                                </p:cTn>
                              </p:par>
                            </p:childTnLst>
                          </p:cTn>
                        </p:par>
                        <p:par>
                          <p:cTn id="84" fill="hold">
                            <p:stCondLst>
                              <p:cond delay="9000"/>
                            </p:stCondLst>
                            <p:childTnLst>
                              <p:par>
                                <p:cTn id="85" presetID="22" presetClass="entr" presetSubtype="1" fill="hold" grpId="0" nodeType="afterEffect">
                                  <p:stCondLst>
                                    <p:cond delay="0"/>
                                  </p:stCondLst>
                                  <p:childTnLst>
                                    <p:set>
                                      <p:cBhvr>
                                        <p:cTn id="86" dur="1" fill="hold">
                                          <p:stCondLst>
                                            <p:cond delay="0"/>
                                          </p:stCondLst>
                                        </p:cTn>
                                        <p:tgtEl>
                                          <p:spTgt spid="59">
                                            <p:txEl>
                                              <p:pRg st="0" end="0"/>
                                            </p:txEl>
                                          </p:spTgt>
                                        </p:tgtEl>
                                        <p:attrNameLst>
                                          <p:attrName>style.visibility</p:attrName>
                                        </p:attrNameLst>
                                      </p:cBhvr>
                                      <p:to>
                                        <p:strVal val="visible"/>
                                      </p:to>
                                    </p:set>
                                    <p:animEffect transition="in" filter="wipe(up)">
                                      <p:cBhvr>
                                        <p:cTn id="87" dur="500"/>
                                        <p:tgtEl>
                                          <p:spTgt spid="59">
                                            <p:txEl>
                                              <p:pRg st="0" end="0"/>
                                            </p:txEl>
                                          </p:spTgt>
                                        </p:tgtEl>
                                      </p:cBhvr>
                                    </p:animEffect>
                                  </p:childTnLst>
                                </p:cTn>
                              </p:par>
                            </p:childTnLst>
                          </p:cTn>
                        </p:par>
                        <p:par>
                          <p:cTn id="88" fill="hold">
                            <p:stCondLst>
                              <p:cond delay="9500"/>
                            </p:stCondLst>
                            <p:childTnLst>
                              <p:par>
                                <p:cTn id="89" presetID="22" presetClass="entr" presetSubtype="8" fill="hold" grpId="0" nodeType="afterEffect" nodePh="1">
                                  <p:stCondLst>
                                    <p:cond delay="0"/>
                                  </p:stCondLst>
                                  <p:endCondLst>
                                    <p:cond evt="begin" delay="0">
                                      <p:tn val="89"/>
                                    </p:cond>
                                  </p:endCondLst>
                                  <p:childTnLst>
                                    <p:set>
                                      <p:cBhvr>
                                        <p:cTn id="90" dur="1" fill="hold">
                                          <p:stCondLst>
                                            <p:cond delay="0"/>
                                          </p:stCondLst>
                                        </p:cTn>
                                        <p:tgtEl>
                                          <p:spTgt spid="56">
                                            <p:txEl>
                                              <p:pRg st="0" end="0"/>
                                            </p:txEl>
                                          </p:spTgt>
                                        </p:tgtEl>
                                        <p:attrNameLst>
                                          <p:attrName>style.visibility</p:attrName>
                                        </p:attrNameLst>
                                      </p:cBhvr>
                                      <p:to>
                                        <p:strVal val="visible"/>
                                      </p:to>
                                    </p:set>
                                    <p:animEffect transition="in" filter="wipe(left)">
                                      <p:cBhvr>
                                        <p:cTn id="91"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3" grpId="0" build="p">
        <p:tmplLst>
          <p:tmpl lvl="1">
            <p:tnLst>
              <p:par>
                <p:cTn presetID="22" presetClass="entr" presetSubtype="1"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32" grpId="0" animBg="1"/>
      <p:bldP spid="35" grpId="0" animBg="1"/>
      <p:bldP spid="36" grpId="0" build="p">
        <p:tmplLst>
          <p:tmpl lvl="1">
            <p:tnLst>
              <p:par>
                <p:cTn presetID="22" presetClass="entr" presetSubtype="1"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up)">
                      <p:cBhvr>
                        <p:cTn dur="500"/>
                        <p:tgtEl>
                          <p:spTgt spid="36"/>
                        </p:tgtEl>
                      </p:cBhvr>
                    </p:animEffect>
                  </p:childTnLst>
                </p:cTn>
              </p:par>
            </p:tnLst>
          </p:tmpl>
        </p:tmplLst>
      </p:bldP>
      <p:bldP spid="38" grpId="0" animBg="1"/>
      <p:bldP spid="3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22" presetClass="entr" presetSubtype="1"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up)">
                      <p:cBhvr>
                        <p:cTn dur="500"/>
                        <p:tgtEl>
                          <p:spTgt spid="40"/>
                        </p:tgtEl>
                      </p:cBhvr>
                    </p:animEffect>
                  </p:childTnLst>
                </p:cTn>
              </p:par>
            </p:tnLst>
          </p:tmpl>
        </p:tmplLst>
      </p:bldP>
      <p:bldP spid="41" grpId="0" animBg="1"/>
      <p:bldP spid="4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2" presetClass="entr" presetSubtype="1"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up)">
                      <p:cBhvr>
                        <p:cTn dur="500"/>
                        <p:tgtEl>
                          <p:spTgt spid="43"/>
                        </p:tgtEl>
                      </p:cBhvr>
                    </p:animEffect>
                  </p:childTnLst>
                </p:cTn>
              </p:par>
            </p:tnLst>
          </p:tmpl>
        </p:tmplLst>
      </p:bldP>
      <p:bldP spid="44" grpId="0" animBg="1"/>
      <p:bldP spid="45"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build="p">
        <p:tmplLst>
          <p:tmpl lvl="1">
            <p:tnLst>
              <p:par>
                <p:cTn presetID="22" presetClass="entr" presetSubtype="1"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up)">
                      <p:cBhvr>
                        <p:cTn dur="500"/>
                        <p:tgtEl>
                          <p:spTgt spid="46"/>
                        </p:tgtEl>
                      </p:cBhvr>
                    </p:animEffect>
                  </p:childTnLst>
                </p:cTn>
              </p:par>
            </p:tnLst>
          </p:tmpl>
        </p:tmplLst>
      </p:bldP>
      <p:bldP spid="47" grpId="0" animBg="1"/>
      <p:bldP spid="5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9" grpId="0" build="p">
        <p:tmplLst>
          <p:tmpl lvl="1">
            <p:tnLst>
              <p:par>
                <p:cTn presetID="22" presetClass="entr" presetSubtype="1"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up)">
                      <p:cBhvr>
                        <p:cTn dur="500"/>
                        <p:tgtEl>
                          <p:spTgt spid="59"/>
                        </p:tgtEl>
                      </p:cBhvr>
                    </p:animEffect>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3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880917" y="1738132"/>
            <a:ext cx="5181865" cy="4453318"/>
          </a:xfrm>
          <a:prstGeom prst="rect">
            <a:avLst/>
          </a:prstGeom>
          <a:solidFill>
            <a:schemeClr val="tx2">
              <a:lumMod val="10000"/>
              <a:lumOff val="90000"/>
            </a:schemeClr>
          </a:solidFill>
          <a:ln w="19050">
            <a:noFill/>
          </a:ln>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grpSp>
        <p:nvGrpSpPr>
          <p:cNvPr id="2" name="Group 25"/>
          <p:cNvGrpSpPr/>
          <p:nvPr userDrawn="1"/>
        </p:nvGrpSpPr>
        <p:grpSpPr>
          <a:xfrm>
            <a:off x="6360738" y="3499717"/>
            <a:ext cx="5181866" cy="1243471"/>
            <a:chOff x="648100" y="3562350"/>
            <a:chExt cx="3583374" cy="914400"/>
          </a:xfrm>
        </p:grpSpPr>
        <p:sp>
          <p:nvSpPr>
            <p:cNvPr id="27" name="Rectangle 26"/>
            <p:cNvSpPr/>
            <p:nvPr userDrawn="1"/>
          </p:nvSpPr>
          <p:spPr>
            <a:xfrm>
              <a:off x="800500" y="3562350"/>
              <a:ext cx="3430974" cy="914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28" name="Rectangle 27"/>
            <p:cNvSpPr/>
            <p:nvPr userDrawn="1"/>
          </p:nvSpPr>
          <p:spPr>
            <a:xfrm>
              <a:off x="648100" y="3562350"/>
              <a:ext cx="152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
        <p:nvSpPr>
          <p:cNvPr id="29" name="Text Placeholder 3"/>
          <p:cNvSpPr>
            <a:spLocks noGrp="1"/>
          </p:cNvSpPr>
          <p:nvPr>
            <p:ph type="body" sz="half" idx="16"/>
          </p:nvPr>
        </p:nvSpPr>
        <p:spPr>
          <a:xfrm>
            <a:off x="6730226" y="4041033"/>
            <a:ext cx="455274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30" name="Text Placeholder 3"/>
          <p:cNvSpPr>
            <a:spLocks noGrp="1"/>
          </p:cNvSpPr>
          <p:nvPr>
            <p:ph type="body" sz="half" idx="25" hasCustomPrompt="1"/>
          </p:nvPr>
        </p:nvSpPr>
        <p:spPr>
          <a:xfrm>
            <a:off x="6730224" y="3642607"/>
            <a:ext cx="4552741" cy="398426"/>
          </a:xfrm>
          <a:prstGeom prst="rect">
            <a:avLst/>
          </a:prstGeom>
        </p:spPr>
        <p:txBody>
          <a:bodyPr wrap="square" lIns="0" tIns="0" rIns="0" bIns="0" anchor="ctr">
            <a:noAutofit/>
          </a:bodyPr>
          <a:lstStyle>
            <a:lvl1pPr marL="0" indent="0" algn="l">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1" name="Text Placeholder 3"/>
          <p:cNvSpPr>
            <a:spLocks noGrp="1"/>
          </p:cNvSpPr>
          <p:nvPr>
            <p:ph type="body" sz="half" idx="26"/>
          </p:nvPr>
        </p:nvSpPr>
        <p:spPr>
          <a:xfrm>
            <a:off x="6398478" y="2136558"/>
            <a:ext cx="5144125" cy="1155913"/>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32" name="Text Placeholder 3"/>
          <p:cNvSpPr>
            <a:spLocks noGrp="1"/>
          </p:cNvSpPr>
          <p:nvPr>
            <p:ph type="body" sz="half" idx="27" hasCustomPrompt="1"/>
          </p:nvPr>
        </p:nvSpPr>
        <p:spPr>
          <a:xfrm>
            <a:off x="6398477" y="1738132"/>
            <a:ext cx="5144125" cy="398426"/>
          </a:xfrm>
          <a:prstGeom prst="rect">
            <a:avLst/>
          </a:prstGeom>
        </p:spPr>
        <p:txBody>
          <a:bodyPr wrap="square" lIns="0" tIns="0" rIns="0" bIns="0" anchor="ctr">
            <a:noAutofit/>
          </a:bodyPr>
          <a:lstStyle>
            <a:lvl1pPr marL="0" indent="0" algn="l">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grpSp>
        <p:nvGrpSpPr>
          <p:cNvPr id="13" name="Group 25"/>
          <p:cNvGrpSpPr/>
          <p:nvPr userDrawn="1"/>
        </p:nvGrpSpPr>
        <p:grpSpPr>
          <a:xfrm>
            <a:off x="6360738" y="4927230"/>
            <a:ext cx="5181866" cy="1243471"/>
            <a:chOff x="648100" y="3562350"/>
            <a:chExt cx="3583374" cy="914400"/>
          </a:xfrm>
        </p:grpSpPr>
        <p:sp>
          <p:nvSpPr>
            <p:cNvPr id="14" name="Rectangle 13"/>
            <p:cNvSpPr/>
            <p:nvPr userDrawn="1"/>
          </p:nvSpPr>
          <p:spPr>
            <a:xfrm>
              <a:off x="800500" y="3562350"/>
              <a:ext cx="3430974" cy="914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5" name="Rectangle 14"/>
            <p:cNvSpPr/>
            <p:nvPr userDrawn="1"/>
          </p:nvSpPr>
          <p:spPr>
            <a:xfrm>
              <a:off x="648100" y="3562350"/>
              <a:ext cx="152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
        <p:nvSpPr>
          <p:cNvPr id="18" name="Text Placeholder 3"/>
          <p:cNvSpPr>
            <a:spLocks noGrp="1"/>
          </p:cNvSpPr>
          <p:nvPr>
            <p:ph type="body" sz="half" idx="28"/>
          </p:nvPr>
        </p:nvSpPr>
        <p:spPr>
          <a:xfrm>
            <a:off x="6730226" y="5468546"/>
            <a:ext cx="455274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19" name="Text Placeholder 3"/>
          <p:cNvSpPr>
            <a:spLocks noGrp="1"/>
          </p:cNvSpPr>
          <p:nvPr>
            <p:ph type="body" sz="half" idx="29" hasCustomPrompt="1"/>
          </p:nvPr>
        </p:nvSpPr>
        <p:spPr>
          <a:xfrm>
            <a:off x="6730224" y="5070120"/>
            <a:ext cx="4552741" cy="398426"/>
          </a:xfrm>
          <a:prstGeom prst="rect">
            <a:avLst/>
          </a:prstGeom>
        </p:spPr>
        <p:txBody>
          <a:bodyPr wrap="square" lIns="0" tIns="0" rIns="0" bIns="0" anchor="ctr">
            <a:noAutofit/>
          </a:bodyPr>
          <a:lstStyle>
            <a:lvl1pPr marL="0" indent="0" algn="l">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Tree>
    <p:extLst>
      <p:ext uri="{BB962C8B-B14F-4D97-AF65-F5344CB8AC3E}">
        <p14:creationId xmlns:p14="http://schemas.microsoft.com/office/powerpoint/2010/main" val="24674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
                                            <p:txEl>
                                              <p:pRg st="0" end="0"/>
                                            </p:txEl>
                                          </p:spTgt>
                                        </p:tgtEl>
                                        <p:attrNameLst>
                                          <p:attrName>style.visibility</p:attrName>
                                        </p:attrNameLst>
                                      </p:cBhvr>
                                      <p:to>
                                        <p:strVal val="visible"/>
                                      </p:to>
                                    </p:set>
                                    <p:animEffect transition="in" filter="wipe(left)">
                                      <p:cBhvr>
                                        <p:cTn id="19" dur="500"/>
                                        <p:tgtEl>
                                          <p:spTgt spid="32">
                                            <p:txEl>
                                              <p:pRg st="0" end="0"/>
                                            </p:txEl>
                                          </p:spTgt>
                                        </p:tgtEl>
                                      </p:cBhvr>
                                    </p:animEffect>
                                  </p:childTnLst>
                                </p:cTn>
                              </p:par>
                            </p:childTnLst>
                          </p:cTn>
                        </p:par>
                        <p:par>
                          <p:cTn id="20" fill="hold">
                            <p:stCondLst>
                              <p:cond delay="2000"/>
                            </p:stCondLst>
                            <p:childTnLst>
                              <p:par>
                                <p:cTn id="21" presetID="22" presetClass="entr" presetSubtype="8" fill="hold" grpId="0" nodeType="afterEffect" nodePh="1">
                                  <p:stCondLst>
                                    <p:cond delay="0"/>
                                  </p:stCondLst>
                                  <p:endCondLst>
                                    <p:cond evt="begin" delay="0">
                                      <p:tn val="21"/>
                                    </p:cond>
                                  </p:endCondLst>
                                  <p:childTnLst>
                                    <p:set>
                                      <p:cBhvr>
                                        <p:cTn id="22" dur="1" fill="hold">
                                          <p:stCondLst>
                                            <p:cond delay="0"/>
                                          </p:stCondLst>
                                        </p:cTn>
                                        <p:tgtEl>
                                          <p:spTgt spid="31">
                                            <p:txEl>
                                              <p:pRg st="0" end="0"/>
                                            </p:txEl>
                                          </p:spTgt>
                                        </p:tgtEl>
                                        <p:attrNameLst>
                                          <p:attrName>style.visibility</p:attrName>
                                        </p:attrNameLst>
                                      </p:cBhvr>
                                      <p:to>
                                        <p:strVal val="visible"/>
                                      </p:to>
                                    </p:set>
                                    <p:animEffect transition="in" filter="wipe(left)">
                                      <p:cBhvr>
                                        <p:cTn id="23" dur="500"/>
                                        <p:tgtEl>
                                          <p:spTgt spid="31">
                                            <p:txEl>
                                              <p:pRg st="0" end="0"/>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wipe(left)">
                                      <p:cBhvr>
                                        <p:cTn id="31" dur="500"/>
                                        <p:tgtEl>
                                          <p:spTgt spid="30">
                                            <p:txEl>
                                              <p:pRg st="0" end="0"/>
                                            </p:txEl>
                                          </p:spTgt>
                                        </p:tgtEl>
                                      </p:cBhvr>
                                    </p:animEffect>
                                  </p:childTnLst>
                                </p:cTn>
                              </p:par>
                            </p:childTnLst>
                          </p:cTn>
                        </p:par>
                        <p:par>
                          <p:cTn id="32" fill="hold">
                            <p:stCondLst>
                              <p:cond delay="3500"/>
                            </p:stCondLst>
                            <p:childTnLst>
                              <p:par>
                                <p:cTn id="33" presetID="22" presetClass="entr" presetSubtype="8" fill="hold" grpId="0" nodeType="afterEffect" nodePh="1">
                                  <p:stCondLst>
                                    <p:cond delay="0"/>
                                  </p:stCondLst>
                                  <p:endCondLst>
                                    <p:cond evt="begin" delay="0">
                                      <p:tn val="33"/>
                                    </p:cond>
                                  </p:endCondLst>
                                  <p:childTnLst>
                                    <p:set>
                                      <p:cBhvr>
                                        <p:cTn id="34" dur="1" fill="hold">
                                          <p:stCondLst>
                                            <p:cond delay="0"/>
                                          </p:stCondLst>
                                        </p:cTn>
                                        <p:tgtEl>
                                          <p:spTgt spid="29">
                                            <p:txEl>
                                              <p:pRg st="0" end="0"/>
                                            </p:txEl>
                                          </p:spTgt>
                                        </p:tgtEl>
                                        <p:attrNameLst>
                                          <p:attrName>style.visibility</p:attrName>
                                        </p:attrNameLst>
                                      </p:cBhvr>
                                      <p:to>
                                        <p:strVal val="visible"/>
                                      </p:to>
                                    </p:set>
                                    <p:animEffect transition="in" filter="wipe(left)">
                                      <p:cBhvr>
                                        <p:cTn id="35" dur="500"/>
                                        <p:tgtEl>
                                          <p:spTgt spid="29">
                                            <p:txEl>
                                              <p:pRg st="0" end="0"/>
                                            </p:txEl>
                                          </p:spTgt>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Effect transition="in" filter="wipe(left)">
                                      <p:cBhvr>
                                        <p:cTn id="43" dur="500"/>
                                        <p:tgtEl>
                                          <p:spTgt spid="19">
                                            <p:txEl>
                                              <p:pRg st="0" end="0"/>
                                            </p:txEl>
                                          </p:spTgt>
                                        </p:tgtEl>
                                      </p:cBhvr>
                                    </p:animEffect>
                                  </p:childTnLst>
                                </p:cTn>
                              </p:par>
                            </p:childTnLst>
                          </p:cTn>
                        </p:par>
                        <p:par>
                          <p:cTn id="44" fill="hold">
                            <p:stCondLst>
                              <p:cond delay="5000"/>
                            </p:stCondLst>
                            <p:childTnLst>
                              <p:par>
                                <p:cTn id="45" presetID="22" presetClass="entr" presetSubtype="8" fill="hold" grpId="0" nodeType="afterEffect" nodePh="1">
                                  <p:stCondLst>
                                    <p:cond delay="0"/>
                                  </p:stCondLst>
                                  <p:endCondLst>
                                    <p:cond evt="begin" delay="0">
                                      <p:tn val="45"/>
                                    </p:cond>
                                  </p:endCondLst>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18"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1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880917" y="1528433"/>
            <a:ext cx="3575487" cy="4870262"/>
          </a:xfrm>
          <a:prstGeom prst="rect">
            <a:avLst/>
          </a:prstGeom>
          <a:solidFill>
            <a:schemeClr val="tx2">
              <a:lumMod val="10000"/>
              <a:lumOff val="90000"/>
            </a:schemeClr>
          </a:solidFill>
          <a:ln w="19050">
            <a:noFill/>
          </a:ln>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Tree>
    <p:extLst>
      <p:ext uri="{BB962C8B-B14F-4D97-AF65-F5344CB8AC3E}">
        <p14:creationId xmlns:p14="http://schemas.microsoft.com/office/powerpoint/2010/main" val="26397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t Right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7AA9-6C9B-48B1-AFDC-8EE4BCF2C340}"/>
              </a:ext>
            </a:extLst>
          </p:cNvPr>
          <p:cNvSpPr>
            <a:spLocks noGrp="1"/>
          </p:cNvSpPr>
          <p:nvPr>
            <p:ph type="title"/>
          </p:nvPr>
        </p:nvSpPr>
        <p:spPr>
          <a:xfrm>
            <a:off x="274639" y="295274"/>
            <a:ext cx="11887199" cy="917575"/>
          </a:xfrm>
        </p:spPr>
        <p:txBody>
          <a:bodyPr/>
          <a:lstStyle/>
          <a:p>
            <a:r>
              <a:rPr lang="en-US"/>
              <a:t>Click to edit Master title style</a:t>
            </a:r>
          </a:p>
        </p:txBody>
      </p:sp>
      <p:sp>
        <p:nvSpPr>
          <p:cNvPr id="3" name="Text Placeholder 3">
            <a:extLst>
              <a:ext uri="{FF2B5EF4-FFF2-40B4-BE49-F238E27FC236}">
                <a16:creationId xmlns:a16="http://schemas.microsoft.com/office/drawing/2014/main" id="{AA2587CF-E85C-43D4-95DD-1C62970E2F43}"/>
              </a:ext>
            </a:extLst>
          </p:cNvPr>
          <p:cNvSpPr>
            <a:spLocks noGrp="1"/>
          </p:cNvSpPr>
          <p:nvPr>
            <p:ph type="body" sz="quarter" idx="10"/>
          </p:nvPr>
        </p:nvSpPr>
        <p:spPr>
          <a:xfrm>
            <a:off x="274638" y="1212850"/>
            <a:ext cx="6248399" cy="2092881"/>
          </a:xfrm>
        </p:spPr>
        <p:txBody>
          <a:bodyPr vert="horz" wrap="square" lIns="146304" tIns="91440" rIns="146304" bIns="91440" rtlCol="0">
            <a:spAutoFit/>
          </a:bodyPr>
          <a:lstStyle>
            <a:lvl1pPr>
              <a:defRPr lang="en-US" dirty="0">
                <a:gradFill>
                  <a:gsLst>
                    <a:gs pos="1250">
                      <a:schemeClr val="tx1"/>
                    </a:gs>
                    <a:gs pos="99000">
                      <a:schemeClr val="tx1"/>
                    </a:gs>
                  </a:gsLst>
                  <a:lin ang="5400000" scaled="0"/>
                </a:gradFill>
              </a:defRPr>
            </a:lvl1pPr>
            <a:lvl2pPr>
              <a:defRPr lang="en-US" sz="2000" dirty="0"/>
            </a:lvl2pPr>
            <a:lvl3pPr>
              <a:defRPr lang="en-US" dirty="0"/>
            </a:lvl3pPr>
            <a:lvl4pPr>
              <a:defRPr lang="en-US" dirty="0"/>
            </a:lvl4pPr>
            <a:lvl5pPr>
              <a:defRPr lang="en-US" dirty="0"/>
            </a:lvl5pPr>
          </a:lstStyle>
          <a:p>
            <a:pPr marL="0" lvl="0" indent="0">
              <a:buNone/>
            </a:pPr>
            <a:r>
              <a:rPr lang="en-US"/>
              <a:t>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endParaRPr lang="en-US" dirty="0"/>
          </a:p>
        </p:txBody>
      </p:sp>
      <p:pic>
        <p:nvPicPr>
          <p:cNvPr id="4" name="One Drive Image">
            <a:extLst>
              <a:ext uri="{FF2B5EF4-FFF2-40B4-BE49-F238E27FC236}">
                <a16:creationId xmlns:a16="http://schemas.microsoft.com/office/drawing/2014/main" id="{12353EEA-F0ED-49AE-A794-75E4B3F7292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8163"/>
          <a:stretch/>
        </p:blipFill>
        <p:spPr>
          <a:xfrm>
            <a:off x="6523037" y="1008242"/>
            <a:ext cx="5913438" cy="5986283"/>
          </a:xfrm>
          <a:prstGeom prst="rect">
            <a:avLst/>
          </a:prstGeom>
        </p:spPr>
      </p:pic>
      <p:sp>
        <p:nvSpPr>
          <p:cNvPr id="5" name="Picture Placeholder 4">
            <a:extLst>
              <a:ext uri="{FF2B5EF4-FFF2-40B4-BE49-F238E27FC236}">
                <a16:creationId xmlns:a16="http://schemas.microsoft.com/office/drawing/2014/main" id="{FB542ECD-339E-456B-8FAD-1989352E3E25}"/>
              </a:ext>
            </a:extLst>
          </p:cNvPr>
          <p:cNvSpPr>
            <a:spLocks noGrp="1"/>
          </p:cNvSpPr>
          <p:nvPr>
            <p:ph type="pic" sz="quarter" idx="11"/>
          </p:nvPr>
        </p:nvSpPr>
        <p:spPr bwMode="ltGray">
          <a:xfrm>
            <a:off x="7207252" y="1751269"/>
            <a:ext cx="5229223" cy="5243256"/>
          </a:xfrm>
          <a:blipFill>
            <a:blip r:embed="rId3"/>
            <a:stretch>
              <a:fillRect r="-16546" b="-30760"/>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5037382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3_Pic05">
    <p:spTree>
      <p:nvGrpSpPr>
        <p:cNvPr id="1" name=""/>
        <p:cNvGrpSpPr/>
        <p:nvPr/>
      </p:nvGrpSpPr>
      <p:grpSpPr>
        <a:xfrm>
          <a:off x="0" y="0"/>
          <a:ext cx="0" cy="0"/>
          <a:chOff x="0" y="0"/>
          <a:chExt cx="0" cy="0"/>
        </a:xfrm>
      </p:grpSpPr>
      <p:sp>
        <p:nvSpPr>
          <p:cNvPr id="6" name="Picture Placeholder 7"/>
          <p:cNvSpPr>
            <a:spLocks noGrp="1"/>
          </p:cNvSpPr>
          <p:nvPr>
            <p:ph type="pic" sz="quarter" idx="10" hasCustomPrompt="1"/>
          </p:nvPr>
        </p:nvSpPr>
        <p:spPr>
          <a:xfrm>
            <a:off x="0" y="0"/>
            <a:ext cx="12436475" cy="6994525"/>
          </a:xfrm>
          <a:prstGeom prst="rect">
            <a:avLst/>
          </a:prstGeom>
          <a:solidFill>
            <a:schemeClr val="tx2">
              <a:lumMod val="10000"/>
              <a:lumOff val="90000"/>
            </a:schemeClr>
          </a:solidFill>
          <a:ln w="19050">
            <a:noFill/>
          </a:ln>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5" name="Picture Placeholder 7"/>
          <p:cNvSpPr>
            <a:spLocks noGrp="1"/>
          </p:cNvSpPr>
          <p:nvPr>
            <p:ph type="pic" sz="quarter" idx="11" hasCustomPrompt="1"/>
          </p:nvPr>
        </p:nvSpPr>
        <p:spPr>
          <a:xfrm>
            <a:off x="5700051" y="492207"/>
            <a:ext cx="6736424" cy="6502318"/>
          </a:xfrm>
          <a:prstGeom prst="rect">
            <a:avLst/>
          </a:prstGeom>
          <a:noFill/>
          <a:ln w="19050">
            <a:noFill/>
          </a:ln>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Tree>
    <p:extLst>
      <p:ext uri="{BB962C8B-B14F-4D97-AF65-F5344CB8AC3E}">
        <p14:creationId xmlns:p14="http://schemas.microsoft.com/office/powerpoint/2010/main" val="371715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 grpId="0"/>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4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0"/>
            <a:ext cx="12436475" cy="6994525"/>
          </a:xfrm>
          <a:prstGeom prst="rect">
            <a:avLst/>
          </a:prstGeom>
          <a:solidFill>
            <a:schemeClr val="tx2">
              <a:lumMod val="10000"/>
              <a:lumOff val="90000"/>
            </a:schemeClr>
          </a:solidFill>
          <a:ln w="19050">
            <a:noFill/>
          </a:ln>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5" name="Picture Placeholder 7"/>
          <p:cNvSpPr>
            <a:spLocks noGrp="1"/>
          </p:cNvSpPr>
          <p:nvPr>
            <p:ph type="pic" sz="quarter" idx="11" hasCustomPrompt="1"/>
          </p:nvPr>
        </p:nvSpPr>
        <p:spPr>
          <a:xfrm>
            <a:off x="3076392" y="972956"/>
            <a:ext cx="6283692" cy="6021569"/>
          </a:xfrm>
          <a:prstGeom prst="rect">
            <a:avLst/>
          </a:prstGeom>
          <a:noFill/>
          <a:ln w="19050">
            <a:noFill/>
          </a:ln>
          <a:effectLst/>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Tree>
    <p:extLst>
      <p:ext uri="{BB962C8B-B14F-4D97-AF65-F5344CB8AC3E}">
        <p14:creationId xmlns:p14="http://schemas.microsoft.com/office/powerpoint/2010/main" val="68523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2" presetClass="entr" presetSubtype="4" accel="50000" decel="5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 grpId="0"/>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1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0"/>
            <a:ext cx="12436475" cy="6994525"/>
          </a:xfrm>
          <a:prstGeom prst="rect">
            <a:avLst/>
          </a:prstGeom>
          <a:solidFill>
            <a:schemeClr val="tx2">
              <a:lumMod val="10000"/>
              <a:lumOff val="90000"/>
            </a:schemeClr>
          </a:solidFill>
          <a:ln w="19050">
            <a:noFill/>
          </a:ln>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8" name="Picture Placeholder 7"/>
          <p:cNvSpPr>
            <a:spLocks noGrp="1"/>
          </p:cNvSpPr>
          <p:nvPr>
            <p:ph type="pic" sz="quarter" idx="11" hasCustomPrompt="1"/>
          </p:nvPr>
        </p:nvSpPr>
        <p:spPr>
          <a:xfrm>
            <a:off x="8110168" y="3204996"/>
            <a:ext cx="3162693" cy="2628734"/>
          </a:xfrm>
          <a:prstGeom prst="rect">
            <a:avLst/>
          </a:prstGeom>
          <a:noFill/>
          <a:ln w="19050">
            <a:noFill/>
          </a:ln>
          <a:effectLst/>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Tree>
    <p:extLst>
      <p:ext uri="{BB962C8B-B14F-4D97-AF65-F5344CB8AC3E}">
        <p14:creationId xmlns:p14="http://schemas.microsoft.com/office/powerpoint/2010/main" val="360935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0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0"/>
            <a:ext cx="12436475" cy="6994525"/>
          </a:xfrm>
          <a:prstGeom prst="rect">
            <a:avLst/>
          </a:prstGeom>
          <a:solidFill>
            <a:schemeClr val="tx2">
              <a:lumMod val="10000"/>
              <a:lumOff val="90000"/>
            </a:schemeClr>
          </a:solidFill>
          <a:ln w="19050">
            <a:noFill/>
          </a:ln>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3" name="Picture Placeholder 7"/>
          <p:cNvSpPr>
            <a:spLocks noGrp="1"/>
          </p:cNvSpPr>
          <p:nvPr>
            <p:ph type="pic" sz="quarter" idx="11" hasCustomPrompt="1"/>
          </p:nvPr>
        </p:nvSpPr>
        <p:spPr>
          <a:xfrm>
            <a:off x="9029677" y="2361071"/>
            <a:ext cx="2309338" cy="3307677"/>
          </a:xfrm>
          <a:prstGeom prst="rect">
            <a:avLst/>
          </a:prstGeom>
          <a:noFill/>
          <a:ln w="19050">
            <a:noFill/>
          </a:ln>
          <a:effectLst/>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Tree>
    <p:extLst>
      <p:ext uri="{BB962C8B-B14F-4D97-AF65-F5344CB8AC3E}">
        <p14:creationId xmlns:p14="http://schemas.microsoft.com/office/powerpoint/2010/main" val="199363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5_Pic05">
    <p:spTree>
      <p:nvGrpSpPr>
        <p:cNvPr id="1" name=""/>
        <p:cNvGrpSpPr/>
        <p:nvPr/>
      </p:nvGrpSpPr>
      <p:grpSpPr>
        <a:xfrm>
          <a:off x="0" y="0"/>
          <a:ext cx="0" cy="0"/>
          <a:chOff x="0" y="0"/>
          <a:chExt cx="0" cy="0"/>
        </a:xfrm>
      </p:grpSpPr>
      <p:sp>
        <p:nvSpPr>
          <p:cNvPr id="9" name="Picture Placeholder 7"/>
          <p:cNvSpPr>
            <a:spLocks noGrp="1"/>
          </p:cNvSpPr>
          <p:nvPr>
            <p:ph type="pic" sz="quarter" idx="10" hasCustomPrompt="1"/>
          </p:nvPr>
        </p:nvSpPr>
        <p:spPr>
          <a:xfrm>
            <a:off x="0" y="0"/>
            <a:ext cx="12436475" cy="3393640"/>
          </a:xfrm>
          <a:prstGeom prst="rect">
            <a:avLst/>
          </a:prstGeom>
          <a:solidFill>
            <a:schemeClr val="tx2">
              <a:lumMod val="10000"/>
              <a:lumOff val="90000"/>
            </a:schemeClr>
          </a:solidFill>
          <a:ln w="19050">
            <a:noFill/>
          </a:ln>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
        <p:nvSpPr>
          <p:cNvPr id="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8"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Tree>
    <p:extLst>
      <p:ext uri="{BB962C8B-B14F-4D97-AF65-F5344CB8AC3E}">
        <p14:creationId xmlns:p14="http://schemas.microsoft.com/office/powerpoint/2010/main" val="67951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3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0"/>
            <a:ext cx="12436475" cy="6994525"/>
          </a:xfrm>
          <a:prstGeom prst="rect">
            <a:avLst/>
          </a:prstGeom>
          <a:solidFill>
            <a:schemeClr val="tx2">
              <a:lumMod val="10000"/>
              <a:lumOff val="90000"/>
            </a:schemeClr>
          </a:solidFill>
          <a:ln w="19050">
            <a:noFill/>
          </a:ln>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Tree>
    <p:extLst>
      <p:ext uri="{BB962C8B-B14F-4D97-AF65-F5344CB8AC3E}">
        <p14:creationId xmlns:p14="http://schemas.microsoft.com/office/powerpoint/2010/main" val="404706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2_Pic05">
    <p:spTree>
      <p:nvGrpSpPr>
        <p:cNvPr id="1" name=""/>
        <p:cNvGrpSpPr/>
        <p:nvPr/>
      </p:nvGrpSpPr>
      <p:grpSpPr>
        <a:xfrm>
          <a:off x="0" y="0"/>
          <a:ext cx="0" cy="0"/>
          <a:chOff x="0" y="0"/>
          <a:chExt cx="0" cy="0"/>
        </a:xfrm>
      </p:grpSpPr>
      <p:sp>
        <p:nvSpPr>
          <p:cNvPr id="5" name="Right Arrow Callout 4"/>
          <p:cNvSpPr/>
          <p:nvPr userDrawn="1"/>
        </p:nvSpPr>
        <p:spPr>
          <a:xfrm>
            <a:off x="651653" y="1496735"/>
            <a:ext cx="2085291" cy="1438530"/>
          </a:xfrm>
          <a:prstGeom prst="rightArrowCallout">
            <a:avLst>
              <a:gd name="adj1" fmla="val 18792"/>
              <a:gd name="adj2" fmla="val 9396"/>
              <a:gd name="adj3" fmla="val 13111"/>
              <a:gd name="adj4" fmla="val 909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 name="Picture Placeholder 7"/>
          <p:cNvSpPr>
            <a:spLocks noGrp="1"/>
          </p:cNvSpPr>
          <p:nvPr>
            <p:ph type="pic" sz="quarter" idx="10" hasCustomPrompt="1"/>
          </p:nvPr>
        </p:nvSpPr>
        <p:spPr>
          <a:xfrm>
            <a:off x="742380" y="1568675"/>
            <a:ext cx="1714574" cy="1273330"/>
          </a:xfrm>
          <a:prstGeom prst="rect">
            <a:avLst/>
          </a:prstGeom>
          <a:solidFill>
            <a:schemeClr val="tx2">
              <a:lumMod val="10000"/>
              <a:lumOff val="90000"/>
            </a:schemeClr>
          </a:solidFill>
          <a:ln w="19050">
            <a:noFill/>
          </a:ln>
        </p:spPr>
        <p:txBody>
          <a:bodyPr tIns="0" bIns="182880" anchor="b"/>
          <a:lstStyle>
            <a:lvl1pPr algn="ctr">
              <a:buNone/>
              <a:defRPr sz="1224"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6" name="Text Placeholder 3"/>
          <p:cNvSpPr>
            <a:spLocks noGrp="1"/>
          </p:cNvSpPr>
          <p:nvPr>
            <p:ph type="body" sz="half" idx="28"/>
          </p:nvPr>
        </p:nvSpPr>
        <p:spPr>
          <a:xfrm>
            <a:off x="2794537" y="1875529"/>
            <a:ext cx="4552741" cy="1059737"/>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8" name="Text Placeholder 3"/>
          <p:cNvSpPr>
            <a:spLocks noGrp="1"/>
          </p:cNvSpPr>
          <p:nvPr>
            <p:ph type="body" sz="half" idx="29" hasCustomPrompt="1"/>
          </p:nvPr>
        </p:nvSpPr>
        <p:spPr>
          <a:xfrm>
            <a:off x="2794536" y="1477103"/>
            <a:ext cx="4552741" cy="398426"/>
          </a:xfrm>
          <a:prstGeom prst="rect">
            <a:avLst/>
          </a:prstGeom>
        </p:spPr>
        <p:txBody>
          <a:bodyPr wrap="square" lIns="0" tIns="0" rIns="0" bIns="0" anchor="ctr">
            <a:noAutofit/>
          </a:bodyPr>
          <a:lstStyle>
            <a:lvl1pPr marL="0" indent="0" algn="l">
              <a:buNone/>
              <a:defRPr sz="1632" b="1" baseline="0">
                <a:solidFill>
                  <a:schemeClr val="accent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cxnSp>
        <p:nvCxnSpPr>
          <p:cNvPr id="10" name="Straight Connector 9"/>
          <p:cNvCxnSpPr/>
          <p:nvPr userDrawn="1"/>
        </p:nvCxnSpPr>
        <p:spPr>
          <a:xfrm>
            <a:off x="638698" y="3036297"/>
            <a:ext cx="6734487" cy="215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rot="5400000" flipH="1" flipV="1">
            <a:off x="6691503" y="2270367"/>
            <a:ext cx="1575326" cy="21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Right Arrow Callout 24"/>
          <p:cNvSpPr/>
          <p:nvPr userDrawn="1"/>
        </p:nvSpPr>
        <p:spPr>
          <a:xfrm>
            <a:off x="651653" y="3191375"/>
            <a:ext cx="2085291" cy="1438530"/>
          </a:xfrm>
          <a:prstGeom prst="rightArrowCallout">
            <a:avLst>
              <a:gd name="adj1" fmla="val 18792"/>
              <a:gd name="adj2" fmla="val 9396"/>
              <a:gd name="adj3" fmla="val 13111"/>
              <a:gd name="adj4" fmla="val 909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26" name="Picture Placeholder 7"/>
          <p:cNvSpPr>
            <a:spLocks noGrp="1"/>
          </p:cNvSpPr>
          <p:nvPr>
            <p:ph type="pic" sz="quarter" idx="30" hasCustomPrompt="1"/>
          </p:nvPr>
        </p:nvSpPr>
        <p:spPr>
          <a:xfrm>
            <a:off x="742380" y="3263315"/>
            <a:ext cx="1714574" cy="1273330"/>
          </a:xfrm>
          <a:prstGeom prst="rect">
            <a:avLst/>
          </a:prstGeom>
          <a:solidFill>
            <a:schemeClr val="tx2">
              <a:lumMod val="10000"/>
              <a:lumOff val="90000"/>
            </a:schemeClr>
          </a:solidFill>
          <a:ln w="19050">
            <a:noFill/>
          </a:ln>
        </p:spPr>
        <p:txBody>
          <a:bodyPr tIns="0" bIns="182880" anchor="b"/>
          <a:lstStyle>
            <a:lvl1pPr algn="ctr">
              <a:buNone/>
              <a:defRPr sz="1224" baseline="0">
                <a:solidFill>
                  <a:schemeClr val="tx1">
                    <a:lumMod val="75000"/>
                    <a:lumOff val="25000"/>
                  </a:schemeClr>
                </a:solidFill>
              </a:defRPr>
            </a:lvl1pPr>
          </a:lstStyle>
          <a:p>
            <a:r>
              <a:rPr lang="en-US" dirty="0"/>
              <a:t>Click Icon To Add Image</a:t>
            </a:r>
          </a:p>
        </p:txBody>
      </p:sp>
      <p:sp>
        <p:nvSpPr>
          <p:cNvPr id="27" name="Text Placeholder 3"/>
          <p:cNvSpPr>
            <a:spLocks noGrp="1"/>
          </p:cNvSpPr>
          <p:nvPr>
            <p:ph type="body" sz="half" idx="31"/>
          </p:nvPr>
        </p:nvSpPr>
        <p:spPr>
          <a:xfrm>
            <a:off x="2794537" y="3570169"/>
            <a:ext cx="4552741" cy="1059737"/>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28" name="Text Placeholder 3"/>
          <p:cNvSpPr>
            <a:spLocks noGrp="1"/>
          </p:cNvSpPr>
          <p:nvPr>
            <p:ph type="body" sz="half" idx="32" hasCustomPrompt="1"/>
          </p:nvPr>
        </p:nvSpPr>
        <p:spPr>
          <a:xfrm>
            <a:off x="2794536" y="3171743"/>
            <a:ext cx="4552741" cy="398426"/>
          </a:xfrm>
          <a:prstGeom prst="rect">
            <a:avLst/>
          </a:prstGeom>
        </p:spPr>
        <p:txBody>
          <a:bodyPr wrap="square" lIns="0" tIns="0" rIns="0" bIns="0" anchor="ctr">
            <a:noAutofit/>
          </a:bodyPr>
          <a:lstStyle>
            <a:lvl1pPr marL="0" indent="0" algn="l">
              <a:buNone/>
              <a:defRPr sz="1632" b="1" baseline="0">
                <a:solidFill>
                  <a:schemeClr val="accent2"/>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cxnSp>
        <p:nvCxnSpPr>
          <p:cNvPr id="29" name="Straight Connector 28"/>
          <p:cNvCxnSpPr/>
          <p:nvPr userDrawn="1"/>
        </p:nvCxnSpPr>
        <p:spPr>
          <a:xfrm>
            <a:off x="638698" y="4730937"/>
            <a:ext cx="6734487" cy="215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5400000" flipH="1" flipV="1">
            <a:off x="6691503" y="3965007"/>
            <a:ext cx="1575326" cy="21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 name="Right Arrow Callout 30"/>
          <p:cNvSpPr/>
          <p:nvPr userDrawn="1"/>
        </p:nvSpPr>
        <p:spPr>
          <a:xfrm>
            <a:off x="651653" y="4851917"/>
            <a:ext cx="2085291" cy="1438530"/>
          </a:xfrm>
          <a:prstGeom prst="rightArrowCallout">
            <a:avLst>
              <a:gd name="adj1" fmla="val 18792"/>
              <a:gd name="adj2" fmla="val 9396"/>
              <a:gd name="adj3" fmla="val 13111"/>
              <a:gd name="adj4" fmla="val 909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2" name="Picture Placeholder 7"/>
          <p:cNvSpPr>
            <a:spLocks noGrp="1"/>
          </p:cNvSpPr>
          <p:nvPr>
            <p:ph type="pic" sz="quarter" idx="33" hasCustomPrompt="1"/>
          </p:nvPr>
        </p:nvSpPr>
        <p:spPr>
          <a:xfrm>
            <a:off x="742380" y="4923857"/>
            <a:ext cx="1714574" cy="1273330"/>
          </a:xfrm>
          <a:prstGeom prst="rect">
            <a:avLst/>
          </a:prstGeom>
          <a:solidFill>
            <a:schemeClr val="tx2">
              <a:lumMod val="10000"/>
              <a:lumOff val="90000"/>
            </a:schemeClr>
          </a:solidFill>
          <a:ln w="19050">
            <a:noFill/>
          </a:ln>
        </p:spPr>
        <p:txBody>
          <a:bodyPr tIns="0" bIns="182880" anchor="b"/>
          <a:lstStyle>
            <a:lvl1pPr algn="ctr">
              <a:buNone/>
              <a:defRPr sz="1224" baseline="0">
                <a:solidFill>
                  <a:schemeClr val="tx1">
                    <a:lumMod val="75000"/>
                    <a:lumOff val="25000"/>
                  </a:schemeClr>
                </a:solidFill>
              </a:defRPr>
            </a:lvl1pPr>
          </a:lstStyle>
          <a:p>
            <a:r>
              <a:rPr lang="en-US" dirty="0"/>
              <a:t>Click Icon To Add Image</a:t>
            </a:r>
          </a:p>
        </p:txBody>
      </p:sp>
      <p:sp>
        <p:nvSpPr>
          <p:cNvPr id="33" name="Text Placeholder 3"/>
          <p:cNvSpPr>
            <a:spLocks noGrp="1"/>
          </p:cNvSpPr>
          <p:nvPr>
            <p:ph type="body" sz="half" idx="34"/>
          </p:nvPr>
        </p:nvSpPr>
        <p:spPr>
          <a:xfrm>
            <a:off x="2794537" y="5230710"/>
            <a:ext cx="4552741" cy="1059737"/>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34" name="Text Placeholder 3"/>
          <p:cNvSpPr>
            <a:spLocks noGrp="1"/>
          </p:cNvSpPr>
          <p:nvPr>
            <p:ph type="body" sz="half" idx="35" hasCustomPrompt="1"/>
          </p:nvPr>
        </p:nvSpPr>
        <p:spPr>
          <a:xfrm>
            <a:off x="2794536" y="4832284"/>
            <a:ext cx="4552741" cy="398426"/>
          </a:xfrm>
          <a:prstGeom prst="rect">
            <a:avLst/>
          </a:prstGeom>
        </p:spPr>
        <p:txBody>
          <a:bodyPr wrap="square" lIns="0" tIns="0" rIns="0" bIns="0" anchor="ctr">
            <a:noAutofit/>
          </a:bodyPr>
          <a:lstStyle>
            <a:lvl1pPr marL="0" indent="0" algn="l">
              <a:buNone/>
              <a:defRPr sz="1632" b="1" baseline="0">
                <a:solidFill>
                  <a:schemeClr val="accent3"/>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cxnSp>
        <p:nvCxnSpPr>
          <p:cNvPr id="35" name="Straight Connector 34"/>
          <p:cNvCxnSpPr/>
          <p:nvPr userDrawn="1"/>
        </p:nvCxnSpPr>
        <p:spPr>
          <a:xfrm>
            <a:off x="638698" y="6391478"/>
            <a:ext cx="6734487" cy="215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rot="5400000" flipH="1" flipV="1">
            <a:off x="6691503" y="5625548"/>
            <a:ext cx="1575326" cy="21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Picture Placeholder 7"/>
          <p:cNvSpPr>
            <a:spLocks noGrp="1"/>
          </p:cNvSpPr>
          <p:nvPr>
            <p:ph type="pic" sz="quarter" idx="36" hasCustomPrompt="1"/>
          </p:nvPr>
        </p:nvSpPr>
        <p:spPr>
          <a:xfrm>
            <a:off x="7605887" y="1496736"/>
            <a:ext cx="4097491" cy="2456756"/>
          </a:xfrm>
          <a:prstGeom prst="rect">
            <a:avLst/>
          </a:prstGeom>
          <a:solidFill>
            <a:schemeClr val="tx2">
              <a:lumMod val="10000"/>
              <a:lumOff val="90000"/>
            </a:schemeClr>
          </a:solidFill>
          <a:ln w="19050">
            <a:noFill/>
          </a:ln>
        </p:spPr>
        <p:txBody>
          <a:bodyPr tIns="0" bIns="182880" anchor="b"/>
          <a:lstStyle>
            <a:lvl1pPr algn="ctr">
              <a:buNone/>
              <a:defRPr sz="1224" baseline="0">
                <a:solidFill>
                  <a:schemeClr val="tx1">
                    <a:lumMod val="75000"/>
                    <a:lumOff val="25000"/>
                  </a:schemeClr>
                </a:solidFill>
              </a:defRPr>
            </a:lvl1pPr>
          </a:lstStyle>
          <a:p>
            <a:r>
              <a:rPr lang="en-US" dirty="0"/>
              <a:t>Click Icon To Add Image</a:t>
            </a:r>
          </a:p>
        </p:txBody>
      </p:sp>
      <p:sp>
        <p:nvSpPr>
          <p:cNvPr id="38" name="Down Arrow Callout 37"/>
          <p:cNvSpPr/>
          <p:nvPr userDrawn="1"/>
        </p:nvSpPr>
        <p:spPr>
          <a:xfrm>
            <a:off x="7619258" y="4034485"/>
            <a:ext cx="4097491" cy="2379807"/>
          </a:xfrm>
          <a:prstGeom prst="downArrowCallout">
            <a:avLst>
              <a:gd name="adj1" fmla="val 25000"/>
              <a:gd name="adj2" fmla="val 11800"/>
              <a:gd name="adj3" fmla="val 6300"/>
              <a:gd name="adj4" fmla="val 93700"/>
            </a:avLst>
          </a:prstGeom>
          <a:solidFill>
            <a:srgbClr val="0B253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9" name="Text Placeholder 3"/>
          <p:cNvSpPr>
            <a:spLocks noGrp="1"/>
          </p:cNvSpPr>
          <p:nvPr>
            <p:ph type="body" sz="half" idx="37"/>
          </p:nvPr>
        </p:nvSpPr>
        <p:spPr>
          <a:xfrm>
            <a:off x="7829277" y="4629906"/>
            <a:ext cx="3677452" cy="1386889"/>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40" name="Text Placeholder 3"/>
          <p:cNvSpPr>
            <a:spLocks noGrp="1"/>
          </p:cNvSpPr>
          <p:nvPr>
            <p:ph type="body" sz="half" idx="38" hasCustomPrompt="1"/>
          </p:nvPr>
        </p:nvSpPr>
        <p:spPr>
          <a:xfrm>
            <a:off x="7829277" y="4231480"/>
            <a:ext cx="3677452" cy="398426"/>
          </a:xfrm>
          <a:prstGeom prst="rect">
            <a:avLst/>
          </a:prstGeom>
        </p:spPr>
        <p:txBody>
          <a:bodyPr wrap="squar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Tree>
    <p:extLst>
      <p:ext uri="{BB962C8B-B14F-4D97-AF65-F5344CB8AC3E}">
        <p14:creationId xmlns:p14="http://schemas.microsoft.com/office/powerpoint/2010/main" val="223011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500"/>
                            </p:stCondLst>
                            <p:childTnLst>
                              <p:par>
                                <p:cTn id="13" presetID="2" presetClass="entr" presetSubtype="8" accel="50000" decel="5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2000"/>
                            </p:stCondLst>
                            <p:childTnLst>
                              <p:par>
                                <p:cTn id="18" presetID="53"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2500"/>
                            </p:stCondLst>
                            <p:childTnLst>
                              <p:par>
                                <p:cTn id="24" presetID="22" presetClass="entr" presetSubtype="4" fill="hold" grpId="0" nodeType="after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wipe(down)">
                                      <p:cBhvr>
                                        <p:cTn id="26" dur="500"/>
                                        <p:tgtEl>
                                          <p:spTgt spid="8">
                                            <p:txEl>
                                              <p:pRg st="0" end="0"/>
                                            </p:txEl>
                                          </p:spTgt>
                                        </p:tgtEl>
                                      </p:cBhvr>
                                    </p:animEffect>
                                  </p:childTnLst>
                                </p:cTn>
                              </p:par>
                            </p:childTnLst>
                          </p:cTn>
                        </p:par>
                        <p:par>
                          <p:cTn id="27" fill="hold">
                            <p:stCondLst>
                              <p:cond delay="3000"/>
                            </p:stCondLst>
                            <p:childTnLst>
                              <p:par>
                                <p:cTn id="28" presetID="22" presetClass="entr" presetSubtype="8" fill="hold" grpId="0" nodeType="afterEffect" nodePh="1">
                                  <p:stCondLst>
                                    <p:cond delay="0"/>
                                  </p:stCondLst>
                                  <p:endCondLst>
                                    <p:cond evt="begin" delay="0">
                                      <p:tn val="28"/>
                                    </p:cond>
                                  </p:end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wipe(left)">
                                      <p:cBhvr>
                                        <p:cTn id="30" dur="500"/>
                                        <p:tgtEl>
                                          <p:spTgt spid="6">
                                            <p:txEl>
                                              <p:pRg st="0" end="0"/>
                                            </p:txEl>
                                          </p:spTgt>
                                        </p:tgtEl>
                                      </p:cBhvr>
                                    </p:animEffect>
                                  </p:childTnLst>
                                </p:cTn>
                              </p:par>
                            </p:childTnLst>
                          </p:cTn>
                        </p:par>
                        <p:par>
                          <p:cTn id="31" fill="hold">
                            <p:stCondLst>
                              <p:cond delay="3500"/>
                            </p:stCondLst>
                            <p:childTnLst>
                              <p:par>
                                <p:cTn id="32" presetID="22" presetClass="entr" presetSubtype="8"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par>
                                <p:cTn id="35" presetID="22" presetClass="entr" presetSubtype="4"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par>
                          <p:cTn id="38" fill="hold">
                            <p:stCondLst>
                              <p:cond delay="4000"/>
                            </p:stCondLst>
                            <p:childTnLst>
                              <p:par>
                                <p:cTn id="39" presetID="2" presetClass="entr" presetSubtype="8" accel="50000" decel="5000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0-#ppt_w/2"/>
                                          </p:val>
                                        </p:tav>
                                        <p:tav tm="100000">
                                          <p:val>
                                            <p:strVal val="#ppt_x"/>
                                          </p:val>
                                        </p:tav>
                                      </p:tavLst>
                                    </p:anim>
                                    <p:anim calcmode="lin" valueType="num">
                                      <p:cBhvr additive="base">
                                        <p:cTn id="42" dur="500" fill="hold"/>
                                        <p:tgtEl>
                                          <p:spTgt spid="25"/>
                                        </p:tgtEl>
                                        <p:attrNameLst>
                                          <p:attrName>ppt_y</p:attrName>
                                        </p:attrNameLst>
                                      </p:cBhvr>
                                      <p:tavLst>
                                        <p:tav tm="0">
                                          <p:val>
                                            <p:strVal val="#ppt_y"/>
                                          </p:val>
                                        </p:tav>
                                        <p:tav tm="100000">
                                          <p:val>
                                            <p:strVal val="#ppt_y"/>
                                          </p:val>
                                        </p:tav>
                                      </p:tavLst>
                                    </p:anim>
                                  </p:childTnLst>
                                </p:cTn>
                              </p:par>
                            </p:childTnLst>
                          </p:cTn>
                        </p:par>
                        <p:par>
                          <p:cTn id="43" fill="hold">
                            <p:stCondLst>
                              <p:cond delay="4500"/>
                            </p:stCondLst>
                            <p:childTnLst>
                              <p:par>
                                <p:cTn id="44" presetID="53" presetClass="entr" presetSubtype="0"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p:cTn id="46" dur="500" fill="hold"/>
                                        <p:tgtEl>
                                          <p:spTgt spid="26"/>
                                        </p:tgtEl>
                                        <p:attrNameLst>
                                          <p:attrName>ppt_w</p:attrName>
                                        </p:attrNameLst>
                                      </p:cBhvr>
                                      <p:tavLst>
                                        <p:tav tm="0">
                                          <p:val>
                                            <p:fltVal val="0"/>
                                          </p:val>
                                        </p:tav>
                                        <p:tav tm="100000">
                                          <p:val>
                                            <p:strVal val="#ppt_w"/>
                                          </p:val>
                                        </p:tav>
                                      </p:tavLst>
                                    </p:anim>
                                    <p:anim calcmode="lin" valueType="num">
                                      <p:cBhvr>
                                        <p:cTn id="47" dur="500" fill="hold"/>
                                        <p:tgtEl>
                                          <p:spTgt spid="26"/>
                                        </p:tgtEl>
                                        <p:attrNameLst>
                                          <p:attrName>ppt_h</p:attrName>
                                        </p:attrNameLst>
                                      </p:cBhvr>
                                      <p:tavLst>
                                        <p:tav tm="0">
                                          <p:val>
                                            <p:fltVal val="0"/>
                                          </p:val>
                                        </p:tav>
                                        <p:tav tm="100000">
                                          <p:val>
                                            <p:strVal val="#ppt_h"/>
                                          </p:val>
                                        </p:tav>
                                      </p:tavLst>
                                    </p:anim>
                                    <p:animEffect transition="in" filter="fade">
                                      <p:cBhvr>
                                        <p:cTn id="48" dur="500"/>
                                        <p:tgtEl>
                                          <p:spTgt spid="26"/>
                                        </p:tgtEl>
                                      </p:cBhvr>
                                    </p:animEffect>
                                  </p:childTnLst>
                                </p:cTn>
                              </p:par>
                            </p:childTnLst>
                          </p:cTn>
                        </p:par>
                        <p:par>
                          <p:cTn id="49" fill="hold">
                            <p:stCondLst>
                              <p:cond delay="5000"/>
                            </p:stCondLst>
                            <p:childTnLst>
                              <p:par>
                                <p:cTn id="50" presetID="22" presetClass="entr" presetSubtype="4" fill="hold" grpId="0" nodeType="afterEffect">
                                  <p:stCondLst>
                                    <p:cond delay="0"/>
                                  </p:stCondLst>
                                  <p:childTnLst>
                                    <p:set>
                                      <p:cBhvr>
                                        <p:cTn id="51" dur="1" fill="hold">
                                          <p:stCondLst>
                                            <p:cond delay="0"/>
                                          </p:stCondLst>
                                        </p:cTn>
                                        <p:tgtEl>
                                          <p:spTgt spid="28">
                                            <p:txEl>
                                              <p:pRg st="0" end="0"/>
                                            </p:txEl>
                                          </p:spTgt>
                                        </p:tgtEl>
                                        <p:attrNameLst>
                                          <p:attrName>style.visibility</p:attrName>
                                        </p:attrNameLst>
                                      </p:cBhvr>
                                      <p:to>
                                        <p:strVal val="visible"/>
                                      </p:to>
                                    </p:set>
                                    <p:animEffect transition="in" filter="wipe(down)">
                                      <p:cBhvr>
                                        <p:cTn id="52" dur="500"/>
                                        <p:tgtEl>
                                          <p:spTgt spid="28">
                                            <p:txEl>
                                              <p:pRg st="0" end="0"/>
                                            </p:txEl>
                                          </p:spTgt>
                                        </p:tgtEl>
                                      </p:cBhvr>
                                    </p:animEffect>
                                  </p:childTnLst>
                                </p:cTn>
                              </p:par>
                            </p:childTnLst>
                          </p:cTn>
                        </p:par>
                        <p:par>
                          <p:cTn id="53" fill="hold">
                            <p:stCondLst>
                              <p:cond delay="5500"/>
                            </p:stCondLst>
                            <p:childTnLst>
                              <p:par>
                                <p:cTn id="54" presetID="22" presetClass="entr" presetSubtype="8" fill="hold" grpId="0" nodeType="afterEffect" nodePh="1">
                                  <p:stCondLst>
                                    <p:cond delay="0"/>
                                  </p:stCondLst>
                                  <p:endCondLst>
                                    <p:cond evt="begin" delay="0">
                                      <p:tn val="54"/>
                                    </p:cond>
                                  </p:endCondLst>
                                  <p:childTnLst>
                                    <p:set>
                                      <p:cBhvr>
                                        <p:cTn id="55" dur="1" fill="hold">
                                          <p:stCondLst>
                                            <p:cond delay="0"/>
                                          </p:stCondLst>
                                        </p:cTn>
                                        <p:tgtEl>
                                          <p:spTgt spid="27">
                                            <p:txEl>
                                              <p:pRg st="0" end="0"/>
                                            </p:txEl>
                                          </p:spTgt>
                                        </p:tgtEl>
                                        <p:attrNameLst>
                                          <p:attrName>style.visibility</p:attrName>
                                        </p:attrNameLst>
                                      </p:cBhvr>
                                      <p:to>
                                        <p:strVal val="visible"/>
                                      </p:to>
                                    </p:set>
                                    <p:animEffect transition="in" filter="wipe(left)">
                                      <p:cBhvr>
                                        <p:cTn id="56" dur="500"/>
                                        <p:tgtEl>
                                          <p:spTgt spid="27">
                                            <p:txEl>
                                              <p:pRg st="0" end="0"/>
                                            </p:txEl>
                                          </p:spTgt>
                                        </p:tgtEl>
                                      </p:cBhvr>
                                    </p:animEffect>
                                  </p:childTnLst>
                                </p:cTn>
                              </p:par>
                            </p:childTnLst>
                          </p:cTn>
                        </p:par>
                        <p:par>
                          <p:cTn id="57" fill="hold">
                            <p:stCondLst>
                              <p:cond delay="6000"/>
                            </p:stCondLst>
                            <p:childTnLst>
                              <p:par>
                                <p:cTn id="58" presetID="22" presetClass="entr" presetSubtype="8" fill="hold"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left)">
                                      <p:cBhvr>
                                        <p:cTn id="60" dur="500"/>
                                        <p:tgtEl>
                                          <p:spTgt spid="29"/>
                                        </p:tgtEl>
                                      </p:cBhvr>
                                    </p:animEffect>
                                  </p:childTnLst>
                                </p:cTn>
                              </p:par>
                              <p:par>
                                <p:cTn id="61" presetID="22" presetClass="entr" presetSubtype="4"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childTnLst>
                          </p:cTn>
                        </p:par>
                        <p:par>
                          <p:cTn id="64" fill="hold">
                            <p:stCondLst>
                              <p:cond delay="6500"/>
                            </p:stCondLst>
                            <p:childTnLst>
                              <p:par>
                                <p:cTn id="65" presetID="2" presetClass="entr" presetSubtype="8" accel="50000" decel="5000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0-#ppt_w/2"/>
                                          </p:val>
                                        </p:tav>
                                        <p:tav tm="100000">
                                          <p:val>
                                            <p:strVal val="#ppt_x"/>
                                          </p:val>
                                        </p:tav>
                                      </p:tavLst>
                                    </p:anim>
                                    <p:anim calcmode="lin" valueType="num">
                                      <p:cBhvr additive="base">
                                        <p:cTn id="68" dur="500" fill="hold"/>
                                        <p:tgtEl>
                                          <p:spTgt spid="31"/>
                                        </p:tgtEl>
                                        <p:attrNameLst>
                                          <p:attrName>ppt_y</p:attrName>
                                        </p:attrNameLst>
                                      </p:cBhvr>
                                      <p:tavLst>
                                        <p:tav tm="0">
                                          <p:val>
                                            <p:strVal val="#ppt_y"/>
                                          </p:val>
                                        </p:tav>
                                        <p:tav tm="100000">
                                          <p:val>
                                            <p:strVal val="#ppt_y"/>
                                          </p:val>
                                        </p:tav>
                                      </p:tavLst>
                                    </p:anim>
                                  </p:childTnLst>
                                </p:cTn>
                              </p:par>
                            </p:childTnLst>
                          </p:cTn>
                        </p:par>
                        <p:par>
                          <p:cTn id="69" fill="hold">
                            <p:stCondLst>
                              <p:cond delay="7000"/>
                            </p:stCondLst>
                            <p:childTnLst>
                              <p:par>
                                <p:cTn id="70" presetID="53" presetClass="entr" presetSubtype="0"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500" fill="hold"/>
                                        <p:tgtEl>
                                          <p:spTgt spid="32"/>
                                        </p:tgtEl>
                                        <p:attrNameLst>
                                          <p:attrName>ppt_w</p:attrName>
                                        </p:attrNameLst>
                                      </p:cBhvr>
                                      <p:tavLst>
                                        <p:tav tm="0">
                                          <p:val>
                                            <p:fltVal val="0"/>
                                          </p:val>
                                        </p:tav>
                                        <p:tav tm="100000">
                                          <p:val>
                                            <p:strVal val="#ppt_w"/>
                                          </p:val>
                                        </p:tav>
                                      </p:tavLst>
                                    </p:anim>
                                    <p:anim calcmode="lin" valueType="num">
                                      <p:cBhvr>
                                        <p:cTn id="73" dur="500" fill="hold"/>
                                        <p:tgtEl>
                                          <p:spTgt spid="32"/>
                                        </p:tgtEl>
                                        <p:attrNameLst>
                                          <p:attrName>ppt_h</p:attrName>
                                        </p:attrNameLst>
                                      </p:cBhvr>
                                      <p:tavLst>
                                        <p:tav tm="0">
                                          <p:val>
                                            <p:fltVal val="0"/>
                                          </p:val>
                                        </p:tav>
                                        <p:tav tm="100000">
                                          <p:val>
                                            <p:strVal val="#ppt_h"/>
                                          </p:val>
                                        </p:tav>
                                      </p:tavLst>
                                    </p:anim>
                                    <p:animEffect transition="in" filter="fade">
                                      <p:cBhvr>
                                        <p:cTn id="74" dur="500"/>
                                        <p:tgtEl>
                                          <p:spTgt spid="32"/>
                                        </p:tgtEl>
                                      </p:cBhvr>
                                    </p:animEffect>
                                  </p:childTnLst>
                                </p:cTn>
                              </p:par>
                            </p:childTnLst>
                          </p:cTn>
                        </p:par>
                        <p:par>
                          <p:cTn id="75" fill="hold">
                            <p:stCondLst>
                              <p:cond delay="7500"/>
                            </p:stCondLst>
                            <p:childTnLst>
                              <p:par>
                                <p:cTn id="76" presetID="22" presetClass="entr" presetSubtype="4" fill="hold" grpId="0" nodeType="afterEffect">
                                  <p:stCondLst>
                                    <p:cond delay="0"/>
                                  </p:stCondLst>
                                  <p:childTnLst>
                                    <p:set>
                                      <p:cBhvr>
                                        <p:cTn id="77" dur="1" fill="hold">
                                          <p:stCondLst>
                                            <p:cond delay="0"/>
                                          </p:stCondLst>
                                        </p:cTn>
                                        <p:tgtEl>
                                          <p:spTgt spid="34">
                                            <p:txEl>
                                              <p:pRg st="0" end="0"/>
                                            </p:txEl>
                                          </p:spTgt>
                                        </p:tgtEl>
                                        <p:attrNameLst>
                                          <p:attrName>style.visibility</p:attrName>
                                        </p:attrNameLst>
                                      </p:cBhvr>
                                      <p:to>
                                        <p:strVal val="visible"/>
                                      </p:to>
                                    </p:set>
                                    <p:animEffect transition="in" filter="wipe(down)">
                                      <p:cBhvr>
                                        <p:cTn id="78" dur="500"/>
                                        <p:tgtEl>
                                          <p:spTgt spid="34">
                                            <p:txEl>
                                              <p:pRg st="0" end="0"/>
                                            </p:txEl>
                                          </p:spTgt>
                                        </p:tgtEl>
                                      </p:cBhvr>
                                    </p:animEffect>
                                  </p:childTnLst>
                                </p:cTn>
                              </p:par>
                            </p:childTnLst>
                          </p:cTn>
                        </p:par>
                        <p:par>
                          <p:cTn id="79" fill="hold">
                            <p:stCondLst>
                              <p:cond delay="8000"/>
                            </p:stCondLst>
                            <p:childTnLst>
                              <p:par>
                                <p:cTn id="80" presetID="22" presetClass="entr" presetSubtype="8" fill="hold" grpId="0" nodeType="afterEffect" nodePh="1">
                                  <p:stCondLst>
                                    <p:cond delay="0"/>
                                  </p:stCondLst>
                                  <p:endCondLst>
                                    <p:cond evt="begin" delay="0">
                                      <p:tn val="80"/>
                                    </p:cond>
                                  </p:endCondLst>
                                  <p:childTnLst>
                                    <p:set>
                                      <p:cBhvr>
                                        <p:cTn id="81" dur="1" fill="hold">
                                          <p:stCondLst>
                                            <p:cond delay="0"/>
                                          </p:stCondLst>
                                        </p:cTn>
                                        <p:tgtEl>
                                          <p:spTgt spid="33">
                                            <p:txEl>
                                              <p:pRg st="0" end="0"/>
                                            </p:txEl>
                                          </p:spTgt>
                                        </p:tgtEl>
                                        <p:attrNameLst>
                                          <p:attrName>style.visibility</p:attrName>
                                        </p:attrNameLst>
                                      </p:cBhvr>
                                      <p:to>
                                        <p:strVal val="visible"/>
                                      </p:to>
                                    </p:set>
                                    <p:animEffect transition="in" filter="wipe(left)">
                                      <p:cBhvr>
                                        <p:cTn id="82" dur="500"/>
                                        <p:tgtEl>
                                          <p:spTgt spid="33">
                                            <p:txEl>
                                              <p:pRg st="0" end="0"/>
                                            </p:txEl>
                                          </p:spTgt>
                                        </p:tgtEl>
                                      </p:cBhvr>
                                    </p:animEffect>
                                  </p:childTnLst>
                                </p:cTn>
                              </p:par>
                            </p:childTnLst>
                          </p:cTn>
                        </p:par>
                        <p:par>
                          <p:cTn id="83" fill="hold">
                            <p:stCondLst>
                              <p:cond delay="8500"/>
                            </p:stCondLst>
                            <p:childTnLst>
                              <p:par>
                                <p:cTn id="84" presetID="22" presetClass="entr" presetSubtype="8" fill="hold" nodeType="after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wipe(left)">
                                      <p:cBhvr>
                                        <p:cTn id="86" dur="500"/>
                                        <p:tgtEl>
                                          <p:spTgt spid="35"/>
                                        </p:tgtEl>
                                      </p:cBhvr>
                                    </p:animEffect>
                                  </p:childTnLst>
                                </p:cTn>
                              </p:par>
                              <p:par>
                                <p:cTn id="87" presetID="22" presetClass="entr" presetSubtype="4"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wipe(down)">
                                      <p:cBhvr>
                                        <p:cTn id="89" dur="500"/>
                                        <p:tgtEl>
                                          <p:spTgt spid="36"/>
                                        </p:tgtEl>
                                      </p:cBhvr>
                                    </p:animEffect>
                                  </p:childTnLst>
                                </p:cTn>
                              </p:par>
                            </p:childTnLst>
                          </p:cTn>
                        </p:par>
                        <p:par>
                          <p:cTn id="90" fill="hold">
                            <p:stCondLst>
                              <p:cond delay="9000"/>
                            </p:stCondLst>
                            <p:childTnLst>
                              <p:par>
                                <p:cTn id="91" presetID="53" presetClass="entr" presetSubtype="0" fill="hold" grpId="0" nodeType="after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p:cTn id="93" dur="500" fill="hold"/>
                                        <p:tgtEl>
                                          <p:spTgt spid="37"/>
                                        </p:tgtEl>
                                        <p:attrNameLst>
                                          <p:attrName>ppt_w</p:attrName>
                                        </p:attrNameLst>
                                      </p:cBhvr>
                                      <p:tavLst>
                                        <p:tav tm="0">
                                          <p:val>
                                            <p:fltVal val="0"/>
                                          </p:val>
                                        </p:tav>
                                        <p:tav tm="100000">
                                          <p:val>
                                            <p:strVal val="#ppt_w"/>
                                          </p:val>
                                        </p:tav>
                                      </p:tavLst>
                                    </p:anim>
                                    <p:anim calcmode="lin" valueType="num">
                                      <p:cBhvr>
                                        <p:cTn id="94" dur="500" fill="hold"/>
                                        <p:tgtEl>
                                          <p:spTgt spid="37"/>
                                        </p:tgtEl>
                                        <p:attrNameLst>
                                          <p:attrName>ppt_h</p:attrName>
                                        </p:attrNameLst>
                                      </p:cBhvr>
                                      <p:tavLst>
                                        <p:tav tm="0">
                                          <p:val>
                                            <p:fltVal val="0"/>
                                          </p:val>
                                        </p:tav>
                                        <p:tav tm="100000">
                                          <p:val>
                                            <p:strVal val="#ppt_h"/>
                                          </p:val>
                                        </p:tav>
                                      </p:tavLst>
                                    </p:anim>
                                    <p:animEffect transition="in" filter="fade">
                                      <p:cBhvr>
                                        <p:cTn id="95" dur="500"/>
                                        <p:tgtEl>
                                          <p:spTgt spid="37"/>
                                        </p:tgtEl>
                                      </p:cBhvr>
                                    </p:animEffect>
                                  </p:childTnLst>
                                </p:cTn>
                              </p:par>
                            </p:childTnLst>
                          </p:cTn>
                        </p:par>
                        <p:par>
                          <p:cTn id="96" fill="hold">
                            <p:stCondLst>
                              <p:cond delay="9500"/>
                            </p:stCondLst>
                            <p:childTnLst>
                              <p:par>
                                <p:cTn id="97" presetID="2" presetClass="entr" presetSubtype="4" accel="50000" decel="50000" fill="hold" grpId="0" nodeType="afterEffect">
                                  <p:stCondLst>
                                    <p:cond delay="0"/>
                                  </p:stCondLst>
                                  <p:childTnLst>
                                    <p:set>
                                      <p:cBhvr>
                                        <p:cTn id="98" dur="1" fill="hold">
                                          <p:stCondLst>
                                            <p:cond delay="0"/>
                                          </p:stCondLst>
                                        </p:cTn>
                                        <p:tgtEl>
                                          <p:spTgt spid="38"/>
                                        </p:tgtEl>
                                        <p:attrNameLst>
                                          <p:attrName>style.visibility</p:attrName>
                                        </p:attrNameLst>
                                      </p:cBhvr>
                                      <p:to>
                                        <p:strVal val="visible"/>
                                      </p:to>
                                    </p:set>
                                    <p:anim calcmode="lin" valueType="num">
                                      <p:cBhvr additive="base">
                                        <p:cTn id="99" dur="500" fill="hold"/>
                                        <p:tgtEl>
                                          <p:spTgt spid="38"/>
                                        </p:tgtEl>
                                        <p:attrNameLst>
                                          <p:attrName>ppt_x</p:attrName>
                                        </p:attrNameLst>
                                      </p:cBhvr>
                                      <p:tavLst>
                                        <p:tav tm="0">
                                          <p:val>
                                            <p:strVal val="#ppt_x"/>
                                          </p:val>
                                        </p:tav>
                                        <p:tav tm="100000">
                                          <p:val>
                                            <p:strVal val="#ppt_x"/>
                                          </p:val>
                                        </p:tav>
                                      </p:tavLst>
                                    </p:anim>
                                    <p:anim calcmode="lin" valueType="num">
                                      <p:cBhvr additive="base">
                                        <p:cTn id="100" dur="500" fill="hold"/>
                                        <p:tgtEl>
                                          <p:spTgt spid="38"/>
                                        </p:tgtEl>
                                        <p:attrNameLst>
                                          <p:attrName>ppt_y</p:attrName>
                                        </p:attrNameLst>
                                      </p:cBhvr>
                                      <p:tavLst>
                                        <p:tav tm="0">
                                          <p:val>
                                            <p:strVal val="1+#ppt_h/2"/>
                                          </p:val>
                                        </p:tav>
                                        <p:tav tm="100000">
                                          <p:val>
                                            <p:strVal val="#ppt_y"/>
                                          </p:val>
                                        </p:tav>
                                      </p:tavLst>
                                    </p:anim>
                                  </p:childTnLst>
                                </p:cTn>
                              </p:par>
                            </p:childTnLst>
                          </p:cTn>
                        </p:par>
                        <p:par>
                          <p:cTn id="101" fill="hold">
                            <p:stCondLst>
                              <p:cond delay="10000"/>
                            </p:stCondLst>
                            <p:childTnLst>
                              <p:par>
                                <p:cTn id="102" presetID="22" presetClass="entr" presetSubtype="1" fill="hold" grpId="0" nodeType="afterEffect">
                                  <p:stCondLst>
                                    <p:cond delay="0"/>
                                  </p:stCondLst>
                                  <p:childTnLst>
                                    <p:set>
                                      <p:cBhvr>
                                        <p:cTn id="103" dur="1" fill="hold">
                                          <p:stCondLst>
                                            <p:cond delay="0"/>
                                          </p:stCondLst>
                                        </p:cTn>
                                        <p:tgtEl>
                                          <p:spTgt spid="40">
                                            <p:txEl>
                                              <p:pRg st="0" end="0"/>
                                            </p:txEl>
                                          </p:spTgt>
                                        </p:tgtEl>
                                        <p:attrNameLst>
                                          <p:attrName>style.visibility</p:attrName>
                                        </p:attrNameLst>
                                      </p:cBhvr>
                                      <p:to>
                                        <p:strVal val="visible"/>
                                      </p:to>
                                    </p:set>
                                    <p:animEffect transition="in" filter="wipe(up)">
                                      <p:cBhvr>
                                        <p:cTn id="104" dur="500"/>
                                        <p:tgtEl>
                                          <p:spTgt spid="40">
                                            <p:txEl>
                                              <p:pRg st="0" end="0"/>
                                            </p:txEl>
                                          </p:spTgt>
                                        </p:tgtEl>
                                      </p:cBhvr>
                                    </p:animEffect>
                                  </p:childTnLst>
                                </p:cTn>
                              </p:par>
                            </p:childTnLst>
                          </p:cTn>
                        </p:par>
                        <p:par>
                          <p:cTn id="105" fill="hold">
                            <p:stCondLst>
                              <p:cond delay="10500"/>
                            </p:stCondLst>
                            <p:childTnLst>
                              <p:par>
                                <p:cTn id="106" presetID="22" presetClass="entr" presetSubtype="1" fill="hold" grpId="0" nodeType="afterEffect" nodePh="1">
                                  <p:stCondLst>
                                    <p:cond delay="0"/>
                                  </p:stCondLst>
                                  <p:endCondLst>
                                    <p:cond evt="begin" delay="0">
                                      <p:tn val="106"/>
                                    </p:cond>
                                  </p:endCondLst>
                                  <p:childTnLst>
                                    <p:set>
                                      <p:cBhvr>
                                        <p:cTn id="107" dur="1" fill="hold">
                                          <p:stCondLst>
                                            <p:cond delay="0"/>
                                          </p:stCondLst>
                                        </p:cTn>
                                        <p:tgtEl>
                                          <p:spTgt spid="39">
                                            <p:txEl>
                                              <p:pRg st="0" end="0"/>
                                            </p:txEl>
                                          </p:spTgt>
                                        </p:tgtEl>
                                        <p:attrNameLst>
                                          <p:attrName>style.visibility</p:attrName>
                                        </p:attrNameLst>
                                      </p:cBhvr>
                                      <p:to>
                                        <p:strVal val="visible"/>
                                      </p:to>
                                    </p:set>
                                    <p:animEffect transition="in" filter="wipe(up)">
                                      <p:cBhvr>
                                        <p:cTn id="108"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8" grpId="0" build="p">
        <p:tmplLst>
          <p:tmpl lvl="1">
            <p:tnLst>
              <p:par>
                <p:cTn presetID="22" presetClass="entr" presetSubtype="4"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down)">
                      <p:cBhvr>
                        <p:cTn dur="500"/>
                        <p:tgtEl>
                          <p:spTgt spid="8"/>
                        </p:tgtEl>
                      </p:cBhvr>
                    </p:animEffect>
                  </p:childTnLst>
                </p:cTn>
              </p:par>
            </p:tnLst>
          </p:tmpl>
        </p:tmplLst>
      </p:bldP>
      <p:bldP spid="25" grpId="0" animBg="1"/>
      <p:bldP spid="26" grpId="0" animBg="1"/>
      <p:bldP spid="2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22" presetClass="entr" presetSubtype="4"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1" grpId="0" animBg="1"/>
      <p:bldP spid="32" grpId="0" animBg="1"/>
      <p:bldP spid="3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2" presetClass="entr" presetSubtype="4"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down)">
                      <p:cBhvr>
                        <p:cTn dur="500"/>
                        <p:tgtEl>
                          <p:spTgt spid="34"/>
                        </p:tgtEl>
                      </p:cBhvr>
                    </p:animEffect>
                  </p:childTnLst>
                </p:cTn>
              </p:par>
            </p:tnLst>
          </p:tmpl>
        </p:tmplLst>
      </p:bldP>
      <p:bldP spid="37" grpId="0" animBg="1"/>
      <p:bldP spid="38" grpId="0" animBg="1"/>
      <p:bldP spid="39"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up)">
                      <p:cBhvr>
                        <p:cTn dur="500"/>
                        <p:tgtEl>
                          <p:spTgt spid="39"/>
                        </p:tgtEl>
                      </p:cBhvr>
                    </p:animEffect>
                  </p:childTnLst>
                </p:cTn>
              </p:par>
            </p:tnLst>
          </p:tmpl>
        </p:tmplLst>
      </p:bldP>
      <p:bldP spid="40" grpId="0" build="p">
        <p:tmplLst>
          <p:tmpl lvl="1">
            <p:tnLst>
              <p:par>
                <p:cTn presetID="22" presetClass="entr" presetSubtype="1"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up)">
                      <p:cBhvr>
                        <p:cTn dur="500"/>
                        <p:tgtEl>
                          <p:spTgt spid="40"/>
                        </p:tgtEl>
                      </p:cBhvr>
                    </p:animEffect>
                  </p:childTnLst>
                </p:cTn>
              </p:par>
            </p:tnLst>
          </p:tmpl>
        </p:tmplLst>
      </p:bldP>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Pic2">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40"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50" name="Rectangle 49"/>
          <p:cNvSpPr/>
          <p:nvPr userDrawn="1"/>
        </p:nvSpPr>
        <p:spPr>
          <a:xfrm>
            <a:off x="1827306" y="1477710"/>
            <a:ext cx="4961483" cy="1138761"/>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1" name="Rectangle 50"/>
          <p:cNvSpPr/>
          <p:nvPr userDrawn="1"/>
        </p:nvSpPr>
        <p:spPr>
          <a:xfrm>
            <a:off x="890189" y="1477710"/>
            <a:ext cx="937116" cy="11387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b="1" dirty="0"/>
              <a:t>01</a:t>
            </a:r>
          </a:p>
        </p:txBody>
      </p:sp>
      <p:sp>
        <p:nvSpPr>
          <p:cNvPr id="52" name="Text Placeholder 3"/>
          <p:cNvSpPr>
            <a:spLocks noGrp="1"/>
          </p:cNvSpPr>
          <p:nvPr userDrawn="1">
            <p:ph type="body" sz="half" idx="28"/>
          </p:nvPr>
        </p:nvSpPr>
        <p:spPr>
          <a:xfrm>
            <a:off x="1976410" y="1966671"/>
            <a:ext cx="455274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3" name="Text Placeholder 3"/>
          <p:cNvSpPr>
            <a:spLocks noGrp="1"/>
          </p:cNvSpPr>
          <p:nvPr userDrawn="1">
            <p:ph type="body" sz="half" idx="29" hasCustomPrompt="1"/>
          </p:nvPr>
        </p:nvSpPr>
        <p:spPr>
          <a:xfrm>
            <a:off x="1976409" y="1568244"/>
            <a:ext cx="4552741" cy="398426"/>
          </a:xfrm>
          <a:prstGeom prst="rect">
            <a:avLst/>
          </a:prstGeom>
        </p:spPr>
        <p:txBody>
          <a:bodyPr wrap="square" lIns="0" tIns="0" rIns="0" bIns="0" anchor="ctr">
            <a:noAutofit/>
          </a:bodyPr>
          <a:lstStyle>
            <a:lvl1pPr marL="0" indent="0" algn="l">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59" name="Picture Placeholder 7"/>
          <p:cNvSpPr>
            <a:spLocks noGrp="1"/>
          </p:cNvSpPr>
          <p:nvPr userDrawn="1">
            <p:ph type="pic" sz="quarter" idx="32" hasCustomPrompt="1"/>
          </p:nvPr>
        </p:nvSpPr>
        <p:spPr>
          <a:xfrm>
            <a:off x="7047335" y="1483228"/>
            <a:ext cx="4469086" cy="4865024"/>
          </a:xfrm>
          <a:prstGeom prst="rect">
            <a:avLst/>
          </a:prstGeom>
          <a:solidFill>
            <a:schemeClr val="bg2">
              <a:lumMod val="85000"/>
            </a:schemeClr>
          </a:solidFill>
          <a:ln w="6350">
            <a:noFill/>
          </a:ln>
        </p:spPr>
        <p:txBody>
          <a:bodyPr tIns="0" bIns="182880" anchor="b"/>
          <a:lstStyle>
            <a:lvl1pPr algn="ctr">
              <a:buNone/>
              <a:defRPr sz="1632">
                <a:solidFill>
                  <a:schemeClr val="tx1">
                    <a:lumMod val="50000"/>
                    <a:lumOff val="50000"/>
                  </a:schemeClr>
                </a:solidFill>
              </a:defRPr>
            </a:lvl1pPr>
          </a:lstStyle>
          <a:p>
            <a:r>
              <a:rPr lang="en-US" dirty="0"/>
              <a:t>Image Holder</a:t>
            </a:r>
          </a:p>
        </p:txBody>
      </p:sp>
      <p:sp>
        <p:nvSpPr>
          <p:cNvPr id="26" name="Rectangle 25"/>
          <p:cNvSpPr/>
          <p:nvPr userDrawn="1"/>
        </p:nvSpPr>
        <p:spPr>
          <a:xfrm>
            <a:off x="1827306" y="2730462"/>
            <a:ext cx="4961483" cy="1138761"/>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27" name="Rectangle 26"/>
          <p:cNvSpPr/>
          <p:nvPr userDrawn="1"/>
        </p:nvSpPr>
        <p:spPr>
          <a:xfrm>
            <a:off x="890189" y="2730462"/>
            <a:ext cx="937116" cy="11387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b="1" dirty="0"/>
              <a:t>02</a:t>
            </a:r>
          </a:p>
        </p:txBody>
      </p:sp>
      <p:sp>
        <p:nvSpPr>
          <p:cNvPr id="28" name="Text Placeholder 3"/>
          <p:cNvSpPr>
            <a:spLocks noGrp="1"/>
          </p:cNvSpPr>
          <p:nvPr>
            <p:ph type="body" sz="half" idx="33"/>
          </p:nvPr>
        </p:nvSpPr>
        <p:spPr>
          <a:xfrm>
            <a:off x="1976410" y="3219423"/>
            <a:ext cx="455274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29" name="Text Placeholder 3"/>
          <p:cNvSpPr>
            <a:spLocks noGrp="1"/>
          </p:cNvSpPr>
          <p:nvPr>
            <p:ph type="body" sz="half" idx="34" hasCustomPrompt="1"/>
          </p:nvPr>
        </p:nvSpPr>
        <p:spPr>
          <a:xfrm>
            <a:off x="1976409" y="2820997"/>
            <a:ext cx="4552741" cy="398426"/>
          </a:xfrm>
          <a:prstGeom prst="rect">
            <a:avLst/>
          </a:prstGeom>
        </p:spPr>
        <p:txBody>
          <a:bodyPr wrap="square" lIns="0" tIns="0" rIns="0" bIns="0" anchor="ctr">
            <a:noAutofit/>
          </a:bodyPr>
          <a:lstStyle>
            <a:lvl1pPr marL="0" indent="0" algn="l">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0" name="Rectangle 29"/>
          <p:cNvSpPr/>
          <p:nvPr userDrawn="1"/>
        </p:nvSpPr>
        <p:spPr>
          <a:xfrm>
            <a:off x="1827306" y="3987022"/>
            <a:ext cx="4961483" cy="1138761"/>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1" name="Rectangle 30"/>
          <p:cNvSpPr/>
          <p:nvPr userDrawn="1"/>
        </p:nvSpPr>
        <p:spPr>
          <a:xfrm>
            <a:off x="890189" y="3987022"/>
            <a:ext cx="937116" cy="1138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b="1" dirty="0"/>
              <a:t>03</a:t>
            </a:r>
          </a:p>
        </p:txBody>
      </p:sp>
      <p:sp>
        <p:nvSpPr>
          <p:cNvPr id="32" name="Text Placeholder 3"/>
          <p:cNvSpPr>
            <a:spLocks noGrp="1"/>
          </p:cNvSpPr>
          <p:nvPr>
            <p:ph type="body" sz="half" idx="35"/>
          </p:nvPr>
        </p:nvSpPr>
        <p:spPr>
          <a:xfrm>
            <a:off x="1976410" y="4475983"/>
            <a:ext cx="455274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33" name="Text Placeholder 3"/>
          <p:cNvSpPr>
            <a:spLocks noGrp="1"/>
          </p:cNvSpPr>
          <p:nvPr>
            <p:ph type="body" sz="half" idx="36" hasCustomPrompt="1"/>
          </p:nvPr>
        </p:nvSpPr>
        <p:spPr>
          <a:xfrm>
            <a:off x="1976409" y="4077557"/>
            <a:ext cx="4552741" cy="398426"/>
          </a:xfrm>
          <a:prstGeom prst="rect">
            <a:avLst/>
          </a:prstGeom>
        </p:spPr>
        <p:txBody>
          <a:bodyPr wrap="square" lIns="0" tIns="0" rIns="0" bIns="0" anchor="ctr">
            <a:noAutofit/>
          </a:bodyPr>
          <a:lstStyle>
            <a:lvl1pPr marL="0" indent="0" algn="l">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4" name="Rectangle 33"/>
          <p:cNvSpPr/>
          <p:nvPr userDrawn="1"/>
        </p:nvSpPr>
        <p:spPr>
          <a:xfrm>
            <a:off x="1827306" y="5243582"/>
            <a:ext cx="4961483" cy="1138761"/>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5" name="Rectangle 34"/>
          <p:cNvSpPr/>
          <p:nvPr userDrawn="1"/>
        </p:nvSpPr>
        <p:spPr>
          <a:xfrm>
            <a:off x="890189" y="5243582"/>
            <a:ext cx="937116" cy="11387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b="1" dirty="0"/>
              <a:t>04</a:t>
            </a:r>
          </a:p>
        </p:txBody>
      </p:sp>
      <p:sp>
        <p:nvSpPr>
          <p:cNvPr id="36" name="Text Placeholder 3"/>
          <p:cNvSpPr>
            <a:spLocks noGrp="1"/>
          </p:cNvSpPr>
          <p:nvPr>
            <p:ph type="body" sz="half" idx="37"/>
          </p:nvPr>
        </p:nvSpPr>
        <p:spPr>
          <a:xfrm>
            <a:off x="1976410" y="5732543"/>
            <a:ext cx="455274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37" name="Text Placeholder 3"/>
          <p:cNvSpPr>
            <a:spLocks noGrp="1"/>
          </p:cNvSpPr>
          <p:nvPr>
            <p:ph type="body" sz="half" idx="38" hasCustomPrompt="1"/>
          </p:nvPr>
        </p:nvSpPr>
        <p:spPr>
          <a:xfrm>
            <a:off x="1976409" y="5334116"/>
            <a:ext cx="4552741" cy="398426"/>
          </a:xfrm>
          <a:prstGeom prst="rect">
            <a:avLst/>
          </a:prstGeom>
        </p:spPr>
        <p:txBody>
          <a:bodyPr wrap="square" lIns="0" tIns="0" rIns="0" bIns="0" anchor="ctr">
            <a:noAutofit/>
          </a:bodyPr>
          <a:lstStyle>
            <a:lvl1pPr marL="0" indent="0" algn="l">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Tree>
    <p:extLst>
      <p:ext uri="{BB962C8B-B14F-4D97-AF65-F5344CB8AC3E}">
        <p14:creationId xmlns:p14="http://schemas.microsoft.com/office/powerpoint/2010/main" val="274783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xEl>
                                              <p:pRg st="0" end="0"/>
                                            </p:txEl>
                                          </p:spTgt>
                                        </p:tgtEl>
                                        <p:attrNameLst>
                                          <p:attrName>style.visibility</p:attrName>
                                        </p:attrNameLst>
                                      </p:cBhvr>
                                      <p:to>
                                        <p:strVal val="visible"/>
                                      </p:to>
                                    </p:set>
                                    <p:animEffect transition="in" filter="fade">
                                      <p:cBhvr>
                                        <p:cTn id="11" dur="500"/>
                                        <p:tgtEl>
                                          <p:spTgt spid="40">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wipe(down)">
                                      <p:cBhvr>
                                        <p:cTn id="15" dur="500"/>
                                        <p:tgtEl>
                                          <p:spTgt spid="59"/>
                                        </p:tgtEl>
                                      </p:cBhvr>
                                    </p:animEffect>
                                  </p:childTnLst>
                                </p:cTn>
                              </p:par>
                            </p:childTnLst>
                          </p:cTn>
                        </p:par>
                        <p:par>
                          <p:cTn id="16" fill="hold">
                            <p:stCondLst>
                              <p:cond delay="1500"/>
                            </p:stCondLst>
                            <p:childTnLst>
                              <p:par>
                                <p:cTn id="17" presetID="2" presetClass="entr" presetSubtype="8" accel="50000" decel="5000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0-#ppt_w/2"/>
                                          </p:val>
                                        </p:tav>
                                        <p:tav tm="100000">
                                          <p:val>
                                            <p:strVal val="#ppt_x"/>
                                          </p:val>
                                        </p:tav>
                                      </p:tavLst>
                                    </p:anim>
                                    <p:anim calcmode="lin" valueType="num">
                                      <p:cBhvr additive="base">
                                        <p:cTn id="20" dur="500" fill="hold"/>
                                        <p:tgtEl>
                                          <p:spTgt spid="51"/>
                                        </p:tgtEl>
                                        <p:attrNameLst>
                                          <p:attrName>ppt_y</p:attrName>
                                        </p:attrNameLst>
                                      </p:cBhvr>
                                      <p:tavLst>
                                        <p:tav tm="0">
                                          <p:val>
                                            <p:strVal val="#ppt_y"/>
                                          </p:val>
                                        </p:tav>
                                        <p:tav tm="100000">
                                          <p:val>
                                            <p:strVal val="#ppt_y"/>
                                          </p:val>
                                        </p:tav>
                                      </p:tavLst>
                                    </p:anim>
                                  </p:childTnLst>
                                </p:cTn>
                              </p:par>
                              <p:par>
                                <p:cTn id="21" presetID="2" presetClass="entr" presetSubtype="4" accel="50000" decel="5000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ppt_x"/>
                                          </p:val>
                                        </p:tav>
                                        <p:tav tm="100000">
                                          <p:val>
                                            <p:strVal val="#ppt_x"/>
                                          </p:val>
                                        </p:tav>
                                      </p:tavLst>
                                    </p:anim>
                                    <p:anim calcmode="lin" valueType="num">
                                      <p:cBhvr additive="base">
                                        <p:cTn id="24" dur="500" fill="hold"/>
                                        <p:tgtEl>
                                          <p:spTgt spid="50"/>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53">
                                            <p:txEl>
                                              <p:pRg st="0" end="0"/>
                                            </p:txEl>
                                          </p:spTgt>
                                        </p:tgtEl>
                                        <p:attrNameLst>
                                          <p:attrName>style.visibility</p:attrName>
                                        </p:attrNameLst>
                                      </p:cBhvr>
                                      <p:to>
                                        <p:strVal val="visible"/>
                                      </p:to>
                                    </p:set>
                                    <p:animEffect transition="in" filter="wipe(left)">
                                      <p:cBhvr>
                                        <p:cTn id="28" dur="500"/>
                                        <p:tgtEl>
                                          <p:spTgt spid="53">
                                            <p:txEl>
                                              <p:pRg st="0" end="0"/>
                                            </p:txEl>
                                          </p:spTgt>
                                        </p:tgtEl>
                                      </p:cBhvr>
                                    </p:animEffect>
                                  </p:childTnLst>
                                </p:cTn>
                              </p:par>
                            </p:childTnLst>
                          </p:cTn>
                        </p:par>
                        <p:par>
                          <p:cTn id="29" fill="hold">
                            <p:stCondLst>
                              <p:cond delay="2500"/>
                            </p:stCondLst>
                            <p:childTnLst>
                              <p:par>
                                <p:cTn id="30" presetID="22" presetClass="entr" presetSubtype="8" fill="hold" grpId="0" nodeType="afterEffect" nodePh="1">
                                  <p:stCondLst>
                                    <p:cond delay="0"/>
                                  </p:stCondLst>
                                  <p:endCondLst>
                                    <p:cond evt="begin" delay="0">
                                      <p:tn val="30"/>
                                    </p:cond>
                                  </p:endCondLst>
                                  <p:childTnLst>
                                    <p:set>
                                      <p:cBhvr>
                                        <p:cTn id="31" dur="1" fill="hold">
                                          <p:stCondLst>
                                            <p:cond delay="0"/>
                                          </p:stCondLst>
                                        </p:cTn>
                                        <p:tgtEl>
                                          <p:spTgt spid="52">
                                            <p:txEl>
                                              <p:pRg st="0" end="0"/>
                                            </p:txEl>
                                          </p:spTgt>
                                        </p:tgtEl>
                                        <p:attrNameLst>
                                          <p:attrName>style.visibility</p:attrName>
                                        </p:attrNameLst>
                                      </p:cBhvr>
                                      <p:to>
                                        <p:strVal val="visible"/>
                                      </p:to>
                                    </p:set>
                                    <p:animEffect transition="in" filter="wipe(left)">
                                      <p:cBhvr>
                                        <p:cTn id="32" dur="500"/>
                                        <p:tgtEl>
                                          <p:spTgt spid="52">
                                            <p:txEl>
                                              <p:pRg st="0" end="0"/>
                                            </p:txEl>
                                          </p:spTgt>
                                        </p:tgtEl>
                                      </p:cBhvr>
                                    </p:animEffect>
                                  </p:childTnLst>
                                </p:cTn>
                              </p:par>
                            </p:childTnLst>
                          </p:cTn>
                        </p:par>
                        <p:par>
                          <p:cTn id="33" fill="hold">
                            <p:stCondLst>
                              <p:cond delay="3000"/>
                            </p:stCondLst>
                            <p:childTnLst>
                              <p:par>
                                <p:cTn id="34" presetID="2" presetClass="entr" presetSubtype="8" accel="50000" decel="50000" fill="hold" grpId="0"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0-#ppt_w/2"/>
                                          </p:val>
                                        </p:tav>
                                        <p:tav tm="100000">
                                          <p:val>
                                            <p:strVal val="#ppt_x"/>
                                          </p:val>
                                        </p:tav>
                                      </p:tavLst>
                                    </p:anim>
                                    <p:anim calcmode="lin" valueType="num">
                                      <p:cBhvr additive="base">
                                        <p:cTn id="37" dur="500" fill="hold"/>
                                        <p:tgtEl>
                                          <p:spTgt spid="27"/>
                                        </p:tgtEl>
                                        <p:attrNameLst>
                                          <p:attrName>ppt_y</p:attrName>
                                        </p:attrNameLst>
                                      </p:cBhvr>
                                      <p:tavLst>
                                        <p:tav tm="0">
                                          <p:val>
                                            <p:strVal val="#ppt_y"/>
                                          </p:val>
                                        </p:tav>
                                        <p:tav tm="100000">
                                          <p:val>
                                            <p:strVal val="#ppt_y"/>
                                          </p:val>
                                        </p:tav>
                                      </p:tavLst>
                                    </p:anim>
                                  </p:childTnLst>
                                </p:cTn>
                              </p:par>
                              <p:par>
                                <p:cTn id="38" presetID="2" presetClass="entr" presetSubtype="4" accel="50000" decel="5000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ppt_x"/>
                                          </p:val>
                                        </p:tav>
                                        <p:tav tm="100000">
                                          <p:val>
                                            <p:strVal val="#ppt_x"/>
                                          </p:val>
                                        </p:tav>
                                      </p:tavLst>
                                    </p:anim>
                                    <p:anim calcmode="lin" valueType="num">
                                      <p:cBhvr additive="base">
                                        <p:cTn id="41" dur="500" fill="hold"/>
                                        <p:tgtEl>
                                          <p:spTgt spid="26"/>
                                        </p:tgtEl>
                                        <p:attrNameLst>
                                          <p:attrName>ppt_y</p:attrName>
                                        </p:attrNameLst>
                                      </p:cBhvr>
                                      <p:tavLst>
                                        <p:tav tm="0">
                                          <p:val>
                                            <p:strVal val="1+#ppt_h/2"/>
                                          </p:val>
                                        </p:tav>
                                        <p:tav tm="100000">
                                          <p:val>
                                            <p:strVal val="#ppt_y"/>
                                          </p:val>
                                        </p:tav>
                                      </p:tavLst>
                                    </p:anim>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Effect transition="in" filter="wipe(left)">
                                      <p:cBhvr>
                                        <p:cTn id="45" dur="500"/>
                                        <p:tgtEl>
                                          <p:spTgt spid="29">
                                            <p:txEl>
                                              <p:pRg st="0" end="0"/>
                                            </p:txEl>
                                          </p:spTgt>
                                        </p:tgtEl>
                                      </p:cBhvr>
                                    </p:animEffect>
                                  </p:childTnLst>
                                </p:cTn>
                              </p:par>
                            </p:childTnLst>
                          </p:cTn>
                        </p:par>
                        <p:par>
                          <p:cTn id="46" fill="hold">
                            <p:stCondLst>
                              <p:cond delay="4000"/>
                            </p:stCondLst>
                            <p:childTnLst>
                              <p:par>
                                <p:cTn id="47" presetID="22" presetClass="entr" presetSubtype="8" fill="hold" grpId="0" nodeType="afterEffect" nodePh="1">
                                  <p:stCondLst>
                                    <p:cond delay="0"/>
                                  </p:stCondLst>
                                  <p:endCondLst>
                                    <p:cond evt="begin" delay="0">
                                      <p:tn val="47"/>
                                    </p:cond>
                                  </p:endCondLst>
                                  <p:childTnLst>
                                    <p:set>
                                      <p:cBhvr>
                                        <p:cTn id="48" dur="1" fill="hold">
                                          <p:stCondLst>
                                            <p:cond delay="0"/>
                                          </p:stCondLst>
                                        </p:cTn>
                                        <p:tgtEl>
                                          <p:spTgt spid="28">
                                            <p:txEl>
                                              <p:pRg st="0" end="0"/>
                                            </p:txEl>
                                          </p:spTgt>
                                        </p:tgtEl>
                                        <p:attrNameLst>
                                          <p:attrName>style.visibility</p:attrName>
                                        </p:attrNameLst>
                                      </p:cBhvr>
                                      <p:to>
                                        <p:strVal val="visible"/>
                                      </p:to>
                                    </p:set>
                                    <p:animEffect transition="in" filter="wipe(left)">
                                      <p:cBhvr>
                                        <p:cTn id="49" dur="500"/>
                                        <p:tgtEl>
                                          <p:spTgt spid="28">
                                            <p:txEl>
                                              <p:pRg st="0" end="0"/>
                                            </p:txEl>
                                          </p:spTgt>
                                        </p:tgtEl>
                                      </p:cBhvr>
                                    </p:animEffect>
                                  </p:childTnLst>
                                </p:cTn>
                              </p:par>
                            </p:childTnLst>
                          </p:cTn>
                        </p:par>
                        <p:par>
                          <p:cTn id="50" fill="hold">
                            <p:stCondLst>
                              <p:cond delay="4500"/>
                            </p:stCondLst>
                            <p:childTnLst>
                              <p:par>
                                <p:cTn id="51" presetID="2" presetClass="entr" presetSubtype="8" accel="50000" decel="5000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0-#ppt_w/2"/>
                                          </p:val>
                                        </p:tav>
                                        <p:tav tm="100000">
                                          <p:val>
                                            <p:strVal val="#ppt_x"/>
                                          </p:val>
                                        </p:tav>
                                      </p:tavLst>
                                    </p:anim>
                                    <p:anim calcmode="lin" valueType="num">
                                      <p:cBhvr additive="base">
                                        <p:cTn id="54" dur="500" fill="hold"/>
                                        <p:tgtEl>
                                          <p:spTgt spid="31"/>
                                        </p:tgtEl>
                                        <p:attrNameLst>
                                          <p:attrName>ppt_y</p:attrName>
                                        </p:attrNameLst>
                                      </p:cBhvr>
                                      <p:tavLst>
                                        <p:tav tm="0">
                                          <p:val>
                                            <p:strVal val="#ppt_y"/>
                                          </p:val>
                                        </p:tav>
                                        <p:tav tm="100000">
                                          <p:val>
                                            <p:strVal val="#ppt_y"/>
                                          </p:val>
                                        </p:tav>
                                      </p:tavLst>
                                    </p:anim>
                                  </p:childTnLst>
                                </p:cTn>
                              </p:par>
                              <p:par>
                                <p:cTn id="55" presetID="2" presetClass="entr" presetSubtype="4" accel="50000" decel="5000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par>
                          <p:cTn id="59" fill="hold">
                            <p:stCondLst>
                              <p:cond delay="5000"/>
                            </p:stCondLst>
                            <p:childTnLst>
                              <p:par>
                                <p:cTn id="60" presetID="22" presetClass="entr" presetSubtype="8" fill="hold" grpId="0" nodeType="afterEffect">
                                  <p:stCondLst>
                                    <p:cond delay="0"/>
                                  </p:stCondLst>
                                  <p:childTnLst>
                                    <p:set>
                                      <p:cBhvr>
                                        <p:cTn id="61" dur="1" fill="hold">
                                          <p:stCondLst>
                                            <p:cond delay="0"/>
                                          </p:stCondLst>
                                        </p:cTn>
                                        <p:tgtEl>
                                          <p:spTgt spid="33">
                                            <p:txEl>
                                              <p:pRg st="0" end="0"/>
                                            </p:txEl>
                                          </p:spTgt>
                                        </p:tgtEl>
                                        <p:attrNameLst>
                                          <p:attrName>style.visibility</p:attrName>
                                        </p:attrNameLst>
                                      </p:cBhvr>
                                      <p:to>
                                        <p:strVal val="visible"/>
                                      </p:to>
                                    </p:set>
                                    <p:animEffect transition="in" filter="wipe(left)">
                                      <p:cBhvr>
                                        <p:cTn id="62" dur="500"/>
                                        <p:tgtEl>
                                          <p:spTgt spid="33">
                                            <p:txEl>
                                              <p:pRg st="0" end="0"/>
                                            </p:txEl>
                                          </p:spTgt>
                                        </p:tgtEl>
                                      </p:cBhvr>
                                    </p:animEffect>
                                  </p:childTnLst>
                                </p:cTn>
                              </p:par>
                            </p:childTnLst>
                          </p:cTn>
                        </p:par>
                        <p:par>
                          <p:cTn id="63" fill="hold">
                            <p:stCondLst>
                              <p:cond delay="5500"/>
                            </p:stCondLst>
                            <p:childTnLst>
                              <p:par>
                                <p:cTn id="64" presetID="22" presetClass="entr" presetSubtype="8" fill="hold" grpId="0" nodeType="afterEffect" nodePh="1">
                                  <p:stCondLst>
                                    <p:cond delay="0"/>
                                  </p:stCondLst>
                                  <p:endCondLst>
                                    <p:cond evt="begin" delay="0">
                                      <p:tn val="64"/>
                                    </p:cond>
                                  </p:endCondLst>
                                  <p:childTnLst>
                                    <p:set>
                                      <p:cBhvr>
                                        <p:cTn id="65" dur="1" fill="hold">
                                          <p:stCondLst>
                                            <p:cond delay="0"/>
                                          </p:stCondLst>
                                        </p:cTn>
                                        <p:tgtEl>
                                          <p:spTgt spid="32">
                                            <p:txEl>
                                              <p:pRg st="0" end="0"/>
                                            </p:txEl>
                                          </p:spTgt>
                                        </p:tgtEl>
                                        <p:attrNameLst>
                                          <p:attrName>style.visibility</p:attrName>
                                        </p:attrNameLst>
                                      </p:cBhvr>
                                      <p:to>
                                        <p:strVal val="visible"/>
                                      </p:to>
                                    </p:set>
                                    <p:animEffect transition="in" filter="wipe(left)">
                                      <p:cBhvr>
                                        <p:cTn id="66" dur="500"/>
                                        <p:tgtEl>
                                          <p:spTgt spid="32">
                                            <p:txEl>
                                              <p:pRg st="0" end="0"/>
                                            </p:txEl>
                                          </p:spTgt>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35"/>
                                        </p:tgtEl>
                                        <p:attrNameLst>
                                          <p:attrName>style.visibility</p:attrName>
                                        </p:attrNameLst>
                                      </p:cBhvr>
                                      <p:to>
                                        <p:strVal val="visible"/>
                                      </p:to>
                                    </p:set>
                                    <p:anim calcmode="lin" valueType="num">
                                      <p:cBhvr additive="base">
                                        <p:cTn id="70" dur="500" fill="hold"/>
                                        <p:tgtEl>
                                          <p:spTgt spid="35"/>
                                        </p:tgtEl>
                                        <p:attrNameLst>
                                          <p:attrName>ppt_x</p:attrName>
                                        </p:attrNameLst>
                                      </p:cBhvr>
                                      <p:tavLst>
                                        <p:tav tm="0">
                                          <p:val>
                                            <p:strVal val="0-#ppt_w/2"/>
                                          </p:val>
                                        </p:tav>
                                        <p:tav tm="100000">
                                          <p:val>
                                            <p:strVal val="#ppt_x"/>
                                          </p:val>
                                        </p:tav>
                                      </p:tavLst>
                                    </p:anim>
                                    <p:anim calcmode="lin" valueType="num">
                                      <p:cBhvr additive="base">
                                        <p:cTn id="71" dur="500" fill="hold"/>
                                        <p:tgtEl>
                                          <p:spTgt spid="35"/>
                                        </p:tgtEl>
                                        <p:attrNameLst>
                                          <p:attrName>ppt_y</p:attrName>
                                        </p:attrNameLst>
                                      </p:cBhvr>
                                      <p:tavLst>
                                        <p:tav tm="0">
                                          <p:val>
                                            <p:strVal val="#ppt_y"/>
                                          </p:val>
                                        </p:tav>
                                        <p:tav tm="100000">
                                          <p:val>
                                            <p:strVal val="#ppt_y"/>
                                          </p:val>
                                        </p:tav>
                                      </p:tavLst>
                                    </p:anim>
                                  </p:childTnLst>
                                </p:cTn>
                              </p:par>
                              <p:par>
                                <p:cTn id="72" presetID="2" presetClass="entr" presetSubtype="4" accel="50000" decel="5000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 calcmode="lin" valueType="num">
                                      <p:cBhvr additive="base">
                                        <p:cTn id="74" dur="500" fill="hold"/>
                                        <p:tgtEl>
                                          <p:spTgt spid="34"/>
                                        </p:tgtEl>
                                        <p:attrNameLst>
                                          <p:attrName>ppt_x</p:attrName>
                                        </p:attrNameLst>
                                      </p:cBhvr>
                                      <p:tavLst>
                                        <p:tav tm="0">
                                          <p:val>
                                            <p:strVal val="#ppt_x"/>
                                          </p:val>
                                        </p:tav>
                                        <p:tav tm="100000">
                                          <p:val>
                                            <p:strVal val="#ppt_x"/>
                                          </p:val>
                                        </p:tav>
                                      </p:tavLst>
                                    </p:anim>
                                    <p:anim calcmode="lin" valueType="num">
                                      <p:cBhvr additive="base">
                                        <p:cTn id="75" dur="500" fill="hold"/>
                                        <p:tgtEl>
                                          <p:spTgt spid="34"/>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2" presetClass="entr" presetSubtype="8" fill="hold" grpId="0" nodeType="afterEffect">
                                  <p:stCondLst>
                                    <p:cond delay="0"/>
                                  </p:stCondLst>
                                  <p:childTnLst>
                                    <p:set>
                                      <p:cBhvr>
                                        <p:cTn id="78" dur="1" fill="hold">
                                          <p:stCondLst>
                                            <p:cond delay="0"/>
                                          </p:stCondLst>
                                        </p:cTn>
                                        <p:tgtEl>
                                          <p:spTgt spid="37">
                                            <p:txEl>
                                              <p:pRg st="0" end="0"/>
                                            </p:txEl>
                                          </p:spTgt>
                                        </p:tgtEl>
                                        <p:attrNameLst>
                                          <p:attrName>style.visibility</p:attrName>
                                        </p:attrNameLst>
                                      </p:cBhvr>
                                      <p:to>
                                        <p:strVal val="visible"/>
                                      </p:to>
                                    </p:set>
                                    <p:animEffect transition="in" filter="wipe(left)">
                                      <p:cBhvr>
                                        <p:cTn id="79" dur="500"/>
                                        <p:tgtEl>
                                          <p:spTgt spid="37">
                                            <p:txEl>
                                              <p:pRg st="0" end="0"/>
                                            </p:txEl>
                                          </p:spTgt>
                                        </p:tgtEl>
                                      </p:cBhvr>
                                    </p:animEffect>
                                  </p:childTnLst>
                                </p:cTn>
                              </p:par>
                            </p:childTnLst>
                          </p:cTn>
                        </p:par>
                        <p:par>
                          <p:cTn id="80" fill="hold">
                            <p:stCondLst>
                              <p:cond delay="7000"/>
                            </p:stCondLst>
                            <p:childTnLst>
                              <p:par>
                                <p:cTn id="81" presetID="22" presetClass="entr" presetSubtype="8" fill="hold" grpId="0" nodeType="afterEffect" nodePh="1">
                                  <p:stCondLst>
                                    <p:cond delay="0"/>
                                  </p:stCondLst>
                                  <p:endCondLst>
                                    <p:cond evt="begin" delay="0">
                                      <p:tn val="81"/>
                                    </p:cond>
                                  </p:endCondLst>
                                  <p:childTnLst>
                                    <p:set>
                                      <p:cBhvr>
                                        <p:cTn id="82" dur="1" fill="hold">
                                          <p:stCondLst>
                                            <p:cond delay="0"/>
                                          </p:stCondLst>
                                        </p:cTn>
                                        <p:tgtEl>
                                          <p:spTgt spid="36">
                                            <p:txEl>
                                              <p:pRg st="0" end="0"/>
                                            </p:txEl>
                                          </p:spTgt>
                                        </p:tgtEl>
                                        <p:attrNameLst>
                                          <p:attrName>style.visibility</p:attrName>
                                        </p:attrNameLst>
                                      </p:cBhvr>
                                      <p:to>
                                        <p:strVal val="visible"/>
                                      </p:to>
                                    </p:set>
                                    <p:animEffect transition="in" filter="wipe(left)">
                                      <p:cBhvr>
                                        <p:cTn id="83"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50" grpId="0" animBg="1"/>
      <p:bldP spid="51" grpId="0" animBg="1"/>
      <p:bldP spid="5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9" grpId="0" animBg="1"/>
      <p:bldP spid="26" grpId="0" animBg="1"/>
      <p:bldP spid="27" grpId="0" animBg="1"/>
      <p:bldP spid="28"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animBg="1"/>
      <p:bldP spid="3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animBg="1"/>
      <p:bldP spid="3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_Pic2">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40"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43" name="Rectangle 42"/>
          <p:cNvSpPr/>
          <p:nvPr userDrawn="1"/>
        </p:nvSpPr>
        <p:spPr>
          <a:xfrm>
            <a:off x="0" y="1829621"/>
            <a:ext cx="4171401" cy="21226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4" name="Rectangle 43"/>
          <p:cNvSpPr/>
          <p:nvPr userDrawn="1"/>
        </p:nvSpPr>
        <p:spPr>
          <a:xfrm>
            <a:off x="0" y="3952248"/>
            <a:ext cx="4171401" cy="21226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5" name="Rectangle 44"/>
          <p:cNvSpPr/>
          <p:nvPr userDrawn="1"/>
        </p:nvSpPr>
        <p:spPr>
          <a:xfrm>
            <a:off x="8278030" y="1829621"/>
            <a:ext cx="4158446" cy="21226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6" name="Rectangle 45"/>
          <p:cNvSpPr/>
          <p:nvPr userDrawn="1"/>
        </p:nvSpPr>
        <p:spPr>
          <a:xfrm>
            <a:off x="8278030" y="3952248"/>
            <a:ext cx="4158446" cy="21226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7" name="Picture Placeholder 7"/>
          <p:cNvSpPr>
            <a:spLocks noGrp="1"/>
          </p:cNvSpPr>
          <p:nvPr>
            <p:ph type="pic" sz="quarter" idx="33" hasCustomPrompt="1"/>
          </p:nvPr>
        </p:nvSpPr>
        <p:spPr>
          <a:xfrm>
            <a:off x="6204163" y="1829620"/>
            <a:ext cx="2123365" cy="2119270"/>
          </a:xfrm>
          <a:prstGeom prst="rect">
            <a:avLst/>
          </a:prstGeom>
          <a:solidFill>
            <a:schemeClr val="bg2">
              <a:lumMod val="85000"/>
            </a:schemeClr>
          </a:solidFill>
          <a:ln w="6350">
            <a:noFill/>
          </a:ln>
        </p:spPr>
        <p:txBody>
          <a:bodyPr tIns="0" bIns="182880" anchor="b"/>
          <a:lstStyle>
            <a:lvl1pPr algn="ctr">
              <a:buNone/>
              <a:defRPr sz="1632">
                <a:solidFill>
                  <a:schemeClr val="tx1">
                    <a:lumMod val="50000"/>
                    <a:lumOff val="50000"/>
                  </a:schemeClr>
                </a:solidFill>
              </a:defRPr>
            </a:lvl1pPr>
          </a:lstStyle>
          <a:p>
            <a:r>
              <a:rPr lang="en-US" dirty="0"/>
              <a:t>Image Holder</a:t>
            </a:r>
          </a:p>
        </p:txBody>
      </p:sp>
      <p:sp>
        <p:nvSpPr>
          <p:cNvPr id="49" name="Picture Placeholder 7"/>
          <p:cNvSpPr>
            <a:spLocks noGrp="1"/>
          </p:cNvSpPr>
          <p:nvPr>
            <p:ph type="pic" sz="quarter" idx="35" hasCustomPrompt="1"/>
          </p:nvPr>
        </p:nvSpPr>
        <p:spPr>
          <a:xfrm>
            <a:off x="6204163" y="3949143"/>
            <a:ext cx="2123365" cy="2119270"/>
          </a:xfrm>
          <a:prstGeom prst="rect">
            <a:avLst/>
          </a:prstGeom>
          <a:solidFill>
            <a:schemeClr val="bg2">
              <a:lumMod val="85000"/>
            </a:schemeClr>
          </a:solidFill>
          <a:ln w="6350">
            <a:noFill/>
          </a:ln>
        </p:spPr>
        <p:txBody>
          <a:bodyPr tIns="0" bIns="182880" anchor="b"/>
          <a:lstStyle>
            <a:lvl1pPr algn="ctr">
              <a:buNone/>
              <a:defRPr sz="1632">
                <a:solidFill>
                  <a:schemeClr val="tx1">
                    <a:lumMod val="50000"/>
                    <a:lumOff val="50000"/>
                  </a:schemeClr>
                </a:solidFill>
              </a:defRPr>
            </a:lvl1pPr>
          </a:lstStyle>
          <a:p>
            <a:r>
              <a:rPr lang="en-US" dirty="0"/>
              <a:t>Image Holder</a:t>
            </a:r>
          </a:p>
        </p:txBody>
      </p:sp>
      <p:sp>
        <p:nvSpPr>
          <p:cNvPr id="54" name="Picture Placeholder 7"/>
          <p:cNvSpPr>
            <a:spLocks noGrp="1"/>
          </p:cNvSpPr>
          <p:nvPr>
            <p:ph type="pic" sz="quarter" idx="36" hasCustomPrompt="1"/>
          </p:nvPr>
        </p:nvSpPr>
        <p:spPr>
          <a:xfrm>
            <a:off x="4095309" y="1829620"/>
            <a:ext cx="2123365" cy="2119270"/>
          </a:xfrm>
          <a:prstGeom prst="rect">
            <a:avLst/>
          </a:prstGeom>
          <a:solidFill>
            <a:schemeClr val="bg2">
              <a:lumMod val="85000"/>
            </a:schemeClr>
          </a:solidFill>
          <a:ln w="6350">
            <a:noFill/>
          </a:ln>
        </p:spPr>
        <p:txBody>
          <a:bodyPr tIns="0" bIns="182880" anchor="b"/>
          <a:lstStyle>
            <a:lvl1pPr algn="ctr">
              <a:buNone/>
              <a:defRPr sz="1632">
                <a:solidFill>
                  <a:schemeClr val="tx1">
                    <a:lumMod val="50000"/>
                    <a:lumOff val="50000"/>
                  </a:schemeClr>
                </a:solidFill>
              </a:defRPr>
            </a:lvl1pPr>
          </a:lstStyle>
          <a:p>
            <a:r>
              <a:rPr lang="en-US" dirty="0"/>
              <a:t>Image Holder</a:t>
            </a:r>
          </a:p>
        </p:txBody>
      </p:sp>
      <p:sp>
        <p:nvSpPr>
          <p:cNvPr id="55" name="Picture Placeholder 7"/>
          <p:cNvSpPr>
            <a:spLocks noGrp="1"/>
          </p:cNvSpPr>
          <p:nvPr>
            <p:ph type="pic" sz="quarter" idx="37" hasCustomPrompt="1"/>
          </p:nvPr>
        </p:nvSpPr>
        <p:spPr>
          <a:xfrm>
            <a:off x="4095309" y="3949143"/>
            <a:ext cx="2123365" cy="2119270"/>
          </a:xfrm>
          <a:prstGeom prst="rect">
            <a:avLst/>
          </a:prstGeom>
          <a:solidFill>
            <a:schemeClr val="bg2">
              <a:lumMod val="85000"/>
            </a:schemeClr>
          </a:solidFill>
          <a:ln w="6350">
            <a:noFill/>
          </a:ln>
        </p:spPr>
        <p:txBody>
          <a:bodyPr tIns="0" bIns="182880" anchor="b"/>
          <a:lstStyle>
            <a:lvl1pPr algn="ctr">
              <a:buNone/>
              <a:defRPr sz="1632">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43870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xEl>
                                              <p:pRg st="0" end="0"/>
                                            </p:txEl>
                                          </p:spTgt>
                                        </p:tgtEl>
                                        <p:attrNameLst>
                                          <p:attrName>style.visibility</p:attrName>
                                        </p:attrNameLst>
                                      </p:cBhvr>
                                      <p:to>
                                        <p:strVal val="visible"/>
                                      </p:to>
                                    </p:set>
                                    <p:animEffect transition="in" filter="fade">
                                      <p:cBhvr>
                                        <p:cTn id="11" dur="500"/>
                                        <p:tgtEl>
                                          <p:spTgt spid="40">
                                            <p:txEl>
                                              <p:pRg st="0" end="0"/>
                                            </p:txEl>
                                          </p:spTgt>
                                        </p:tgtEl>
                                      </p:cBhvr>
                                    </p:animEffect>
                                  </p:childTnLst>
                                </p:cTn>
                              </p:par>
                              <p:par>
                                <p:cTn id="12" presetID="53" presetClass="entr" presetSubtype="0" fill="hold" grpId="0" nodeType="with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p:cTn id="14" dur="500" fill="hold"/>
                                        <p:tgtEl>
                                          <p:spTgt spid="47"/>
                                        </p:tgtEl>
                                        <p:attrNameLst>
                                          <p:attrName>ppt_w</p:attrName>
                                        </p:attrNameLst>
                                      </p:cBhvr>
                                      <p:tavLst>
                                        <p:tav tm="0">
                                          <p:val>
                                            <p:fltVal val="0"/>
                                          </p:val>
                                        </p:tav>
                                        <p:tav tm="100000">
                                          <p:val>
                                            <p:strVal val="#ppt_w"/>
                                          </p:val>
                                        </p:tav>
                                      </p:tavLst>
                                    </p:anim>
                                    <p:anim calcmode="lin" valueType="num">
                                      <p:cBhvr>
                                        <p:cTn id="15" dur="500" fill="hold"/>
                                        <p:tgtEl>
                                          <p:spTgt spid="47"/>
                                        </p:tgtEl>
                                        <p:attrNameLst>
                                          <p:attrName>ppt_h</p:attrName>
                                        </p:attrNameLst>
                                      </p:cBhvr>
                                      <p:tavLst>
                                        <p:tav tm="0">
                                          <p:val>
                                            <p:fltVal val="0"/>
                                          </p:val>
                                        </p:tav>
                                        <p:tav tm="100000">
                                          <p:val>
                                            <p:strVal val="#ppt_h"/>
                                          </p:val>
                                        </p:tav>
                                      </p:tavLst>
                                    </p:anim>
                                    <p:animEffect transition="in" filter="fade">
                                      <p:cBhvr>
                                        <p:cTn id="16" dur="500"/>
                                        <p:tgtEl>
                                          <p:spTgt spid="47"/>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p:cTn id="19" dur="500" fill="hold"/>
                                        <p:tgtEl>
                                          <p:spTgt spid="49"/>
                                        </p:tgtEl>
                                        <p:attrNameLst>
                                          <p:attrName>ppt_w</p:attrName>
                                        </p:attrNameLst>
                                      </p:cBhvr>
                                      <p:tavLst>
                                        <p:tav tm="0">
                                          <p:val>
                                            <p:fltVal val="0"/>
                                          </p:val>
                                        </p:tav>
                                        <p:tav tm="100000">
                                          <p:val>
                                            <p:strVal val="#ppt_w"/>
                                          </p:val>
                                        </p:tav>
                                      </p:tavLst>
                                    </p:anim>
                                    <p:anim calcmode="lin" valueType="num">
                                      <p:cBhvr>
                                        <p:cTn id="20" dur="500" fill="hold"/>
                                        <p:tgtEl>
                                          <p:spTgt spid="49"/>
                                        </p:tgtEl>
                                        <p:attrNameLst>
                                          <p:attrName>ppt_h</p:attrName>
                                        </p:attrNameLst>
                                      </p:cBhvr>
                                      <p:tavLst>
                                        <p:tav tm="0">
                                          <p:val>
                                            <p:fltVal val="0"/>
                                          </p:val>
                                        </p:tav>
                                        <p:tav tm="100000">
                                          <p:val>
                                            <p:strVal val="#ppt_h"/>
                                          </p:val>
                                        </p:tav>
                                      </p:tavLst>
                                    </p:anim>
                                    <p:animEffect transition="in" filter="fade">
                                      <p:cBhvr>
                                        <p:cTn id="21" dur="500"/>
                                        <p:tgtEl>
                                          <p:spTgt spid="49"/>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p:cTn id="24" dur="500" fill="hold"/>
                                        <p:tgtEl>
                                          <p:spTgt spid="54"/>
                                        </p:tgtEl>
                                        <p:attrNameLst>
                                          <p:attrName>ppt_w</p:attrName>
                                        </p:attrNameLst>
                                      </p:cBhvr>
                                      <p:tavLst>
                                        <p:tav tm="0">
                                          <p:val>
                                            <p:fltVal val="0"/>
                                          </p:val>
                                        </p:tav>
                                        <p:tav tm="100000">
                                          <p:val>
                                            <p:strVal val="#ppt_w"/>
                                          </p:val>
                                        </p:tav>
                                      </p:tavLst>
                                    </p:anim>
                                    <p:anim calcmode="lin" valueType="num">
                                      <p:cBhvr>
                                        <p:cTn id="25" dur="500" fill="hold"/>
                                        <p:tgtEl>
                                          <p:spTgt spid="54"/>
                                        </p:tgtEl>
                                        <p:attrNameLst>
                                          <p:attrName>ppt_h</p:attrName>
                                        </p:attrNameLst>
                                      </p:cBhvr>
                                      <p:tavLst>
                                        <p:tav tm="0">
                                          <p:val>
                                            <p:fltVal val="0"/>
                                          </p:val>
                                        </p:tav>
                                        <p:tav tm="100000">
                                          <p:val>
                                            <p:strVal val="#ppt_h"/>
                                          </p:val>
                                        </p:tav>
                                      </p:tavLst>
                                    </p:anim>
                                    <p:animEffect transition="in" filter="fade">
                                      <p:cBhvr>
                                        <p:cTn id="26" dur="500"/>
                                        <p:tgtEl>
                                          <p:spTgt spid="54"/>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p:cTn id="29" dur="500" fill="hold"/>
                                        <p:tgtEl>
                                          <p:spTgt spid="55"/>
                                        </p:tgtEl>
                                        <p:attrNameLst>
                                          <p:attrName>ppt_w</p:attrName>
                                        </p:attrNameLst>
                                      </p:cBhvr>
                                      <p:tavLst>
                                        <p:tav tm="0">
                                          <p:val>
                                            <p:fltVal val="0"/>
                                          </p:val>
                                        </p:tav>
                                        <p:tav tm="100000">
                                          <p:val>
                                            <p:strVal val="#ppt_w"/>
                                          </p:val>
                                        </p:tav>
                                      </p:tavLst>
                                    </p:anim>
                                    <p:anim calcmode="lin" valueType="num">
                                      <p:cBhvr>
                                        <p:cTn id="30" dur="500" fill="hold"/>
                                        <p:tgtEl>
                                          <p:spTgt spid="55"/>
                                        </p:tgtEl>
                                        <p:attrNameLst>
                                          <p:attrName>ppt_h</p:attrName>
                                        </p:attrNameLst>
                                      </p:cBhvr>
                                      <p:tavLst>
                                        <p:tav tm="0">
                                          <p:val>
                                            <p:fltVal val="0"/>
                                          </p:val>
                                        </p:tav>
                                        <p:tav tm="100000">
                                          <p:val>
                                            <p:strVal val="#ppt_h"/>
                                          </p:val>
                                        </p:tav>
                                      </p:tavLst>
                                    </p:anim>
                                    <p:animEffect transition="in" filter="fade">
                                      <p:cBhvr>
                                        <p:cTn id="31" dur="500"/>
                                        <p:tgtEl>
                                          <p:spTgt spid="55"/>
                                        </p:tgtEl>
                                      </p:cBhvr>
                                    </p:animEffect>
                                  </p:childTnLst>
                                </p:cTn>
                              </p:par>
                            </p:childTnLst>
                          </p:cTn>
                        </p:par>
                        <p:par>
                          <p:cTn id="32" fill="hold">
                            <p:stCondLst>
                              <p:cond delay="1000"/>
                            </p:stCondLst>
                            <p:childTnLst>
                              <p:par>
                                <p:cTn id="33" presetID="22" presetClass="entr" presetSubtype="2"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right)">
                                      <p:cBhvr>
                                        <p:cTn id="35" dur="500"/>
                                        <p:tgtEl>
                                          <p:spTgt spid="43"/>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right)">
                                      <p:cBhvr>
                                        <p:cTn id="38" dur="500"/>
                                        <p:tgtEl>
                                          <p:spTgt spid="44"/>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left)">
                                      <p:cBhvr>
                                        <p:cTn id="41" dur="500"/>
                                        <p:tgtEl>
                                          <p:spTgt spid="4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left)">
                                      <p:cBhvr>
                                        <p:cTn id="4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3" grpId="0" animBg="1"/>
      <p:bldP spid="44" grpId="0" animBg="1"/>
      <p:bldP spid="45" grpId="0" animBg="1"/>
      <p:bldP spid="46" grpId="0" animBg="1"/>
      <p:bldP spid="47" grpId="0" animBg="1"/>
      <p:bldP spid="49" grpId="0" animBg="1"/>
      <p:bldP spid="54" grpId="0" animBg="1"/>
      <p:bldP spid="55"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5_Pic05">
    <p:spTree>
      <p:nvGrpSpPr>
        <p:cNvPr id="1" name=""/>
        <p:cNvGrpSpPr/>
        <p:nvPr/>
      </p:nvGrpSpPr>
      <p:grpSpPr>
        <a:xfrm>
          <a:off x="0" y="0"/>
          <a:ext cx="0" cy="0"/>
          <a:chOff x="0" y="0"/>
          <a:chExt cx="0" cy="0"/>
        </a:xfrm>
      </p:grpSpPr>
      <p:sp>
        <p:nvSpPr>
          <p:cNvPr id="20" name="Picture Placeholder 7"/>
          <p:cNvSpPr>
            <a:spLocks noGrp="1"/>
          </p:cNvSpPr>
          <p:nvPr>
            <p:ph type="pic" sz="quarter" idx="15" hasCustomPrompt="1"/>
          </p:nvPr>
        </p:nvSpPr>
        <p:spPr>
          <a:xfrm>
            <a:off x="0" y="1528433"/>
            <a:ext cx="12436475" cy="3212300"/>
          </a:xfrm>
          <a:prstGeom prst="rect">
            <a:avLst/>
          </a:prstGeom>
          <a:solidFill>
            <a:schemeClr val="tx2">
              <a:lumMod val="10000"/>
              <a:lumOff val="90000"/>
            </a:schemeClr>
          </a:solidFill>
          <a:ln>
            <a:noFill/>
          </a:ln>
        </p:spPr>
        <p:txBody>
          <a:bodyPr bIns="274320" anchor="b"/>
          <a:lstStyle>
            <a:lvl1pPr algn="ctr">
              <a:buNone/>
              <a:defRPr sz="1632">
                <a:solidFill>
                  <a:schemeClr val="tx1">
                    <a:lumMod val="50000"/>
                    <a:lumOff val="50000"/>
                  </a:schemeClr>
                </a:solidFill>
              </a:defRPr>
            </a:lvl1pPr>
          </a:lstStyle>
          <a:p>
            <a:r>
              <a:rPr lang="en-US" dirty="0"/>
              <a:t>Click Icon To Add Image</a:t>
            </a:r>
          </a:p>
        </p:txBody>
      </p:sp>
      <p:sp>
        <p:nvSpPr>
          <p:cNvPr id="15"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6"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Tree>
    <p:extLst>
      <p:ext uri="{BB962C8B-B14F-4D97-AF65-F5344CB8AC3E}">
        <p14:creationId xmlns:p14="http://schemas.microsoft.com/office/powerpoint/2010/main" val="182512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Effect transition="in" filter="fade">
                                      <p:cBhvr>
                                        <p:cTn id="11" dur="500"/>
                                        <p:tgtEl>
                                          <p:spTgt spid="16">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5" grpId="0"/>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Gray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7AA9-6C9B-48B1-AFDC-8EE4BCF2C340}"/>
              </a:ext>
            </a:extLst>
          </p:cNvPr>
          <p:cNvSpPr>
            <a:spLocks noGrp="1"/>
          </p:cNvSpPr>
          <p:nvPr>
            <p:ph type="title"/>
          </p:nvPr>
        </p:nvSpPr>
        <p:spPr>
          <a:xfrm>
            <a:off x="274639" y="295274"/>
            <a:ext cx="7315199" cy="917575"/>
          </a:xfrm>
        </p:spPr>
        <p:txBody>
          <a:body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AA2587CF-E85C-43D4-95DD-1C62970E2F43}"/>
              </a:ext>
            </a:extLst>
          </p:cNvPr>
          <p:cNvSpPr>
            <a:spLocks noGrp="1"/>
          </p:cNvSpPr>
          <p:nvPr>
            <p:ph type="body" sz="quarter" idx="10"/>
          </p:nvPr>
        </p:nvSpPr>
        <p:spPr>
          <a:xfrm>
            <a:off x="274638" y="1212850"/>
            <a:ext cx="7315200" cy="2092881"/>
          </a:xfrm>
        </p:spPr>
        <p:txBody>
          <a:bodyPr vert="horz" wrap="square" lIns="146304" tIns="91440" rIns="146304" bIns="91440" rtlCol="0">
            <a:spAutoFit/>
          </a:bodyPr>
          <a:lstStyle>
            <a:lvl1pPr>
              <a:defRPr lang="en-US" dirty="0">
                <a:gradFill>
                  <a:gsLst>
                    <a:gs pos="1250">
                      <a:schemeClr val="tx1"/>
                    </a:gs>
                    <a:gs pos="99000">
                      <a:schemeClr val="tx1"/>
                    </a:gs>
                  </a:gsLst>
                  <a:lin ang="5400000" scaled="0"/>
                </a:gradFill>
              </a:defRPr>
            </a:lvl1pPr>
            <a:lvl2pPr>
              <a:defRPr lang="en-US" sz="2000" dirty="0"/>
            </a:lvl2pPr>
            <a:lvl3pPr>
              <a:defRPr lang="en-US" dirty="0"/>
            </a:lvl3pPr>
            <a:lvl4pPr>
              <a:defRPr lang="en-US" dirty="0"/>
            </a:lvl4pPr>
            <a:lvl5pPr>
              <a:defRPr lang="en-US" dirty="0"/>
            </a:lvl5pPr>
          </a:lstStyle>
          <a:p>
            <a:pPr marL="0" lvl="0" indent="0">
              <a:buNone/>
            </a:pPr>
            <a:r>
              <a:rPr lang="en-US"/>
              <a:t>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endParaRPr lang="en-US" dirty="0"/>
          </a:p>
        </p:txBody>
      </p:sp>
      <p:sp>
        <p:nvSpPr>
          <p:cNvPr id="6" name="Rectangle 2">
            <a:extLst>
              <a:ext uri="{FF2B5EF4-FFF2-40B4-BE49-F238E27FC236}">
                <a16:creationId xmlns:a16="http://schemas.microsoft.com/office/drawing/2014/main" id="{DC5B6DF4-B27B-46B5-BDF9-AEAB178F2C76}"/>
              </a:ext>
            </a:extLst>
          </p:cNvPr>
          <p:cNvSpPr/>
          <p:nvPr userDrawn="1"/>
        </p:nvSpPr>
        <p:spPr bwMode="auto">
          <a:xfrm>
            <a:off x="7589838" y="0"/>
            <a:ext cx="4846637" cy="6994525"/>
          </a:xfrm>
          <a:prstGeom prst="rect">
            <a:avLst/>
          </a:prstGeom>
          <a:solidFill>
            <a:srgbClr val="F1E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21" tIns="268813" rIns="448021" bIns="143366" numCol="1" spcCol="0" rtlCol="0" fromWordArt="0" anchor="t" anchorCtr="0" forceAA="0" compatLnSpc="1">
            <a:prstTxWarp prst="textNoShape">
              <a:avLst/>
            </a:prstTxWarp>
            <a:noAutofit/>
          </a:bodyPr>
          <a:lstStyle/>
          <a:p>
            <a:pPr defTabSz="914049">
              <a:lnSpc>
                <a:spcPct val="150000"/>
              </a:lnSpc>
              <a:defRPr/>
            </a:pPr>
            <a:endParaRPr lang="en-US" sz="1567" kern="0" cap="all" dirty="0">
              <a:solidFill>
                <a:schemeClr val="tx1">
                  <a:lumMod val="50000"/>
                  <a:lumOff val="50000"/>
                </a:schemeClr>
              </a:solidFill>
              <a:ea typeface="Segoe UI" pitchFamily="34" charset="0"/>
              <a:cs typeface="Segoe UI" pitchFamily="34" charset="0"/>
            </a:endParaRPr>
          </a:p>
        </p:txBody>
      </p:sp>
    </p:spTree>
    <p:extLst>
      <p:ext uri="{BB962C8B-B14F-4D97-AF65-F5344CB8AC3E}">
        <p14:creationId xmlns:p14="http://schemas.microsoft.com/office/powerpoint/2010/main" val="169009952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9_2-Pics">
    <p:spTree>
      <p:nvGrpSpPr>
        <p:cNvPr id="1" name=""/>
        <p:cNvGrpSpPr/>
        <p:nvPr/>
      </p:nvGrpSpPr>
      <p:grpSpPr>
        <a:xfrm>
          <a:off x="0" y="0"/>
          <a:ext cx="0" cy="0"/>
          <a:chOff x="0" y="0"/>
          <a:chExt cx="0" cy="0"/>
        </a:xfrm>
      </p:grpSpPr>
      <p:sp>
        <p:nvSpPr>
          <p:cNvPr id="38" name="Picture Placeholder 7"/>
          <p:cNvSpPr>
            <a:spLocks noGrp="1"/>
          </p:cNvSpPr>
          <p:nvPr>
            <p:ph type="pic" sz="quarter" idx="10" hasCustomPrompt="1"/>
          </p:nvPr>
        </p:nvSpPr>
        <p:spPr>
          <a:xfrm>
            <a:off x="982246" y="3911753"/>
            <a:ext cx="4896862" cy="2276885"/>
          </a:xfrm>
          <a:prstGeom prst="roundRect">
            <a:avLst>
              <a:gd name="adj" fmla="val 3883"/>
            </a:avLst>
          </a:prstGeom>
          <a:solidFill>
            <a:schemeClr val="bg1">
              <a:lumMod val="85000"/>
            </a:schemeClr>
          </a:solidFill>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5" name="Picture Placeholder 7"/>
          <p:cNvSpPr>
            <a:spLocks noGrp="1"/>
          </p:cNvSpPr>
          <p:nvPr>
            <p:ph type="pic" sz="quarter" idx="11" hasCustomPrompt="1"/>
          </p:nvPr>
        </p:nvSpPr>
        <p:spPr>
          <a:xfrm>
            <a:off x="6568013" y="3911753"/>
            <a:ext cx="4896862" cy="2276885"/>
          </a:xfrm>
          <a:prstGeom prst="roundRect">
            <a:avLst>
              <a:gd name="adj" fmla="val 3883"/>
            </a:avLst>
          </a:prstGeom>
          <a:solidFill>
            <a:schemeClr val="bg1">
              <a:lumMod val="85000"/>
            </a:schemeClr>
          </a:solidFill>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425495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0_2-Pics">
    <p:spTree>
      <p:nvGrpSpPr>
        <p:cNvPr id="1" name=""/>
        <p:cNvGrpSpPr/>
        <p:nvPr/>
      </p:nvGrpSpPr>
      <p:grpSpPr>
        <a:xfrm>
          <a:off x="0" y="0"/>
          <a:ext cx="0" cy="0"/>
          <a:chOff x="0" y="0"/>
          <a:chExt cx="0" cy="0"/>
        </a:xfrm>
      </p:grpSpPr>
      <p:sp>
        <p:nvSpPr>
          <p:cNvPr id="38" name="Picture Placeholder 7"/>
          <p:cNvSpPr>
            <a:spLocks noGrp="1"/>
          </p:cNvSpPr>
          <p:nvPr>
            <p:ph type="pic" sz="quarter" idx="10" hasCustomPrompt="1"/>
          </p:nvPr>
        </p:nvSpPr>
        <p:spPr>
          <a:xfrm>
            <a:off x="728095" y="4144904"/>
            <a:ext cx="3355257" cy="2147355"/>
          </a:xfrm>
          <a:prstGeom prst="roundRect">
            <a:avLst>
              <a:gd name="adj" fmla="val 3883"/>
            </a:avLst>
          </a:prstGeom>
          <a:solidFill>
            <a:schemeClr val="bg1">
              <a:lumMod val="85000"/>
            </a:schemeClr>
          </a:solidFill>
          <a:ln>
            <a:noFill/>
          </a:ln>
        </p:spPr>
        <p:txBody>
          <a:bodyPr bIns="274320" anchor="b"/>
          <a:lstStyle>
            <a:lvl1pPr algn="ctr">
              <a:buNone/>
              <a:defRPr sz="1632">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2" name="Picture Placeholder 7"/>
          <p:cNvSpPr>
            <a:spLocks noGrp="1"/>
          </p:cNvSpPr>
          <p:nvPr>
            <p:ph type="pic" sz="quarter" idx="11" hasCustomPrompt="1"/>
          </p:nvPr>
        </p:nvSpPr>
        <p:spPr>
          <a:xfrm>
            <a:off x="8329901" y="4144904"/>
            <a:ext cx="3355257" cy="2147355"/>
          </a:xfrm>
          <a:prstGeom prst="roundRect">
            <a:avLst>
              <a:gd name="adj" fmla="val 3883"/>
            </a:avLst>
          </a:prstGeom>
          <a:solidFill>
            <a:schemeClr val="bg1">
              <a:lumMod val="85000"/>
            </a:schemeClr>
          </a:solidFill>
          <a:ln>
            <a:noFill/>
          </a:ln>
        </p:spPr>
        <p:txBody>
          <a:bodyPr bIns="274320" anchor="b"/>
          <a:lstStyle>
            <a:lvl1pPr algn="ctr">
              <a:buNone/>
              <a:defRPr sz="1632">
                <a:solidFill>
                  <a:schemeClr val="tx1">
                    <a:lumMod val="50000"/>
                    <a:lumOff val="50000"/>
                  </a:schemeClr>
                </a:solidFill>
              </a:defRPr>
            </a:lvl1pPr>
          </a:lstStyle>
          <a:p>
            <a:r>
              <a:rPr lang="en-US" dirty="0"/>
              <a:t>Image Holder</a:t>
            </a:r>
          </a:p>
        </p:txBody>
      </p:sp>
      <p:sp>
        <p:nvSpPr>
          <p:cNvPr id="13" name="Picture Placeholder 7"/>
          <p:cNvSpPr>
            <a:spLocks noGrp="1"/>
          </p:cNvSpPr>
          <p:nvPr>
            <p:ph type="pic" sz="quarter" idx="12" hasCustomPrompt="1"/>
          </p:nvPr>
        </p:nvSpPr>
        <p:spPr>
          <a:xfrm>
            <a:off x="4536877" y="4144904"/>
            <a:ext cx="3355257" cy="2147355"/>
          </a:xfrm>
          <a:prstGeom prst="roundRect">
            <a:avLst>
              <a:gd name="adj" fmla="val 3883"/>
            </a:avLst>
          </a:prstGeom>
          <a:solidFill>
            <a:schemeClr val="bg1">
              <a:lumMod val="85000"/>
            </a:schemeClr>
          </a:solidFill>
          <a:ln>
            <a:noFill/>
          </a:ln>
        </p:spPr>
        <p:txBody>
          <a:bodyPr bIns="274320" anchor="b"/>
          <a:lstStyle>
            <a:lvl1pPr algn="ctr">
              <a:buNone/>
              <a:defRPr sz="1632">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91985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2-Pics">
    <p:spTree>
      <p:nvGrpSpPr>
        <p:cNvPr id="1" name=""/>
        <p:cNvGrpSpPr/>
        <p:nvPr/>
      </p:nvGrpSpPr>
      <p:grpSpPr>
        <a:xfrm>
          <a:off x="0" y="0"/>
          <a:ext cx="0" cy="0"/>
          <a:chOff x="0" y="0"/>
          <a:chExt cx="0" cy="0"/>
        </a:xfrm>
      </p:grpSpPr>
      <p:sp>
        <p:nvSpPr>
          <p:cNvPr id="32" name="Rectangle 31"/>
          <p:cNvSpPr/>
          <p:nvPr userDrawn="1"/>
        </p:nvSpPr>
        <p:spPr>
          <a:xfrm>
            <a:off x="708628" y="4830043"/>
            <a:ext cx="5484485" cy="13470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60" name="Rectangle 59"/>
          <p:cNvSpPr/>
          <p:nvPr userDrawn="1"/>
        </p:nvSpPr>
        <p:spPr>
          <a:xfrm>
            <a:off x="6245529" y="4830043"/>
            <a:ext cx="5484485" cy="13470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8" name="Picture Placeholder 7"/>
          <p:cNvSpPr>
            <a:spLocks noGrp="1"/>
          </p:cNvSpPr>
          <p:nvPr>
            <p:ph type="pic" sz="quarter" idx="22" hasCustomPrompt="1"/>
          </p:nvPr>
        </p:nvSpPr>
        <p:spPr>
          <a:xfrm>
            <a:off x="6245530" y="1630833"/>
            <a:ext cx="5465485" cy="3192325"/>
          </a:xfrm>
          <a:prstGeom prst="rect">
            <a:avLst/>
          </a:prstGeom>
          <a:solidFill>
            <a:schemeClr val="bg1">
              <a:lumMod val="85000"/>
            </a:schemeClr>
          </a:solidFill>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
        <p:nvSpPr>
          <p:cNvPr id="38" name="Picture Placeholder 7"/>
          <p:cNvSpPr>
            <a:spLocks noGrp="1"/>
          </p:cNvSpPr>
          <p:nvPr>
            <p:ph type="pic" sz="quarter" idx="10" hasCustomPrompt="1"/>
          </p:nvPr>
        </p:nvSpPr>
        <p:spPr>
          <a:xfrm>
            <a:off x="708629" y="1630833"/>
            <a:ext cx="5465485" cy="3192325"/>
          </a:xfrm>
          <a:prstGeom prst="rect">
            <a:avLst/>
          </a:prstGeom>
          <a:solidFill>
            <a:schemeClr val="bg1">
              <a:lumMod val="85000"/>
            </a:schemeClr>
          </a:solidFill>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
        <p:nvSpPr>
          <p:cNvPr id="40" name="Text Placeholder 3"/>
          <p:cNvSpPr>
            <a:spLocks noGrp="1"/>
          </p:cNvSpPr>
          <p:nvPr>
            <p:ph type="body" sz="half" idx="15"/>
          </p:nvPr>
        </p:nvSpPr>
        <p:spPr>
          <a:xfrm>
            <a:off x="882616" y="5217950"/>
            <a:ext cx="5117510" cy="863652"/>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42" name="Text Placeholder 3"/>
          <p:cNvSpPr>
            <a:spLocks noGrp="1"/>
          </p:cNvSpPr>
          <p:nvPr>
            <p:ph type="body" sz="half" idx="17"/>
          </p:nvPr>
        </p:nvSpPr>
        <p:spPr>
          <a:xfrm>
            <a:off x="875451" y="4937880"/>
            <a:ext cx="5131839"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59" name="Text Placeholder 3"/>
          <p:cNvSpPr>
            <a:spLocks noGrp="1"/>
          </p:cNvSpPr>
          <p:nvPr>
            <p:ph type="body" sz="half" idx="23"/>
          </p:nvPr>
        </p:nvSpPr>
        <p:spPr>
          <a:xfrm>
            <a:off x="6419518" y="5217950"/>
            <a:ext cx="5117510" cy="863652"/>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62" name="Text Placeholder 3"/>
          <p:cNvSpPr>
            <a:spLocks noGrp="1"/>
          </p:cNvSpPr>
          <p:nvPr>
            <p:ph type="body" sz="half" idx="25"/>
          </p:nvPr>
        </p:nvSpPr>
        <p:spPr>
          <a:xfrm>
            <a:off x="6412352" y="4937880"/>
            <a:ext cx="5131839"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Tree>
    <p:extLst>
      <p:ext uri="{BB962C8B-B14F-4D97-AF65-F5344CB8AC3E}">
        <p14:creationId xmlns:p14="http://schemas.microsoft.com/office/powerpoint/2010/main" val="280726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accel="50000" decel="50000" fill="hold" grpId="0" nodeType="afterEffect" nodePh="1">
                                  <p:stCondLst>
                                    <p:cond delay="0"/>
                                  </p:stCondLst>
                                  <p:endCondLst>
                                    <p:cond evt="begin" delay="0">
                                      <p:tn val="22"/>
                                    </p:cond>
                                  </p:endCondLst>
                                  <p:childTnLst>
                                    <p:set>
                                      <p:cBhvr>
                                        <p:cTn id="23" dur="1" fill="hold">
                                          <p:stCondLst>
                                            <p:cond delay="0"/>
                                          </p:stCondLst>
                                        </p:cTn>
                                        <p:tgtEl>
                                          <p:spTgt spid="42">
                                            <p:txEl>
                                              <p:pRg st="0" end="0"/>
                                            </p:txEl>
                                          </p:spTgt>
                                        </p:tgtEl>
                                        <p:attrNameLst>
                                          <p:attrName>style.visibility</p:attrName>
                                        </p:attrNameLst>
                                      </p:cBhvr>
                                      <p:to>
                                        <p:strVal val="visible"/>
                                      </p:to>
                                    </p:set>
                                    <p:anim calcmode="lin" valueType="num">
                                      <p:cBhvr additive="base">
                                        <p:cTn id="2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accel="50000" decel="50000" fill="hold" grpId="0" nodeType="afterEffect" nodePh="1">
                                  <p:stCondLst>
                                    <p:cond delay="0"/>
                                  </p:stCondLst>
                                  <p:endCondLst>
                                    <p:cond evt="begin" delay="0">
                                      <p:tn val="27"/>
                                    </p:cond>
                                  </p:endCondLst>
                                  <p:childTnLst>
                                    <p:set>
                                      <p:cBhvr>
                                        <p:cTn id="28" dur="1" fill="hold">
                                          <p:stCondLst>
                                            <p:cond delay="0"/>
                                          </p:stCondLst>
                                        </p:cTn>
                                        <p:tgtEl>
                                          <p:spTgt spid="40">
                                            <p:txEl>
                                              <p:pRg st="0" end="0"/>
                                            </p:txEl>
                                          </p:spTgt>
                                        </p:tgtEl>
                                        <p:attrNameLst>
                                          <p:attrName>style.visibility</p:attrName>
                                        </p:attrNameLst>
                                      </p:cBhvr>
                                      <p:to>
                                        <p:strVal val="visible"/>
                                      </p:to>
                                    </p:set>
                                    <p:anim calcmode="lin" valueType="num">
                                      <p:cBhvr additive="base">
                                        <p:cTn id="29"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1" accel="50000" decel="50000" fill="hold" grpId="0" nodeType="afterEffect">
                                  <p:stCondLst>
                                    <p:cond delay="0"/>
                                  </p:stCondLst>
                                  <p:childTnLst>
                                    <p:set>
                                      <p:cBhvr>
                                        <p:cTn id="33" dur="1" fill="hold">
                                          <p:stCondLst>
                                            <p:cond delay="0"/>
                                          </p:stCondLst>
                                        </p:cTn>
                                        <p:tgtEl>
                                          <p:spTgt spid="60"/>
                                        </p:tgtEl>
                                        <p:attrNameLst>
                                          <p:attrName>style.visibility</p:attrName>
                                        </p:attrNameLst>
                                      </p:cBhvr>
                                      <p:to>
                                        <p:strVal val="visible"/>
                                      </p:to>
                                    </p:set>
                                    <p:anim calcmode="lin" valueType="num">
                                      <p:cBhvr additive="base">
                                        <p:cTn id="34" dur="500" fill="hold"/>
                                        <p:tgtEl>
                                          <p:spTgt spid="60"/>
                                        </p:tgtEl>
                                        <p:attrNameLst>
                                          <p:attrName>ppt_x</p:attrName>
                                        </p:attrNameLst>
                                      </p:cBhvr>
                                      <p:tavLst>
                                        <p:tav tm="0">
                                          <p:val>
                                            <p:strVal val="#ppt_x"/>
                                          </p:val>
                                        </p:tav>
                                        <p:tav tm="100000">
                                          <p:val>
                                            <p:strVal val="#ppt_x"/>
                                          </p:val>
                                        </p:tav>
                                      </p:tavLst>
                                    </p:anim>
                                    <p:anim calcmode="lin" valueType="num">
                                      <p:cBhvr additive="base">
                                        <p:cTn id="35" dur="500" fill="hold"/>
                                        <p:tgtEl>
                                          <p:spTgt spid="60"/>
                                        </p:tgtEl>
                                        <p:attrNameLst>
                                          <p:attrName>ppt_y</p:attrName>
                                        </p:attrNameLst>
                                      </p:cBhvr>
                                      <p:tavLst>
                                        <p:tav tm="0">
                                          <p:val>
                                            <p:strVal val="0-#ppt_h/2"/>
                                          </p:val>
                                        </p:tav>
                                        <p:tav tm="100000">
                                          <p:val>
                                            <p:strVal val="#ppt_y"/>
                                          </p:val>
                                        </p:tav>
                                      </p:tavLst>
                                    </p:anim>
                                  </p:childTnLst>
                                </p:cTn>
                              </p:par>
                              <p:par>
                                <p:cTn id="36" presetID="2" presetClass="entr" presetSubtype="4" accel="50000" decel="5000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additive="base">
                                        <p:cTn id="38" dur="500" fill="hold"/>
                                        <p:tgtEl>
                                          <p:spTgt spid="58"/>
                                        </p:tgtEl>
                                        <p:attrNameLst>
                                          <p:attrName>ppt_x</p:attrName>
                                        </p:attrNameLst>
                                      </p:cBhvr>
                                      <p:tavLst>
                                        <p:tav tm="0">
                                          <p:val>
                                            <p:strVal val="#ppt_x"/>
                                          </p:val>
                                        </p:tav>
                                        <p:tav tm="100000">
                                          <p:val>
                                            <p:strVal val="#ppt_x"/>
                                          </p:val>
                                        </p:tav>
                                      </p:tavLst>
                                    </p:anim>
                                    <p:anim calcmode="lin" valueType="num">
                                      <p:cBhvr additive="base">
                                        <p:cTn id="39" dur="500" fill="hold"/>
                                        <p:tgtEl>
                                          <p:spTgt spid="58"/>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 presetClass="entr" presetSubtype="4" accel="50000" decel="50000" fill="hold" grpId="0" nodeType="afterEffect" nodePh="1">
                                  <p:stCondLst>
                                    <p:cond delay="0"/>
                                  </p:stCondLst>
                                  <p:endCondLst>
                                    <p:cond evt="begin" delay="0">
                                      <p:tn val="41"/>
                                    </p:cond>
                                  </p:endCondLst>
                                  <p:childTnLst>
                                    <p:set>
                                      <p:cBhvr>
                                        <p:cTn id="42" dur="1" fill="hold">
                                          <p:stCondLst>
                                            <p:cond delay="0"/>
                                          </p:stCondLst>
                                        </p:cTn>
                                        <p:tgtEl>
                                          <p:spTgt spid="62">
                                            <p:txEl>
                                              <p:pRg st="0" end="0"/>
                                            </p:txEl>
                                          </p:spTgt>
                                        </p:tgtEl>
                                        <p:attrNameLst>
                                          <p:attrName>style.visibility</p:attrName>
                                        </p:attrNameLst>
                                      </p:cBhvr>
                                      <p:to>
                                        <p:strVal val="visible"/>
                                      </p:to>
                                    </p:set>
                                    <p:anim calcmode="lin" valueType="num">
                                      <p:cBhvr additive="base">
                                        <p:cTn id="43"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500"/>
                            </p:stCondLst>
                            <p:childTnLst>
                              <p:par>
                                <p:cTn id="46" presetID="2" presetClass="entr" presetSubtype="4" accel="50000" decel="50000" fill="hold" grpId="0" nodeType="afterEffect" nodePh="1">
                                  <p:stCondLst>
                                    <p:cond delay="0"/>
                                  </p:stCondLst>
                                  <p:endCondLst>
                                    <p:cond evt="begin" delay="0">
                                      <p:tn val="46"/>
                                    </p:cond>
                                  </p:endCondLst>
                                  <p:childTnLst>
                                    <p:set>
                                      <p:cBhvr>
                                        <p:cTn id="47" dur="1" fill="hold">
                                          <p:stCondLst>
                                            <p:cond delay="0"/>
                                          </p:stCondLst>
                                        </p:cTn>
                                        <p:tgtEl>
                                          <p:spTgt spid="59">
                                            <p:txEl>
                                              <p:pRg st="0" end="0"/>
                                            </p:txEl>
                                          </p:spTgt>
                                        </p:tgtEl>
                                        <p:attrNameLst>
                                          <p:attrName>style.visibility</p:attrName>
                                        </p:attrNameLst>
                                      </p:cBhvr>
                                      <p:to>
                                        <p:strVal val="visible"/>
                                      </p:to>
                                    </p:set>
                                    <p:anim calcmode="lin" valueType="num">
                                      <p:cBhvr additive="base">
                                        <p:cTn id="48"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60" grpId="0" animBg="1"/>
      <p:bldP spid="58" grpId="0" animBg="1"/>
      <p:bldP spid="38" grpId="0" animBg="1"/>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5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8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41" name="Rectangle 40"/>
          <p:cNvSpPr/>
          <p:nvPr userDrawn="1"/>
        </p:nvSpPr>
        <p:spPr>
          <a:xfrm>
            <a:off x="893381" y="5168177"/>
            <a:ext cx="6422340" cy="1217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43" name="Picture Placeholder 7"/>
          <p:cNvSpPr>
            <a:spLocks noGrp="1"/>
          </p:cNvSpPr>
          <p:nvPr>
            <p:ph type="pic" sz="quarter" idx="24" hasCustomPrompt="1"/>
          </p:nvPr>
        </p:nvSpPr>
        <p:spPr>
          <a:xfrm>
            <a:off x="904507" y="1476624"/>
            <a:ext cx="6400091" cy="3678601"/>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1" name="Text Placeholder 3"/>
          <p:cNvSpPr>
            <a:spLocks noGrp="1"/>
          </p:cNvSpPr>
          <p:nvPr>
            <p:ph type="body" sz="half" idx="15"/>
          </p:nvPr>
        </p:nvSpPr>
        <p:spPr>
          <a:xfrm>
            <a:off x="1010447" y="5522090"/>
            <a:ext cx="6188211" cy="761311"/>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2" name="Text Placeholder 3"/>
          <p:cNvSpPr>
            <a:spLocks noGrp="1"/>
          </p:cNvSpPr>
          <p:nvPr>
            <p:ph type="body" sz="half" idx="25"/>
          </p:nvPr>
        </p:nvSpPr>
        <p:spPr>
          <a:xfrm>
            <a:off x="1001783" y="5242021"/>
            <a:ext cx="6205539"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53" name="Rectangle 52"/>
          <p:cNvSpPr/>
          <p:nvPr userDrawn="1"/>
        </p:nvSpPr>
        <p:spPr>
          <a:xfrm>
            <a:off x="7506738" y="1476624"/>
            <a:ext cx="4021585" cy="2447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14" name="Text Placeholder 3"/>
          <p:cNvSpPr>
            <a:spLocks noGrp="1"/>
          </p:cNvSpPr>
          <p:nvPr>
            <p:ph type="body" sz="half" idx="26"/>
          </p:nvPr>
        </p:nvSpPr>
        <p:spPr>
          <a:xfrm>
            <a:off x="7669115" y="2015748"/>
            <a:ext cx="3696831" cy="1728036"/>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15" name="Text Placeholder 3"/>
          <p:cNvSpPr>
            <a:spLocks noGrp="1"/>
          </p:cNvSpPr>
          <p:nvPr>
            <p:ph type="body" sz="half" idx="27"/>
          </p:nvPr>
        </p:nvSpPr>
        <p:spPr>
          <a:xfrm>
            <a:off x="7663938" y="1735678"/>
            <a:ext cx="3707182"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18" name="Rectangle 17"/>
          <p:cNvSpPr/>
          <p:nvPr userDrawn="1"/>
        </p:nvSpPr>
        <p:spPr>
          <a:xfrm>
            <a:off x="7506738" y="5867360"/>
            <a:ext cx="4021585" cy="518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19" name="Picture Placeholder 7"/>
          <p:cNvSpPr>
            <a:spLocks noGrp="1"/>
          </p:cNvSpPr>
          <p:nvPr>
            <p:ph type="pic" sz="quarter" idx="18" hasCustomPrompt="1"/>
          </p:nvPr>
        </p:nvSpPr>
        <p:spPr>
          <a:xfrm>
            <a:off x="7513704" y="3937661"/>
            <a:ext cx="4007653" cy="192281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20" name="Text Placeholder 3"/>
          <p:cNvSpPr>
            <a:spLocks noGrp="1"/>
          </p:cNvSpPr>
          <p:nvPr>
            <p:ph type="body" sz="half" idx="19"/>
          </p:nvPr>
        </p:nvSpPr>
        <p:spPr>
          <a:xfrm>
            <a:off x="7636030" y="5995338"/>
            <a:ext cx="3763001"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265604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1" accel="50000" decel="5000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0-#ppt_h/2"/>
                                          </p:val>
                                        </p:tav>
                                        <p:tav tm="100000">
                                          <p:val>
                                            <p:strVal val="#ppt_y"/>
                                          </p:val>
                                        </p:tav>
                                      </p:tavLst>
                                    </p:anim>
                                  </p:childTnLst>
                                </p:cTn>
                              </p:par>
                            </p:childTnLst>
                          </p:cTn>
                        </p:par>
                        <p:par>
                          <p:cTn id="21" fill="hold">
                            <p:stCondLst>
                              <p:cond delay="1500"/>
                            </p:stCondLst>
                            <p:childTnLst>
                              <p:par>
                                <p:cTn id="22" presetID="2" presetClass="entr" presetSubtype="4" accel="50000" decel="50000" fill="hold" grpId="0" nodeType="afterEffect" nodePh="1">
                                  <p:stCondLst>
                                    <p:cond delay="0"/>
                                  </p:stCondLst>
                                  <p:endCondLst>
                                    <p:cond evt="begin" delay="0">
                                      <p:tn val="22"/>
                                    </p:cond>
                                  </p:endCondLst>
                                  <p:childTnLst>
                                    <p:set>
                                      <p:cBhvr>
                                        <p:cTn id="23" dur="1" fill="hold">
                                          <p:stCondLst>
                                            <p:cond delay="0"/>
                                          </p:stCondLst>
                                        </p:cTn>
                                        <p:tgtEl>
                                          <p:spTgt spid="52">
                                            <p:txEl>
                                              <p:pRg st="0" end="0"/>
                                            </p:txEl>
                                          </p:spTgt>
                                        </p:tgtEl>
                                        <p:attrNameLst>
                                          <p:attrName>style.visibility</p:attrName>
                                        </p:attrNameLst>
                                      </p:cBhvr>
                                      <p:to>
                                        <p:strVal val="visible"/>
                                      </p:to>
                                    </p:set>
                                    <p:anim calcmode="lin" valueType="num">
                                      <p:cBhvr additive="base">
                                        <p:cTn id="24"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accel="50000" decel="50000" fill="hold" grpId="0" nodeType="afterEffect" nodePh="1">
                                  <p:stCondLst>
                                    <p:cond delay="0"/>
                                  </p:stCondLst>
                                  <p:endCondLst>
                                    <p:cond evt="begin" delay="0">
                                      <p:tn val="27"/>
                                    </p:cond>
                                  </p:endCondLst>
                                  <p:childTnLst>
                                    <p:set>
                                      <p:cBhvr>
                                        <p:cTn id="28" dur="1" fill="hold">
                                          <p:stCondLst>
                                            <p:cond delay="0"/>
                                          </p:stCondLst>
                                        </p:cTn>
                                        <p:tgtEl>
                                          <p:spTgt spid="51">
                                            <p:txEl>
                                              <p:pRg st="0" end="0"/>
                                            </p:txEl>
                                          </p:spTgt>
                                        </p:tgtEl>
                                        <p:attrNameLst>
                                          <p:attrName>style.visibility</p:attrName>
                                        </p:attrNameLst>
                                      </p:cBhvr>
                                      <p:to>
                                        <p:strVal val="visible"/>
                                      </p:to>
                                    </p:set>
                                    <p:anim calcmode="lin" valueType="num">
                                      <p:cBhvr additive="base">
                                        <p:cTn id="29"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1" accel="50000" decel="5000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 calcmode="lin" valueType="num">
                                      <p:cBhvr additive="base">
                                        <p:cTn id="34" dur="500" fill="hold"/>
                                        <p:tgtEl>
                                          <p:spTgt spid="53"/>
                                        </p:tgtEl>
                                        <p:attrNameLst>
                                          <p:attrName>ppt_x</p:attrName>
                                        </p:attrNameLst>
                                      </p:cBhvr>
                                      <p:tavLst>
                                        <p:tav tm="0">
                                          <p:val>
                                            <p:strVal val="#ppt_x"/>
                                          </p:val>
                                        </p:tav>
                                        <p:tav tm="100000">
                                          <p:val>
                                            <p:strVal val="#ppt_x"/>
                                          </p:val>
                                        </p:tav>
                                      </p:tavLst>
                                    </p:anim>
                                    <p:anim calcmode="lin" valueType="num">
                                      <p:cBhvr additive="base">
                                        <p:cTn id="35" dur="500" fill="hold"/>
                                        <p:tgtEl>
                                          <p:spTgt spid="53"/>
                                        </p:tgtEl>
                                        <p:attrNameLst>
                                          <p:attrName>ppt_y</p:attrName>
                                        </p:attrNameLst>
                                      </p:cBhvr>
                                      <p:tavLst>
                                        <p:tav tm="0">
                                          <p:val>
                                            <p:strVal val="0-#ppt_h/2"/>
                                          </p:val>
                                        </p:tav>
                                        <p:tav tm="100000">
                                          <p:val>
                                            <p:strVal val="#ppt_y"/>
                                          </p:val>
                                        </p:tav>
                                      </p:tavLst>
                                    </p:anim>
                                  </p:childTnLst>
                                </p:cTn>
                              </p:par>
                            </p:childTnLst>
                          </p:cTn>
                        </p:par>
                        <p:par>
                          <p:cTn id="36" fill="hold">
                            <p:stCondLst>
                              <p:cond delay="3000"/>
                            </p:stCondLst>
                            <p:childTnLst>
                              <p:par>
                                <p:cTn id="37" presetID="2" presetClass="entr" presetSubtype="4" accel="50000" decel="50000" fill="hold" grpId="0" nodeType="afterEffect" nodePh="1">
                                  <p:stCondLst>
                                    <p:cond delay="0"/>
                                  </p:stCondLst>
                                  <p:endCondLst>
                                    <p:cond evt="begin" delay="0">
                                      <p:tn val="37"/>
                                    </p:cond>
                                  </p:endCondLst>
                                  <p:childTnLst>
                                    <p:set>
                                      <p:cBhvr>
                                        <p:cTn id="38" dur="1" fill="hold">
                                          <p:stCondLst>
                                            <p:cond delay="0"/>
                                          </p:stCondLst>
                                        </p:cTn>
                                        <p:tgtEl>
                                          <p:spTgt spid="15">
                                            <p:txEl>
                                              <p:pRg st="0" end="0"/>
                                            </p:txEl>
                                          </p:spTgt>
                                        </p:tgtEl>
                                        <p:attrNameLst>
                                          <p:attrName>style.visibility</p:attrName>
                                        </p:attrNameLst>
                                      </p:cBhvr>
                                      <p:to>
                                        <p:strVal val="visible"/>
                                      </p:to>
                                    </p:set>
                                    <p:anim calcmode="lin" valueType="num">
                                      <p:cBhvr additive="base">
                                        <p:cTn id="39"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3500"/>
                            </p:stCondLst>
                            <p:childTnLst>
                              <p:par>
                                <p:cTn id="42" presetID="2" presetClass="entr" presetSubtype="4" accel="50000" decel="50000" fill="hold" grpId="0" nodeType="afterEffect" nodePh="1">
                                  <p:stCondLst>
                                    <p:cond delay="0"/>
                                  </p:stCondLst>
                                  <p:endCondLst>
                                    <p:cond evt="begin" delay="0">
                                      <p:tn val="42"/>
                                    </p:cond>
                                  </p:endCondLst>
                                  <p:childTnLst>
                                    <p:set>
                                      <p:cBhvr>
                                        <p:cTn id="43" dur="1" fill="hold">
                                          <p:stCondLst>
                                            <p:cond delay="0"/>
                                          </p:stCondLst>
                                        </p:cTn>
                                        <p:tgtEl>
                                          <p:spTgt spid="14">
                                            <p:txEl>
                                              <p:pRg st="0" end="0"/>
                                            </p:txEl>
                                          </p:spTgt>
                                        </p:tgtEl>
                                        <p:attrNameLst>
                                          <p:attrName>style.visibility</p:attrName>
                                        </p:attrNameLst>
                                      </p:cBhvr>
                                      <p:to>
                                        <p:strVal val="visible"/>
                                      </p:to>
                                    </p:set>
                                    <p:anim calcmode="lin" valueType="num">
                                      <p:cBhvr additive="base">
                                        <p:cTn id="4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46" fill="hold">
                            <p:stCondLst>
                              <p:cond delay="4000"/>
                            </p:stCondLst>
                            <p:childTnLst>
                              <p:par>
                                <p:cTn id="47" presetID="2" presetClass="entr" presetSubtype="4" accel="50000" decel="5000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par>
                                <p:cTn id="51" presetID="2" presetClass="entr" presetSubtype="1" accel="50000" decel="5000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0-#ppt_h/2"/>
                                          </p:val>
                                        </p:tav>
                                        <p:tav tm="100000">
                                          <p:val>
                                            <p:strVal val="#ppt_y"/>
                                          </p:val>
                                        </p:tav>
                                      </p:tavLst>
                                    </p:anim>
                                  </p:childTnLst>
                                </p:cTn>
                              </p:par>
                            </p:childTnLst>
                          </p:cTn>
                        </p:par>
                        <p:par>
                          <p:cTn id="55" fill="hold">
                            <p:stCondLst>
                              <p:cond delay="4500"/>
                            </p:stCondLst>
                            <p:childTnLst>
                              <p:par>
                                <p:cTn id="56" presetID="22" presetClass="entr" presetSubtype="4" fill="hold" grpId="0" nodeType="afterEffect" nodePh="1">
                                  <p:stCondLst>
                                    <p:cond delay="0"/>
                                  </p:stCondLst>
                                  <p:endCondLst>
                                    <p:cond evt="begin" delay="0">
                                      <p:tn val="56"/>
                                    </p:cond>
                                  </p:endCondLst>
                                  <p:childTnLst>
                                    <p:set>
                                      <p:cBhvr>
                                        <p:cTn id="57" dur="1" fill="hold">
                                          <p:stCondLst>
                                            <p:cond delay="0"/>
                                          </p:stCondLst>
                                        </p:cTn>
                                        <p:tgtEl>
                                          <p:spTgt spid="20">
                                            <p:txEl>
                                              <p:pRg st="0" end="0"/>
                                            </p:txEl>
                                          </p:spTgt>
                                        </p:tgtEl>
                                        <p:attrNameLst>
                                          <p:attrName>style.visibility</p:attrName>
                                        </p:attrNameLst>
                                      </p:cBhvr>
                                      <p:to>
                                        <p:strVal val="visible"/>
                                      </p:to>
                                    </p:set>
                                    <p:animEffect transition="in" filter="wipe(down)">
                                      <p:cBhvr>
                                        <p:cTn id="58"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1" grpId="0" animBg="1"/>
      <p:bldP spid="43" grpId="0" animBg="1"/>
      <p:bldP spid="5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ppt_x"/>
                          </p:val>
                        </p:tav>
                        <p:tav tm="100000">
                          <p:val>
                            <p:strVal val="#ppt_x"/>
                          </p:val>
                        </p:tav>
                      </p:tavLst>
                    </p:anim>
                    <p:anim calcmode="lin" valueType="num">
                      <p:cBhvr additive="base">
                        <p:cTn dur="500" fill="hold"/>
                        <p:tgtEl>
                          <p:spTgt spid="52"/>
                        </p:tgtEl>
                        <p:attrNameLst>
                          <p:attrName>ppt_y</p:attrName>
                        </p:attrNameLst>
                      </p:cBhvr>
                      <p:tavLst>
                        <p:tav tm="0">
                          <p:val>
                            <p:strVal val="1+#ppt_h/2"/>
                          </p:val>
                        </p:tav>
                        <p:tav tm="100000">
                          <p:val>
                            <p:strVal val="#ppt_y"/>
                          </p:val>
                        </p:tav>
                      </p:tavLst>
                    </p:anim>
                  </p:childTnLst>
                </p:cTn>
              </p:par>
            </p:tnLst>
          </p:tmpl>
        </p:tmplLst>
      </p:bldP>
      <p:bldP spid="53" grpId="0" animBg="1"/>
      <p:bldP spid="1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8" grpId="0" animBg="1"/>
      <p:bldP spid="19" grpId="0" animBg="1"/>
      <p:bldP spid="2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0"/>
                        </p:tgtEl>
                        <p:attrNameLst>
                          <p:attrName>style.visibility</p:attrName>
                        </p:attrNameLst>
                      </p:cBhvr>
                      <p:to>
                        <p:strVal val="visible"/>
                      </p:to>
                    </p:set>
                    <p:animEffect transition="in" filter="wipe(down)">
                      <p:cBhvr>
                        <p:cTn dur="500"/>
                        <p:tgtEl>
                          <p:spTgt spid="20"/>
                        </p:tgtEl>
                      </p:cBhvr>
                    </p:animEffect>
                  </p:childTnLst>
                </p:cTn>
              </p:par>
            </p:tnLst>
          </p:tmpl>
        </p:tmplLst>
      </p:bldP>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8_2-Pics">
    <p:spTree>
      <p:nvGrpSpPr>
        <p:cNvPr id="1" name=""/>
        <p:cNvGrpSpPr/>
        <p:nvPr/>
      </p:nvGrpSpPr>
      <p:grpSpPr>
        <a:xfrm>
          <a:off x="0" y="0"/>
          <a:ext cx="0" cy="0"/>
          <a:chOff x="0" y="0"/>
          <a:chExt cx="0" cy="0"/>
        </a:xfrm>
      </p:grpSpPr>
      <p:sp>
        <p:nvSpPr>
          <p:cNvPr id="32" name="Rectangle 31"/>
          <p:cNvSpPr/>
          <p:nvPr userDrawn="1"/>
        </p:nvSpPr>
        <p:spPr>
          <a:xfrm>
            <a:off x="708628" y="4830043"/>
            <a:ext cx="3526808" cy="13470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8" name="Picture Placeholder 7"/>
          <p:cNvSpPr>
            <a:spLocks noGrp="1"/>
          </p:cNvSpPr>
          <p:nvPr>
            <p:ph type="pic" sz="quarter" idx="10" hasCustomPrompt="1"/>
          </p:nvPr>
        </p:nvSpPr>
        <p:spPr>
          <a:xfrm>
            <a:off x="714735" y="1630833"/>
            <a:ext cx="3514591" cy="3192325"/>
          </a:xfrm>
          <a:prstGeom prst="rect">
            <a:avLst/>
          </a:prstGeom>
          <a:solidFill>
            <a:schemeClr val="bg1">
              <a:lumMod val="85000"/>
            </a:schemeClr>
          </a:solidFill>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
        <p:nvSpPr>
          <p:cNvPr id="40" name="Text Placeholder 3"/>
          <p:cNvSpPr>
            <a:spLocks noGrp="1"/>
          </p:cNvSpPr>
          <p:nvPr>
            <p:ph type="body" sz="half" idx="15"/>
          </p:nvPr>
        </p:nvSpPr>
        <p:spPr>
          <a:xfrm>
            <a:off x="826619" y="5204997"/>
            <a:ext cx="3290824" cy="863652"/>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42" name="Text Placeholder 3"/>
          <p:cNvSpPr>
            <a:spLocks noGrp="1"/>
          </p:cNvSpPr>
          <p:nvPr>
            <p:ph type="body" sz="half" idx="17"/>
          </p:nvPr>
        </p:nvSpPr>
        <p:spPr>
          <a:xfrm>
            <a:off x="822013" y="4924928"/>
            <a:ext cx="3300038"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0" name="Rectangle 29"/>
          <p:cNvSpPr/>
          <p:nvPr userDrawn="1"/>
        </p:nvSpPr>
        <p:spPr>
          <a:xfrm>
            <a:off x="4463251" y="4830043"/>
            <a:ext cx="3526808" cy="13470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1" name="Picture Placeholder 7"/>
          <p:cNvSpPr>
            <a:spLocks noGrp="1"/>
          </p:cNvSpPr>
          <p:nvPr>
            <p:ph type="pic" sz="quarter" idx="18" hasCustomPrompt="1"/>
          </p:nvPr>
        </p:nvSpPr>
        <p:spPr>
          <a:xfrm>
            <a:off x="4469358" y="1630833"/>
            <a:ext cx="3514591" cy="3192325"/>
          </a:xfrm>
          <a:prstGeom prst="rect">
            <a:avLst/>
          </a:prstGeom>
          <a:solidFill>
            <a:schemeClr val="bg1">
              <a:lumMod val="85000"/>
            </a:schemeClr>
          </a:solidFill>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
        <p:nvSpPr>
          <p:cNvPr id="33" name="Text Placeholder 3"/>
          <p:cNvSpPr>
            <a:spLocks noGrp="1"/>
          </p:cNvSpPr>
          <p:nvPr>
            <p:ph type="body" sz="half" idx="19"/>
          </p:nvPr>
        </p:nvSpPr>
        <p:spPr>
          <a:xfrm>
            <a:off x="4581242" y="5204997"/>
            <a:ext cx="3290824" cy="863652"/>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34" name="Text Placeholder 3"/>
          <p:cNvSpPr>
            <a:spLocks noGrp="1"/>
          </p:cNvSpPr>
          <p:nvPr>
            <p:ph type="body" sz="half" idx="20"/>
          </p:nvPr>
        </p:nvSpPr>
        <p:spPr>
          <a:xfrm>
            <a:off x="4576636" y="4924928"/>
            <a:ext cx="3300038"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35" name="Rectangle 34"/>
          <p:cNvSpPr/>
          <p:nvPr userDrawn="1"/>
        </p:nvSpPr>
        <p:spPr>
          <a:xfrm>
            <a:off x="8198732" y="4830043"/>
            <a:ext cx="3526808" cy="13470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dirty="0"/>
          </a:p>
        </p:txBody>
      </p:sp>
      <p:sp>
        <p:nvSpPr>
          <p:cNvPr id="36" name="Picture Placeholder 7"/>
          <p:cNvSpPr>
            <a:spLocks noGrp="1"/>
          </p:cNvSpPr>
          <p:nvPr>
            <p:ph type="pic" sz="quarter" idx="21" hasCustomPrompt="1"/>
          </p:nvPr>
        </p:nvSpPr>
        <p:spPr>
          <a:xfrm>
            <a:off x="8204839" y="1630833"/>
            <a:ext cx="3514591" cy="3192325"/>
          </a:xfrm>
          <a:prstGeom prst="rect">
            <a:avLst/>
          </a:prstGeom>
          <a:solidFill>
            <a:schemeClr val="bg1">
              <a:lumMod val="85000"/>
            </a:schemeClr>
          </a:solidFill>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
        <p:nvSpPr>
          <p:cNvPr id="37" name="Text Placeholder 3"/>
          <p:cNvSpPr>
            <a:spLocks noGrp="1"/>
          </p:cNvSpPr>
          <p:nvPr>
            <p:ph type="body" sz="half" idx="22"/>
          </p:nvPr>
        </p:nvSpPr>
        <p:spPr>
          <a:xfrm>
            <a:off x="8316723" y="5204997"/>
            <a:ext cx="3290824" cy="863652"/>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39" name="Text Placeholder 3"/>
          <p:cNvSpPr>
            <a:spLocks noGrp="1"/>
          </p:cNvSpPr>
          <p:nvPr>
            <p:ph type="body" sz="half" idx="23"/>
          </p:nvPr>
        </p:nvSpPr>
        <p:spPr>
          <a:xfrm>
            <a:off x="8312117" y="4924928"/>
            <a:ext cx="3300038"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126493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accel="50000" decel="50000" fill="hold" grpId="0" nodeType="afterEffect" nodePh="1">
                                  <p:stCondLst>
                                    <p:cond delay="0"/>
                                  </p:stCondLst>
                                  <p:endCondLst>
                                    <p:cond evt="begin" delay="0">
                                      <p:tn val="22"/>
                                    </p:cond>
                                  </p:endCondLst>
                                  <p:childTnLst>
                                    <p:set>
                                      <p:cBhvr>
                                        <p:cTn id="23" dur="1" fill="hold">
                                          <p:stCondLst>
                                            <p:cond delay="0"/>
                                          </p:stCondLst>
                                        </p:cTn>
                                        <p:tgtEl>
                                          <p:spTgt spid="42">
                                            <p:txEl>
                                              <p:pRg st="0" end="0"/>
                                            </p:txEl>
                                          </p:spTgt>
                                        </p:tgtEl>
                                        <p:attrNameLst>
                                          <p:attrName>style.visibility</p:attrName>
                                        </p:attrNameLst>
                                      </p:cBhvr>
                                      <p:to>
                                        <p:strVal val="visible"/>
                                      </p:to>
                                    </p:set>
                                    <p:anim calcmode="lin" valueType="num">
                                      <p:cBhvr additive="base">
                                        <p:cTn id="2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accel="50000" decel="50000" fill="hold" grpId="0" nodeType="afterEffect" nodePh="1">
                                  <p:stCondLst>
                                    <p:cond delay="0"/>
                                  </p:stCondLst>
                                  <p:endCondLst>
                                    <p:cond evt="begin" delay="0">
                                      <p:tn val="27"/>
                                    </p:cond>
                                  </p:endCondLst>
                                  <p:childTnLst>
                                    <p:set>
                                      <p:cBhvr>
                                        <p:cTn id="28" dur="1" fill="hold">
                                          <p:stCondLst>
                                            <p:cond delay="0"/>
                                          </p:stCondLst>
                                        </p:cTn>
                                        <p:tgtEl>
                                          <p:spTgt spid="40">
                                            <p:txEl>
                                              <p:pRg st="0" end="0"/>
                                            </p:txEl>
                                          </p:spTgt>
                                        </p:tgtEl>
                                        <p:attrNameLst>
                                          <p:attrName>style.visibility</p:attrName>
                                        </p:attrNameLst>
                                      </p:cBhvr>
                                      <p:to>
                                        <p:strVal val="visible"/>
                                      </p:to>
                                    </p:set>
                                    <p:anim calcmode="lin" valueType="num">
                                      <p:cBhvr additive="base">
                                        <p:cTn id="29"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1" accel="50000" decel="5000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ppt_x"/>
                                          </p:val>
                                        </p:tav>
                                        <p:tav tm="100000">
                                          <p:val>
                                            <p:strVal val="#ppt_x"/>
                                          </p:val>
                                        </p:tav>
                                      </p:tavLst>
                                    </p:anim>
                                    <p:anim calcmode="lin" valueType="num">
                                      <p:cBhvr additive="base">
                                        <p:cTn id="35" dur="500" fill="hold"/>
                                        <p:tgtEl>
                                          <p:spTgt spid="30"/>
                                        </p:tgtEl>
                                        <p:attrNameLst>
                                          <p:attrName>ppt_y</p:attrName>
                                        </p:attrNameLst>
                                      </p:cBhvr>
                                      <p:tavLst>
                                        <p:tav tm="0">
                                          <p:val>
                                            <p:strVal val="0-#ppt_h/2"/>
                                          </p:val>
                                        </p:tav>
                                        <p:tav tm="100000">
                                          <p:val>
                                            <p:strVal val="#ppt_y"/>
                                          </p:val>
                                        </p:tav>
                                      </p:tavLst>
                                    </p:anim>
                                  </p:childTnLst>
                                </p:cTn>
                              </p:par>
                              <p:par>
                                <p:cTn id="36" presetID="2" presetClass="entr" presetSubtype="4" accel="50000" decel="5000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ppt_x"/>
                                          </p:val>
                                        </p:tav>
                                        <p:tav tm="100000">
                                          <p:val>
                                            <p:strVal val="#ppt_x"/>
                                          </p:val>
                                        </p:tav>
                                      </p:tavLst>
                                    </p:anim>
                                    <p:anim calcmode="lin" valueType="num">
                                      <p:cBhvr additive="base">
                                        <p:cTn id="39" dur="500" fill="hold"/>
                                        <p:tgtEl>
                                          <p:spTgt spid="31"/>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 presetClass="entr" presetSubtype="4" accel="50000" decel="50000" fill="hold" grpId="0" nodeType="afterEffect" nodePh="1">
                                  <p:stCondLst>
                                    <p:cond delay="0"/>
                                  </p:stCondLst>
                                  <p:endCondLst>
                                    <p:cond evt="begin" delay="0">
                                      <p:tn val="41"/>
                                    </p:cond>
                                  </p:endCondLst>
                                  <p:childTnLst>
                                    <p:set>
                                      <p:cBhvr>
                                        <p:cTn id="42" dur="1" fill="hold">
                                          <p:stCondLst>
                                            <p:cond delay="0"/>
                                          </p:stCondLst>
                                        </p:cTn>
                                        <p:tgtEl>
                                          <p:spTgt spid="34">
                                            <p:txEl>
                                              <p:pRg st="0" end="0"/>
                                            </p:txEl>
                                          </p:spTgt>
                                        </p:tgtEl>
                                        <p:attrNameLst>
                                          <p:attrName>style.visibility</p:attrName>
                                        </p:attrNameLst>
                                      </p:cBhvr>
                                      <p:to>
                                        <p:strVal val="visible"/>
                                      </p:to>
                                    </p:set>
                                    <p:anim calcmode="lin" valueType="num">
                                      <p:cBhvr additive="base">
                                        <p:cTn id="4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500"/>
                            </p:stCondLst>
                            <p:childTnLst>
                              <p:par>
                                <p:cTn id="46" presetID="2" presetClass="entr" presetSubtype="4" accel="50000" decel="50000" fill="hold" grpId="0" nodeType="afterEffect" nodePh="1">
                                  <p:stCondLst>
                                    <p:cond delay="0"/>
                                  </p:stCondLst>
                                  <p:endCondLst>
                                    <p:cond evt="begin" delay="0">
                                      <p:tn val="46"/>
                                    </p:cond>
                                  </p:endCondLst>
                                  <p:childTnLst>
                                    <p:set>
                                      <p:cBhvr>
                                        <p:cTn id="47" dur="1" fill="hold">
                                          <p:stCondLst>
                                            <p:cond delay="0"/>
                                          </p:stCondLst>
                                        </p:cTn>
                                        <p:tgtEl>
                                          <p:spTgt spid="33">
                                            <p:txEl>
                                              <p:pRg st="0" end="0"/>
                                            </p:txEl>
                                          </p:spTgt>
                                        </p:tgtEl>
                                        <p:attrNameLst>
                                          <p:attrName>style.visibility</p:attrName>
                                        </p:attrNameLst>
                                      </p:cBhvr>
                                      <p:to>
                                        <p:strVal val="visible"/>
                                      </p:to>
                                    </p:set>
                                    <p:anim calcmode="lin" valueType="num">
                                      <p:cBhvr additive="base">
                                        <p:cTn id="4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50" fill="hold">
                            <p:stCondLst>
                              <p:cond delay="4000"/>
                            </p:stCondLst>
                            <p:childTnLst>
                              <p:par>
                                <p:cTn id="51" presetID="2" presetClass="entr" presetSubtype="1" accel="50000" decel="50000" fill="hold" grpId="0" nodeType="after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ppt_x"/>
                                          </p:val>
                                        </p:tav>
                                        <p:tav tm="100000">
                                          <p:val>
                                            <p:strVal val="#ppt_x"/>
                                          </p:val>
                                        </p:tav>
                                      </p:tavLst>
                                    </p:anim>
                                    <p:anim calcmode="lin" valueType="num">
                                      <p:cBhvr additive="base">
                                        <p:cTn id="54" dur="500" fill="hold"/>
                                        <p:tgtEl>
                                          <p:spTgt spid="35"/>
                                        </p:tgtEl>
                                        <p:attrNameLst>
                                          <p:attrName>ppt_y</p:attrName>
                                        </p:attrNameLst>
                                      </p:cBhvr>
                                      <p:tavLst>
                                        <p:tav tm="0">
                                          <p:val>
                                            <p:strVal val="0-#ppt_h/2"/>
                                          </p:val>
                                        </p:tav>
                                        <p:tav tm="100000">
                                          <p:val>
                                            <p:strVal val="#ppt_y"/>
                                          </p:val>
                                        </p:tav>
                                      </p:tavLst>
                                    </p:anim>
                                  </p:childTnLst>
                                </p:cTn>
                              </p:par>
                              <p:par>
                                <p:cTn id="55" presetID="2" presetClass="entr" presetSubtype="4" accel="50000" decel="5000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ppt_x"/>
                                          </p:val>
                                        </p:tav>
                                        <p:tav tm="100000">
                                          <p:val>
                                            <p:strVal val="#ppt_x"/>
                                          </p:val>
                                        </p:tav>
                                      </p:tavLst>
                                    </p:anim>
                                    <p:anim calcmode="lin" valueType="num">
                                      <p:cBhvr additive="base">
                                        <p:cTn id="58" dur="500" fill="hold"/>
                                        <p:tgtEl>
                                          <p:spTgt spid="36"/>
                                        </p:tgtEl>
                                        <p:attrNameLst>
                                          <p:attrName>ppt_y</p:attrName>
                                        </p:attrNameLst>
                                      </p:cBhvr>
                                      <p:tavLst>
                                        <p:tav tm="0">
                                          <p:val>
                                            <p:strVal val="1+#ppt_h/2"/>
                                          </p:val>
                                        </p:tav>
                                        <p:tav tm="100000">
                                          <p:val>
                                            <p:strVal val="#ppt_y"/>
                                          </p:val>
                                        </p:tav>
                                      </p:tavLst>
                                    </p:anim>
                                  </p:childTnLst>
                                </p:cTn>
                              </p:par>
                            </p:childTnLst>
                          </p:cTn>
                        </p:par>
                        <p:par>
                          <p:cTn id="59" fill="hold">
                            <p:stCondLst>
                              <p:cond delay="4500"/>
                            </p:stCondLst>
                            <p:childTnLst>
                              <p:par>
                                <p:cTn id="60" presetID="2" presetClass="entr" presetSubtype="4" accel="50000" decel="50000" fill="hold" grpId="0" nodeType="afterEffect" nodePh="1">
                                  <p:stCondLst>
                                    <p:cond delay="0"/>
                                  </p:stCondLst>
                                  <p:endCondLst>
                                    <p:cond evt="begin" delay="0">
                                      <p:tn val="60"/>
                                    </p:cond>
                                  </p:endCondLst>
                                  <p:childTnLst>
                                    <p:set>
                                      <p:cBhvr>
                                        <p:cTn id="61" dur="1" fill="hold">
                                          <p:stCondLst>
                                            <p:cond delay="0"/>
                                          </p:stCondLst>
                                        </p:cTn>
                                        <p:tgtEl>
                                          <p:spTgt spid="39">
                                            <p:txEl>
                                              <p:pRg st="0" end="0"/>
                                            </p:txEl>
                                          </p:spTgt>
                                        </p:tgtEl>
                                        <p:attrNameLst>
                                          <p:attrName>style.visibility</p:attrName>
                                        </p:attrNameLst>
                                      </p:cBhvr>
                                      <p:to>
                                        <p:strVal val="visible"/>
                                      </p:to>
                                    </p:set>
                                    <p:anim calcmode="lin" valueType="num">
                                      <p:cBhvr additive="base">
                                        <p:cTn id="62"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64" fill="hold">
                            <p:stCondLst>
                              <p:cond delay="5000"/>
                            </p:stCondLst>
                            <p:childTnLst>
                              <p:par>
                                <p:cTn id="65" presetID="2" presetClass="entr" presetSubtype="4" accel="50000" decel="50000" fill="hold" grpId="0" nodeType="afterEffect" nodePh="1">
                                  <p:stCondLst>
                                    <p:cond delay="0"/>
                                  </p:stCondLst>
                                  <p:endCondLst>
                                    <p:cond evt="begin" delay="0">
                                      <p:tn val="65"/>
                                    </p:cond>
                                  </p:endCondLst>
                                  <p:childTnLst>
                                    <p:set>
                                      <p:cBhvr>
                                        <p:cTn id="66" dur="1" fill="hold">
                                          <p:stCondLst>
                                            <p:cond delay="0"/>
                                          </p:stCondLst>
                                        </p:cTn>
                                        <p:tgtEl>
                                          <p:spTgt spid="37">
                                            <p:txEl>
                                              <p:pRg st="0" end="0"/>
                                            </p:txEl>
                                          </p:spTgt>
                                        </p:tgtEl>
                                        <p:attrNameLst>
                                          <p:attrName>style.visibility</p:attrName>
                                        </p:attrNameLst>
                                      </p:cBhvr>
                                      <p:to>
                                        <p:strVal val="visible"/>
                                      </p:to>
                                    </p:set>
                                    <p:anim calcmode="lin" valueType="num">
                                      <p:cBhvr additive="base">
                                        <p:cTn id="67"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8" grpId="0" animBg="1"/>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0" grpId="0" animBg="1"/>
      <p:bldP spid="31" grpId="0" animBg="1"/>
      <p:bldP spid="33"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animBg="1"/>
      <p:bldP spid="36" grpId="0" animBg="1"/>
      <p:bldP spid="3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3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41" name="Rectangle 40"/>
          <p:cNvSpPr/>
          <p:nvPr userDrawn="1"/>
        </p:nvSpPr>
        <p:spPr>
          <a:xfrm>
            <a:off x="893381" y="5168177"/>
            <a:ext cx="6422340" cy="1217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43" name="Picture Placeholder 7"/>
          <p:cNvSpPr>
            <a:spLocks noGrp="1"/>
          </p:cNvSpPr>
          <p:nvPr>
            <p:ph type="pic" sz="quarter" idx="24" hasCustomPrompt="1"/>
          </p:nvPr>
        </p:nvSpPr>
        <p:spPr>
          <a:xfrm>
            <a:off x="904507" y="1476624"/>
            <a:ext cx="6400091" cy="3678601"/>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1" name="Text Placeholder 3"/>
          <p:cNvSpPr>
            <a:spLocks noGrp="1"/>
          </p:cNvSpPr>
          <p:nvPr>
            <p:ph type="body" sz="half" idx="15"/>
          </p:nvPr>
        </p:nvSpPr>
        <p:spPr>
          <a:xfrm>
            <a:off x="1010447" y="5522090"/>
            <a:ext cx="6188211" cy="761311"/>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2" name="Text Placeholder 3"/>
          <p:cNvSpPr>
            <a:spLocks noGrp="1"/>
          </p:cNvSpPr>
          <p:nvPr>
            <p:ph type="body" sz="half" idx="25"/>
          </p:nvPr>
        </p:nvSpPr>
        <p:spPr>
          <a:xfrm>
            <a:off x="1001783" y="5242021"/>
            <a:ext cx="6205539"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53" name="Rectangle 52"/>
          <p:cNvSpPr/>
          <p:nvPr userDrawn="1"/>
        </p:nvSpPr>
        <p:spPr>
          <a:xfrm>
            <a:off x="7506738" y="3406322"/>
            <a:ext cx="4021585" cy="518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4" name="Picture Placeholder 7"/>
          <p:cNvSpPr>
            <a:spLocks noGrp="1"/>
          </p:cNvSpPr>
          <p:nvPr>
            <p:ph type="pic" sz="quarter" idx="10" hasCustomPrompt="1"/>
          </p:nvPr>
        </p:nvSpPr>
        <p:spPr>
          <a:xfrm>
            <a:off x="7513704" y="1476623"/>
            <a:ext cx="4007653" cy="192281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5" name="Text Placeholder 3"/>
          <p:cNvSpPr>
            <a:spLocks noGrp="1"/>
          </p:cNvSpPr>
          <p:nvPr>
            <p:ph type="body" sz="half" idx="17"/>
          </p:nvPr>
        </p:nvSpPr>
        <p:spPr>
          <a:xfrm>
            <a:off x="7636030" y="3534300"/>
            <a:ext cx="3763001"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56" name="Rectangle 55"/>
          <p:cNvSpPr/>
          <p:nvPr userDrawn="1"/>
        </p:nvSpPr>
        <p:spPr>
          <a:xfrm>
            <a:off x="7506738" y="5867360"/>
            <a:ext cx="4021585" cy="518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7" name="Picture Placeholder 7"/>
          <p:cNvSpPr>
            <a:spLocks noGrp="1"/>
          </p:cNvSpPr>
          <p:nvPr>
            <p:ph type="pic" sz="quarter" idx="18" hasCustomPrompt="1"/>
          </p:nvPr>
        </p:nvSpPr>
        <p:spPr>
          <a:xfrm>
            <a:off x="7513704" y="3937661"/>
            <a:ext cx="4007653" cy="192281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8" name="Text Placeholder 3"/>
          <p:cNvSpPr>
            <a:spLocks noGrp="1"/>
          </p:cNvSpPr>
          <p:nvPr>
            <p:ph type="body" sz="half" idx="19"/>
          </p:nvPr>
        </p:nvSpPr>
        <p:spPr>
          <a:xfrm>
            <a:off x="7636030" y="5995338"/>
            <a:ext cx="3763001"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159226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accel="50000" decel="50000" fill="hold" grpId="0" nodeType="afterEffect" nodePh="1">
                                  <p:stCondLst>
                                    <p:cond delay="0"/>
                                  </p:stCondLst>
                                  <p:endCondLst>
                                    <p:cond evt="begin" delay="0">
                                      <p:tn val="22"/>
                                    </p:cond>
                                  </p:endCondLst>
                                  <p:childTnLst>
                                    <p:set>
                                      <p:cBhvr>
                                        <p:cTn id="23" dur="1" fill="hold">
                                          <p:stCondLst>
                                            <p:cond delay="0"/>
                                          </p:stCondLst>
                                        </p:cTn>
                                        <p:tgtEl>
                                          <p:spTgt spid="52">
                                            <p:txEl>
                                              <p:pRg st="0" end="0"/>
                                            </p:txEl>
                                          </p:spTgt>
                                        </p:tgtEl>
                                        <p:attrNameLst>
                                          <p:attrName>style.visibility</p:attrName>
                                        </p:attrNameLst>
                                      </p:cBhvr>
                                      <p:to>
                                        <p:strVal val="visible"/>
                                      </p:to>
                                    </p:set>
                                    <p:anim calcmode="lin" valueType="num">
                                      <p:cBhvr additive="base">
                                        <p:cTn id="24"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accel="50000" decel="50000" fill="hold" grpId="0" nodeType="afterEffect" nodePh="1">
                                  <p:stCondLst>
                                    <p:cond delay="0"/>
                                  </p:stCondLst>
                                  <p:endCondLst>
                                    <p:cond evt="begin" delay="0">
                                      <p:tn val="27"/>
                                    </p:cond>
                                  </p:endCondLst>
                                  <p:childTnLst>
                                    <p:set>
                                      <p:cBhvr>
                                        <p:cTn id="28" dur="1" fill="hold">
                                          <p:stCondLst>
                                            <p:cond delay="0"/>
                                          </p:stCondLst>
                                        </p:cTn>
                                        <p:tgtEl>
                                          <p:spTgt spid="51">
                                            <p:txEl>
                                              <p:pRg st="0" end="0"/>
                                            </p:txEl>
                                          </p:spTgt>
                                        </p:tgtEl>
                                        <p:attrNameLst>
                                          <p:attrName>style.visibility</p:attrName>
                                        </p:attrNameLst>
                                      </p:cBhvr>
                                      <p:to>
                                        <p:strVal val="visible"/>
                                      </p:to>
                                    </p:set>
                                    <p:anim calcmode="lin" valueType="num">
                                      <p:cBhvr additive="base">
                                        <p:cTn id="29"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1" accel="50000" decel="5000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 calcmode="lin" valueType="num">
                                      <p:cBhvr additive="base">
                                        <p:cTn id="34" dur="500" fill="hold"/>
                                        <p:tgtEl>
                                          <p:spTgt spid="53"/>
                                        </p:tgtEl>
                                        <p:attrNameLst>
                                          <p:attrName>ppt_x</p:attrName>
                                        </p:attrNameLst>
                                      </p:cBhvr>
                                      <p:tavLst>
                                        <p:tav tm="0">
                                          <p:val>
                                            <p:strVal val="#ppt_x"/>
                                          </p:val>
                                        </p:tav>
                                        <p:tav tm="100000">
                                          <p:val>
                                            <p:strVal val="#ppt_x"/>
                                          </p:val>
                                        </p:tav>
                                      </p:tavLst>
                                    </p:anim>
                                    <p:anim calcmode="lin" valueType="num">
                                      <p:cBhvr additive="base">
                                        <p:cTn id="35" dur="500" fill="hold"/>
                                        <p:tgtEl>
                                          <p:spTgt spid="53"/>
                                        </p:tgtEl>
                                        <p:attrNameLst>
                                          <p:attrName>ppt_y</p:attrName>
                                        </p:attrNameLst>
                                      </p:cBhvr>
                                      <p:tavLst>
                                        <p:tav tm="0">
                                          <p:val>
                                            <p:strVal val="0-#ppt_h/2"/>
                                          </p:val>
                                        </p:tav>
                                        <p:tav tm="100000">
                                          <p:val>
                                            <p:strVal val="#ppt_y"/>
                                          </p:val>
                                        </p:tav>
                                      </p:tavLst>
                                    </p:anim>
                                  </p:childTnLst>
                                </p:cTn>
                              </p:par>
                              <p:par>
                                <p:cTn id="36" presetID="2" presetClass="entr" presetSubtype="4" accel="50000" decel="50000"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 calcmode="lin" valueType="num">
                                      <p:cBhvr additive="base">
                                        <p:cTn id="38" dur="500" fill="hold"/>
                                        <p:tgtEl>
                                          <p:spTgt spid="54"/>
                                        </p:tgtEl>
                                        <p:attrNameLst>
                                          <p:attrName>ppt_x</p:attrName>
                                        </p:attrNameLst>
                                      </p:cBhvr>
                                      <p:tavLst>
                                        <p:tav tm="0">
                                          <p:val>
                                            <p:strVal val="#ppt_x"/>
                                          </p:val>
                                        </p:tav>
                                        <p:tav tm="100000">
                                          <p:val>
                                            <p:strVal val="#ppt_x"/>
                                          </p:val>
                                        </p:tav>
                                      </p:tavLst>
                                    </p:anim>
                                    <p:anim calcmode="lin" valueType="num">
                                      <p:cBhvr additive="base">
                                        <p:cTn id="39" dur="500" fill="hold"/>
                                        <p:tgtEl>
                                          <p:spTgt spid="54"/>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55">
                                            <p:txEl>
                                              <p:pRg st="0" end="0"/>
                                            </p:txEl>
                                          </p:spTgt>
                                        </p:tgtEl>
                                        <p:attrNameLst>
                                          <p:attrName>style.visibility</p:attrName>
                                        </p:attrNameLst>
                                      </p:cBhvr>
                                      <p:to>
                                        <p:strVal val="visible"/>
                                      </p:to>
                                    </p:set>
                                    <p:animEffect transition="in" filter="wipe(down)">
                                      <p:cBhvr>
                                        <p:cTn id="43" dur="500"/>
                                        <p:tgtEl>
                                          <p:spTgt spid="55">
                                            <p:txEl>
                                              <p:pRg st="0" end="0"/>
                                            </p:txEl>
                                          </p:spTgt>
                                        </p:tgtEl>
                                      </p:cBhvr>
                                    </p:animEffect>
                                  </p:childTnLst>
                                </p:cTn>
                              </p:par>
                            </p:childTnLst>
                          </p:cTn>
                        </p:par>
                        <p:par>
                          <p:cTn id="44" fill="hold">
                            <p:stCondLst>
                              <p:cond delay="3500"/>
                            </p:stCondLst>
                            <p:childTnLst>
                              <p:par>
                                <p:cTn id="45" presetID="2" presetClass="entr" presetSubtype="1" accel="50000" decel="50000"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additive="base">
                                        <p:cTn id="47" dur="500" fill="hold"/>
                                        <p:tgtEl>
                                          <p:spTgt spid="56"/>
                                        </p:tgtEl>
                                        <p:attrNameLst>
                                          <p:attrName>ppt_x</p:attrName>
                                        </p:attrNameLst>
                                      </p:cBhvr>
                                      <p:tavLst>
                                        <p:tav tm="0">
                                          <p:val>
                                            <p:strVal val="#ppt_x"/>
                                          </p:val>
                                        </p:tav>
                                        <p:tav tm="100000">
                                          <p:val>
                                            <p:strVal val="#ppt_x"/>
                                          </p:val>
                                        </p:tav>
                                      </p:tavLst>
                                    </p:anim>
                                    <p:anim calcmode="lin" valueType="num">
                                      <p:cBhvr additive="base">
                                        <p:cTn id="48" dur="500" fill="hold"/>
                                        <p:tgtEl>
                                          <p:spTgt spid="56"/>
                                        </p:tgtEl>
                                        <p:attrNameLst>
                                          <p:attrName>ppt_y</p:attrName>
                                        </p:attrNameLst>
                                      </p:cBhvr>
                                      <p:tavLst>
                                        <p:tav tm="0">
                                          <p:val>
                                            <p:strVal val="0-#ppt_h/2"/>
                                          </p:val>
                                        </p:tav>
                                        <p:tav tm="100000">
                                          <p:val>
                                            <p:strVal val="#ppt_y"/>
                                          </p:val>
                                        </p:tav>
                                      </p:tavLst>
                                    </p:anim>
                                  </p:childTnLst>
                                </p:cTn>
                              </p:par>
                              <p:par>
                                <p:cTn id="49" presetID="2" presetClass="entr" presetSubtype="4" accel="50000" decel="5000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additive="base">
                                        <p:cTn id="51" dur="500" fill="hold"/>
                                        <p:tgtEl>
                                          <p:spTgt spid="57"/>
                                        </p:tgtEl>
                                        <p:attrNameLst>
                                          <p:attrName>ppt_x</p:attrName>
                                        </p:attrNameLst>
                                      </p:cBhvr>
                                      <p:tavLst>
                                        <p:tav tm="0">
                                          <p:val>
                                            <p:strVal val="#ppt_x"/>
                                          </p:val>
                                        </p:tav>
                                        <p:tav tm="100000">
                                          <p:val>
                                            <p:strVal val="#ppt_x"/>
                                          </p:val>
                                        </p:tav>
                                      </p:tavLst>
                                    </p:anim>
                                    <p:anim calcmode="lin" valueType="num">
                                      <p:cBhvr additive="base">
                                        <p:cTn id="52" dur="500" fill="hold"/>
                                        <p:tgtEl>
                                          <p:spTgt spid="57"/>
                                        </p:tgtEl>
                                        <p:attrNameLst>
                                          <p:attrName>ppt_y</p:attrName>
                                        </p:attrNameLst>
                                      </p:cBhvr>
                                      <p:tavLst>
                                        <p:tav tm="0">
                                          <p:val>
                                            <p:strVal val="1+#ppt_h/2"/>
                                          </p:val>
                                        </p:tav>
                                        <p:tav tm="100000">
                                          <p:val>
                                            <p:strVal val="#ppt_y"/>
                                          </p:val>
                                        </p:tav>
                                      </p:tavLst>
                                    </p:anim>
                                  </p:childTnLst>
                                </p:cTn>
                              </p:par>
                            </p:childTnLst>
                          </p:cTn>
                        </p:par>
                        <p:par>
                          <p:cTn id="53" fill="hold">
                            <p:stCondLst>
                              <p:cond delay="4000"/>
                            </p:stCondLst>
                            <p:childTnLst>
                              <p:par>
                                <p:cTn id="54" presetID="22" presetClass="entr" presetSubtype="4" fill="hold" grpId="0" nodeType="afterEffect" nodePh="1">
                                  <p:stCondLst>
                                    <p:cond delay="0"/>
                                  </p:stCondLst>
                                  <p:endCondLst>
                                    <p:cond evt="begin" delay="0">
                                      <p:tn val="54"/>
                                    </p:cond>
                                  </p:endCondLst>
                                  <p:childTnLst>
                                    <p:set>
                                      <p:cBhvr>
                                        <p:cTn id="55" dur="1" fill="hold">
                                          <p:stCondLst>
                                            <p:cond delay="0"/>
                                          </p:stCondLst>
                                        </p:cTn>
                                        <p:tgtEl>
                                          <p:spTgt spid="58">
                                            <p:txEl>
                                              <p:pRg st="0" end="0"/>
                                            </p:txEl>
                                          </p:spTgt>
                                        </p:tgtEl>
                                        <p:attrNameLst>
                                          <p:attrName>style.visibility</p:attrName>
                                        </p:attrNameLst>
                                      </p:cBhvr>
                                      <p:to>
                                        <p:strVal val="visible"/>
                                      </p:to>
                                    </p:set>
                                    <p:animEffect transition="in" filter="wipe(down)">
                                      <p:cBhvr>
                                        <p:cTn id="56"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1" grpId="0" animBg="1"/>
      <p:bldP spid="43" grpId="0" animBg="1"/>
      <p:bldP spid="5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ppt_x"/>
                          </p:val>
                        </p:tav>
                        <p:tav tm="100000">
                          <p:val>
                            <p:strVal val="#ppt_x"/>
                          </p:val>
                        </p:tav>
                      </p:tavLst>
                    </p:anim>
                    <p:anim calcmode="lin" valueType="num">
                      <p:cBhvr additive="base">
                        <p:cTn dur="500" fill="hold"/>
                        <p:tgtEl>
                          <p:spTgt spid="52"/>
                        </p:tgtEl>
                        <p:attrNameLst>
                          <p:attrName>ppt_y</p:attrName>
                        </p:attrNameLst>
                      </p:cBhvr>
                      <p:tavLst>
                        <p:tav tm="0">
                          <p:val>
                            <p:strVal val="1+#ppt_h/2"/>
                          </p:val>
                        </p:tav>
                        <p:tav tm="100000">
                          <p:val>
                            <p:strVal val="#ppt_y"/>
                          </p:val>
                        </p:tav>
                      </p:tavLst>
                    </p:anim>
                  </p:childTnLst>
                </p:cTn>
              </p:par>
            </p:tnLst>
          </p:tmpl>
        </p:tmplLst>
      </p:bldP>
      <p:bldP spid="53" grpId="0" animBg="1"/>
      <p:bldP spid="54" grpId="0" animBg="1"/>
      <p:bldP spid="5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5"/>
                        </p:tgtEl>
                        <p:attrNameLst>
                          <p:attrName>style.visibility</p:attrName>
                        </p:attrNameLst>
                      </p:cBhvr>
                      <p:to>
                        <p:strVal val="visible"/>
                      </p:to>
                    </p:set>
                    <p:animEffect transition="in" filter="wipe(down)">
                      <p:cBhvr>
                        <p:cTn dur="500"/>
                        <p:tgtEl>
                          <p:spTgt spid="55"/>
                        </p:tgtEl>
                      </p:cBhvr>
                    </p:animEffect>
                  </p:childTnLst>
                </p:cTn>
              </p:par>
            </p:tnLst>
          </p:tmpl>
        </p:tmplLst>
      </p:bldP>
      <p:bldP spid="56" grpId="0" animBg="1"/>
      <p:bldP spid="57" grpId="0" animBg="1"/>
      <p:bldP spid="5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Effect transition="in" filter="wipe(down)">
                      <p:cBhvr>
                        <p:cTn dur="500"/>
                        <p:tgtEl>
                          <p:spTgt spid="58"/>
                        </p:tgtEl>
                      </p:cBhvr>
                    </p:animEffect>
                  </p:childTnLst>
                </p:cTn>
              </p:par>
            </p:tnLst>
          </p:tmpl>
        </p:tmplLst>
      </p:bldP>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9_2-Pics">
    <p:spTree>
      <p:nvGrpSpPr>
        <p:cNvPr id="1" name=""/>
        <p:cNvGrpSpPr/>
        <p:nvPr/>
      </p:nvGrpSpPr>
      <p:grpSpPr>
        <a:xfrm>
          <a:off x="0" y="0"/>
          <a:ext cx="0" cy="0"/>
          <a:chOff x="0" y="0"/>
          <a:chExt cx="0" cy="0"/>
        </a:xfrm>
      </p:grpSpPr>
      <p:sp>
        <p:nvSpPr>
          <p:cNvPr id="32" name="Rectangle 31"/>
          <p:cNvSpPr/>
          <p:nvPr userDrawn="1"/>
        </p:nvSpPr>
        <p:spPr>
          <a:xfrm>
            <a:off x="708630" y="4830043"/>
            <a:ext cx="2597701" cy="13470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8" name="Picture Placeholder 7"/>
          <p:cNvSpPr>
            <a:spLocks noGrp="1"/>
          </p:cNvSpPr>
          <p:nvPr>
            <p:ph type="pic" sz="quarter" idx="10" hasCustomPrompt="1"/>
          </p:nvPr>
        </p:nvSpPr>
        <p:spPr>
          <a:xfrm>
            <a:off x="713129" y="1630833"/>
            <a:ext cx="2588703" cy="3192325"/>
          </a:xfrm>
          <a:prstGeom prst="rect">
            <a:avLst/>
          </a:prstGeom>
          <a:solidFill>
            <a:schemeClr val="bg1">
              <a:lumMod val="85000"/>
            </a:schemeClr>
          </a:solidFill>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
        <p:nvSpPr>
          <p:cNvPr id="40" name="Text Placeholder 3"/>
          <p:cNvSpPr>
            <a:spLocks noGrp="1"/>
          </p:cNvSpPr>
          <p:nvPr>
            <p:ph type="body" sz="half" idx="15"/>
          </p:nvPr>
        </p:nvSpPr>
        <p:spPr>
          <a:xfrm>
            <a:off x="795536" y="5204997"/>
            <a:ext cx="2423886" cy="863652"/>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42" name="Text Placeholder 3"/>
          <p:cNvSpPr>
            <a:spLocks noGrp="1"/>
          </p:cNvSpPr>
          <p:nvPr>
            <p:ph type="body" sz="half" idx="17"/>
          </p:nvPr>
        </p:nvSpPr>
        <p:spPr>
          <a:xfrm>
            <a:off x="792142" y="4924928"/>
            <a:ext cx="2430673"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8" name="Rectangle 17"/>
          <p:cNvSpPr/>
          <p:nvPr userDrawn="1"/>
        </p:nvSpPr>
        <p:spPr>
          <a:xfrm>
            <a:off x="3516900" y="4830043"/>
            <a:ext cx="2597701" cy="13470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19" name="Picture Placeholder 7"/>
          <p:cNvSpPr>
            <a:spLocks noGrp="1"/>
          </p:cNvSpPr>
          <p:nvPr>
            <p:ph type="pic" sz="quarter" idx="18" hasCustomPrompt="1"/>
          </p:nvPr>
        </p:nvSpPr>
        <p:spPr>
          <a:xfrm>
            <a:off x="3521399" y="1630833"/>
            <a:ext cx="2588703" cy="3192325"/>
          </a:xfrm>
          <a:prstGeom prst="rect">
            <a:avLst/>
          </a:prstGeom>
          <a:solidFill>
            <a:schemeClr val="bg1">
              <a:lumMod val="85000"/>
            </a:schemeClr>
          </a:solidFill>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
        <p:nvSpPr>
          <p:cNvPr id="20" name="Text Placeholder 3"/>
          <p:cNvSpPr>
            <a:spLocks noGrp="1"/>
          </p:cNvSpPr>
          <p:nvPr>
            <p:ph type="body" sz="half" idx="19"/>
          </p:nvPr>
        </p:nvSpPr>
        <p:spPr>
          <a:xfrm>
            <a:off x="3603806" y="5204997"/>
            <a:ext cx="2423886" cy="863652"/>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21" name="Text Placeholder 3"/>
          <p:cNvSpPr>
            <a:spLocks noGrp="1"/>
          </p:cNvSpPr>
          <p:nvPr>
            <p:ph type="body" sz="half" idx="20"/>
          </p:nvPr>
        </p:nvSpPr>
        <p:spPr>
          <a:xfrm>
            <a:off x="3600412" y="4924928"/>
            <a:ext cx="2430673"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2" name="Rectangle 21"/>
          <p:cNvSpPr/>
          <p:nvPr userDrawn="1"/>
        </p:nvSpPr>
        <p:spPr>
          <a:xfrm>
            <a:off x="6315107" y="4830043"/>
            <a:ext cx="2597701" cy="13470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23" name="Picture Placeholder 7"/>
          <p:cNvSpPr>
            <a:spLocks noGrp="1"/>
          </p:cNvSpPr>
          <p:nvPr>
            <p:ph type="pic" sz="quarter" idx="21" hasCustomPrompt="1"/>
          </p:nvPr>
        </p:nvSpPr>
        <p:spPr>
          <a:xfrm>
            <a:off x="6319606" y="1630833"/>
            <a:ext cx="2588703" cy="3192325"/>
          </a:xfrm>
          <a:prstGeom prst="rect">
            <a:avLst/>
          </a:prstGeom>
          <a:solidFill>
            <a:schemeClr val="bg1">
              <a:lumMod val="85000"/>
            </a:schemeClr>
          </a:solidFill>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
        <p:nvSpPr>
          <p:cNvPr id="24" name="Text Placeholder 3"/>
          <p:cNvSpPr>
            <a:spLocks noGrp="1"/>
          </p:cNvSpPr>
          <p:nvPr>
            <p:ph type="body" sz="half" idx="22"/>
          </p:nvPr>
        </p:nvSpPr>
        <p:spPr>
          <a:xfrm>
            <a:off x="6402013" y="5204997"/>
            <a:ext cx="2423886" cy="863652"/>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25" name="Text Placeholder 3"/>
          <p:cNvSpPr>
            <a:spLocks noGrp="1"/>
          </p:cNvSpPr>
          <p:nvPr>
            <p:ph type="body" sz="half" idx="23"/>
          </p:nvPr>
        </p:nvSpPr>
        <p:spPr>
          <a:xfrm>
            <a:off x="6398619" y="4924928"/>
            <a:ext cx="2430673"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6" name="Rectangle 25"/>
          <p:cNvSpPr/>
          <p:nvPr userDrawn="1"/>
        </p:nvSpPr>
        <p:spPr>
          <a:xfrm>
            <a:off x="9113313" y="4830043"/>
            <a:ext cx="2597701" cy="13470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27" name="Picture Placeholder 7"/>
          <p:cNvSpPr>
            <a:spLocks noGrp="1"/>
          </p:cNvSpPr>
          <p:nvPr>
            <p:ph type="pic" sz="quarter" idx="24" hasCustomPrompt="1"/>
          </p:nvPr>
        </p:nvSpPr>
        <p:spPr>
          <a:xfrm>
            <a:off x="9117812" y="1630833"/>
            <a:ext cx="2588703" cy="3192325"/>
          </a:xfrm>
          <a:prstGeom prst="rect">
            <a:avLst/>
          </a:prstGeom>
          <a:solidFill>
            <a:schemeClr val="bg1">
              <a:lumMod val="85000"/>
            </a:schemeClr>
          </a:solidFill>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5"/>
          </p:nvPr>
        </p:nvSpPr>
        <p:spPr>
          <a:xfrm>
            <a:off x="9200220" y="5204997"/>
            <a:ext cx="2423886" cy="863652"/>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29" name="Text Placeholder 3"/>
          <p:cNvSpPr>
            <a:spLocks noGrp="1"/>
          </p:cNvSpPr>
          <p:nvPr>
            <p:ph type="body" sz="half" idx="26"/>
          </p:nvPr>
        </p:nvSpPr>
        <p:spPr>
          <a:xfrm>
            <a:off x="9196826" y="4924928"/>
            <a:ext cx="2430673"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342088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accel="50000" decel="50000" fill="hold" grpId="0" nodeType="afterEffect" nodePh="1">
                                  <p:stCondLst>
                                    <p:cond delay="0"/>
                                  </p:stCondLst>
                                  <p:endCondLst>
                                    <p:cond evt="begin" delay="0">
                                      <p:tn val="22"/>
                                    </p:cond>
                                  </p:endCondLst>
                                  <p:childTnLst>
                                    <p:set>
                                      <p:cBhvr>
                                        <p:cTn id="23" dur="1" fill="hold">
                                          <p:stCondLst>
                                            <p:cond delay="0"/>
                                          </p:stCondLst>
                                        </p:cTn>
                                        <p:tgtEl>
                                          <p:spTgt spid="42">
                                            <p:txEl>
                                              <p:pRg st="0" end="0"/>
                                            </p:txEl>
                                          </p:spTgt>
                                        </p:tgtEl>
                                        <p:attrNameLst>
                                          <p:attrName>style.visibility</p:attrName>
                                        </p:attrNameLst>
                                      </p:cBhvr>
                                      <p:to>
                                        <p:strVal val="visible"/>
                                      </p:to>
                                    </p:set>
                                    <p:anim calcmode="lin" valueType="num">
                                      <p:cBhvr additive="base">
                                        <p:cTn id="2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accel="50000" decel="50000" fill="hold" grpId="0" nodeType="afterEffect" nodePh="1">
                                  <p:stCondLst>
                                    <p:cond delay="0"/>
                                  </p:stCondLst>
                                  <p:endCondLst>
                                    <p:cond evt="begin" delay="0">
                                      <p:tn val="27"/>
                                    </p:cond>
                                  </p:endCondLst>
                                  <p:childTnLst>
                                    <p:set>
                                      <p:cBhvr>
                                        <p:cTn id="28" dur="1" fill="hold">
                                          <p:stCondLst>
                                            <p:cond delay="0"/>
                                          </p:stCondLst>
                                        </p:cTn>
                                        <p:tgtEl>
                                          <p:spTgt spid="40">
                                            <p:txEl>
                                              <p:pRg st="0" end="0"/>
                                            </p:txEl>
                                          </p:spTgt>
                                        </p:tgtEl>
                                        <p:attrNameLst>
                                          <p:attrName>style.visibility</p:attrName>
                                        </p:attrNameLst>
                                      </p:cBhvr>
                                      <p:to>
                                        <p:strVal val="visible"/>
                                      </p:to>
                                    </p:set>
                                    <p:anim calcmode="lin" valueType="num">
                                      <p:cBhvr additive="base">
                                        <p:cTn id="29"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1" accel="50000" decel="5000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0-#ppt_h/2"/>
                                          </p:val>
                                        </p:tav>
                                        <p:tav tm="100000">
                                          <p:val>
                                            <p:strVal val="#ppt_y"/>
                                          </p:val>
                                        </p:tav>
                                      </p:tavLst>
                                    </p:anim>
                                  </p:childTnLst>
                                </p:cTn>
                              </p:par>
                              <p:par>
                                <p:cTn id="36" presetID="2" presetClass="entr" presetSubtype="4" accel="50000" decel="5000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ppt_x"/>
                                          </p:val>
                                        </p:tav>
                                        <p:tav tm="100000">
                                          <p:val>
                                            <p:strVal val="#ppt_x"/>
                                          </p:val>
                                        </p:tav>
                                      </p:tavLst>
                                    </p:anim>
                                    <p:anim calcmode="lin" valueType="num">
                                      <p:cBhvr additive="base">
                                        <p:cTn id="39" dur="500" fill="hold"/>
                                        <p:tgtEl>
                                          <p:spTgt spid="19"/>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 presetClass="entr" presetSubtype="4" accel="50000" decel="50000" fill="hold" grpId="0" nodeType="afterEffect" nodePh="1">
                                  <p:stCondLst>
                                    <p:cond delay="0"/>
                                  </p:stCondLst>
                                  <p:endCondLst>
                                    <p:cond evt="begin" delay="0">
                                      <p:tn val="41"/>
                                    </p:cond>
                                  </p:endCondLst>
                                  <p:childTnLst>
                                    <p:set>
                                      <p:cBhvr>
                                        <p:cTn id="42" dur="1" fill="hold">
                                          <p:stCondLst>
                                            <p:cond delay="0"/>
                                          </p:stCondLst>
                                        </p:cTn>
                                        <p:tgtEl>
                                          <p:spTgt spid="21">
                                            <p:txEl>
                                              <p:pRg st="0" end="0"/>
                                            </p:txEl>
                                          </p:spTgt>
                                        </p:tgtEl>
                                        <p:attrNameLst>
                                          <p:attrName>style.visibility</p:attrName>
                                        </p:attrNameLst>
                                      </p:cBhvr>
                                      <p:to>
                                        <p:strVal val="visible"/>
                                      </p:to>
                                    </p:set>
                                    <p:anim calcmode="lin" valueType="num">
                                      <p:cBhvr additive="base">
                                        <p:cTn id="4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500"/>
                            </p:stCondLst>
                            <p:childTnLst>
                              <p:par>
                                <p:cTn id="46" presetID="2" presetClass="entr" presetSubtype="4" accel="50000" decel="50000" fill="hold" grpId="0" nodeType="afterEffect" nodePh="1">
                                  <p:stCondLst>
                                    <p:cond delay="0"/>
                                  </p:stCondLst>
                                  <p:endCondLst>
                                    <p:cond evt="begin" delay="0">
                                      <p:tn val="46"/>
                                    </p:cond>
                                  </p:endCondLst>
                                  <p:childTnLst>
                                    <p:set>
                                      <p:cBhvr>
                                        <p:cTn id="47" dur="1" fill="hold">
                                          <p:stCondLst>
                                            <p:cond delay="0"/>
                                          </p:stCondLst>
                                        </p:cTn>
                                        <p:tgtEl>
                                          <p:spTgt spid="20">
                                            <p:txEl>
                                              <p:pRg st="0" end="0"/>
                                            </p:txEl>
                                          </p:spTgt>
                                        </p:tgtEl>
                                        <p:attrNameLst>
                                          <p:attrName>style.visibility</p:attrName>
                                        </p:attrNameLst>
                                      </p:cBhvr>
                                      <p:to>
                                        <p:strVal val="visible"/>
                                      </p:to>
                                    </p:set>
                                    <p:anim calcmode="lin" valueType="num">
                                      <p:cBhvr additive="base">
                                        <p:cTn id="4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50" fill="hold">
                            <p:stCondLst>
                              <p:cond delay="4000"/>
                            </p:stCondLst>
                            <p:childTnLst>
                              <p:par>
                                <p:cTn id="51" presetID="2" presetClass="entr" presetSubtype="1" accel="50000" decel="5000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0-#ppt_h/2"/>
                                          </p:val>
                                        </p:tav>
                                        <p:tav tm="100000">
                                          <p:val>
                                            <p:strVal val="#ppt_y"/>
                                          </p:val>
                                        </p:tav>
                                      </p:tavLst>
                                    </p:anim>
                                  </p:childTnLst>
                                </p:cTn>
                              </p:par>
                              <p:par>
                                <p:cTn id="55" presetID="2" presetClass="entr" presetSubtype="4" accel="50000" decel="5000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childTnLst>
                          </p:cTn>
                        </p:par>
                        <p:par>
                          <p:cTn id="59" fill="hold">
                            <p:stCondLst>
                              <p:cond delay="4500"/>
                            </p:stCondLst>
                            <p:childTnLst>
                              <p:par>
                                <p:cTn id="60" presetID="2" presetClass="entr" presetSubtype="4" accel="50000" decel="50000" fill="hold" grpId="0" nodeType="afterEffect" nodePh="1">
                                  <p:stCondLst>
                                    <p:cond delay="0"/>
                                  </p:stCondLst>
                                  <p:endCondLst>
                                    <p:cond evt="begin" delay="0">
                                      <p:tn val="60"/>
                                    </p:cond>
                                  </p:endCondLst>
                                  <p:childTnLst>
                                    <p:set>
                                      <p:cBhvr>
                                        <p:cTn id="61" dur="1" fill="hold">
                                          <p:stCondLst>
                                            <p:cond delay="0"/>
                                          </p:stCondLst>
                                        </p:cTn>
                                        <p:tgtEl>
                                          <p:spTgt spid="25">
                                            <p:txEl>
                                              <p:pRg st="0" end="0"/>
                                            </p:txEl>
                                          </p:spTgt>
                                        </p:tgtEl>
                                        <p:attrNameLst>
                                          <p:attrName>style.visibility</p:attrName>
                                        </p:attrNameLst>
                                      </p:cBhvr>
                                      <p:to>
                                        <p:strVal val="visible"/>
                                      </p:to>
                                    </p:set>
                                    <p:anim calcmode="lin" valueType="num">
                                      <p:cBhvr additive="base">
                                        <p:cTn id="62"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64" fill="hold">
                            <p:stCondLst>
                              <p:cond delay="5000"/>
                            </p:stCondLst>
                            <p:childTnLst>
                              <p:par>
                                <p:cTn id="65" presetID="2" presetClass="entr" presetSubtype="4" accel="50000" decel="50000" fill="hold" grpId="0" nodeType="afterEffect" nodePh="1">
                                  <p:stCondLst>
                                    <p:cond delay="0"/>
                                  </p:stCondLst>
                                  <p:endCondLst>
                                    <p:cond evt="begin" delay="0">
                                      <p:tn val="65"/>
                                    </p:cond>
                                  </p:endCondLst>
                                  <p:childTnLst>
                                    <p:set>
                                      <p:cBhvr>
                                        <p:cTn id="66" dur="1" fill="hold">
                                          <p:stCondLst>
                                            <p:cond delay="0"/>
                                          </p:stCondLst>
                                        </p:cTn>
                                        <p:tgtEl>
                                          <p:spTgt spid="24">
                                            <p:txEl>
                                              <p:pRg st="0" end="0"/>
                                            </p:txEl>
                                          </p:spTgt>
                                        </p:tgtEl>
                                        <p:attrNameLst>
                                          <p:attrName>style.visibility</p:attrName>
                                        </p:attrNameLst>
                                      </p:cBhvr>
                                      <p:to>
                                        <p:strVal val="visible"/>
                                      </p:to>
                                    </p:set>
                                    <p:anim calcmode="lin" valueType="num">
                                      <p:cBhvr additive="base">
                                        <p:cTn id="6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5500"/>
                            </p:stCondLst>
                            <p:childTnLst>
                              <p:par>
                                <p:cTn id="70" presetID="2" presetClass="entr" presetSubtype="1" accel="50000" decel="5000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ppt_x"/>
                                          </p:val>
                                        </p:tav>
                                        <p:tav tm="100000">
                                          <p:val>
                                            <p:strVal val="#ppt_x"/>
                                          </p:val>
                                        </p:tav>
                                      </p:tavLst>
                                    </p:anim>
                                    <p:anim calcmode="lin" valueType="num">
                                      <p:cBhvr additive="base">
                                        <p:cTn id="73" dur="500" fill="hold"/>
                                        <p:tgtEl>
                                          <p:spTgt spid="26"/>
                                        </p:tgtEl>
                                        <p:attrNameLst>
                                          <p:attrName>ppt_y</p:attrName>
                                        </p:attrNameLst>
                                      </p:cBhvr>
                                      <p:tavLst>
                                        <p:tav tm="0">
                                          <p:val>
                                            <p:strVal val="0-#ppt_h/2"/>
                                          </p:val>
                                        </p:tav>
                                        <p:tav tm="100000">
                                          <p:val>
                                            <p:strVal val="#ppt_y"/>
                                          </p:val>
                                        </p:tav>
                                      </p:tavLst>
                                    </p:anim>
                                  </p:childTnLst>
                                </p:cTn>
                              </p:par>
                              <p:par>
                                <p:cTn id="74" presetID="2" presetClass="entr" presetSubtype="4" accel="50000" decel="5000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fill="hold"/>
                                        <p:tgtEl>
                                          <p:spTgt spid="27"/>
                                        </p:tgtEl>
                                        <p:attrNameLst>
                                          <p:attrName>ppt_x</p:attrName>
                                        </p:attrNameLst>
                                      </p:cBhvr>
                                      <p:tavLst>
                                        <p:tav tm="0">
                                          <p:val>
                                            <p:strVal val="#ppt_x"/>
                                          </p:val>
                                        </p:tav>
                                        <p:tav tm="100000">
                                          <p:val>
                                            <p:strVal val="#ppt_x"/>
                                          </p:val>
                                        </p:tav>
                                      </p:tavLst>
                                    </p:anim>
                                    <p:anim calcmode="lin" valueType="num">
                                      <p:cBhvr additive="base">
                                        <p:cTn id="77" dur="500" fill="hold"/>
                                        <p:tgtEl>
                                          <p:spTgt spid="27"/>
                                        </p:tgtEl>
                                        <p:attrNameLst>
                                          <p:attrName>ppt_y</p:attrName>
                                        </p:attrNameLst>
                                      </p:cBhvr>
                                      <p:tavLst>
                                        <p:tav tm="0">
                                          <p:val>
                                            <p:strVal val="1+#ppt_h/2"/>
                                          </p:val>
                                        </p:tav>
                                        <p:tav tm="100000">
                                          <p:val>
                                            <p:strVal val="#ppt_y"/>
                                          </p:val>
                                        </p:tav>
                                      </p:tavLst>
                                    </p:anim>
                                  </p:childTnLst>
                                </p:cTn>
                              </p:par>
                            </p:childTnLst>
                          </p:cTn>
                        </p:par>
                        <p:par>
                          <p:cTn id="78" fill="hold">
                            <p:stCondLst>
                              <p:cond delay="6000"/>
                            </p:stCondLst>
                            <p:childTnLst>
                              <p:par>
                                <p:cTn id="79" presetID="2" presetClass="entr" presetSubtype="4" accel="50000" decel="50000" fill="hold" grpId="0" nodeType="afterEffect" nodePh="1">
                                  <p:stCondLst>
                                    <p:cond delay="0"/>
                                  </p:stCondLst>
                                  <p:endCondLst>
                                    <p:cond evt="begin" delay="0">
                                      <p:tn val="79"/>
                                    </p:cond>
                                  </p:endCondLst>
                                  <p:childTnLst>
                                    <p:set>
                                      <p:cBhvr>
                                        <p:cTn id="80" dur="1" fill="hold">
                                          <p:stCondLst>
                                            <p:cond delay="0"/>
                                          </p:stCondLst>
                                        </p:cTn>
                                        <p:tgtEl>
                                          <p:spTgt spid="29">
                                            <p:txEl>
                                              <p:pRg st="0" end="0"/>
                                            </p:txEl>
                                          </p:spTgt>
                                        </p:tgtEl>
                                        <p:attrNameLst>
                                          <p:attrName>style.visibility</p:attrName>
                                        </p:attrNameLst>
                                      </p:cBhvr>
                                      <p:to>
                                        <p:strVal val="visible"/>
                                      </p:to>
                                    </p:set>
                                    <p:anim calcmode="lin" valueType="num">
                                      <p:cBhvr additive="base">
                                        <p:cTn id="8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83" fill="hold">
                            <p:stCondLst>
                              <p:cond delay="6500"/>
                            </p:stCondLst>
                            <p:childTnLst>
                              <p:par>
                                <p:cTn id="84" presetID="2" presetClass="entr" presetSubtype="4" accel="50000" decel="50000" fill="hold" grpId="0" nodeType="afterEffect" nodePh="1">
                                  <p:stCondLst>
                                    <p:cond delay="0"/>
                                  </p:stCondLst>
                                  <p:endCondLst>
                                    <p:cond evt="begin" delay="0">
                                      <p:tn val="84"/>
                                    </p:cond>
                                  </p:endCondLst>
                                  <p:childTnLst>
                                    <p:set>
                                      <p:cBhvr>
                                        <p:cTn id="85" dur="1" fill="hold">
                                          <p:stCondLst>
                                            <p:cond delay="0"/>
                                          </p:stCondLst>
                                        </p:cTn>
                                        <p:tgtEl>
                                          <p:spTgt spid="28">
                                            <p:txEl>
                                              <p:pRg st="0" end="0"/>
                                            </p:txEl>
                                          </p:spTgt>
                                        </p:tgtEl>
                                        <p:attrNameLst>
                                          <p:attrName>style.visibility</p:attrName>
                                        </p:attrNameLst>
                                      </p:cBhvr>
                                      <p:to>
                                        <p:strVal val="visible"/>
                                      </p:to>
                                    </p:set>
                                    <p:anim calcmode="lin" valueType="num">
                                      <p:cBhvr additive="base">
                                        <p:cTn id="8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8" grpId="0" animBg="1"/>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bldP spid="19" grpId="0" animBg="1"/>
      <p:bldP spid="2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4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3" name="Rectangle 32"/>
          <p:cNvSpPr/>
          <p:nvPr userDrawn="1"/>
        </p:nvSpPr>
        <p:spPr>
          <a:xfrm>
            <a:off x="722579" y="3354512"/>
            <a:ext cx="2658930" cy="51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4" name="Picture Placeholder 7"/>
          <p:cNvSpPr>
            <a:spLocks noGrp="1"/>
          </p:cNvSpPr>
          <p:nvPr>
            <p:ph type="pic" sz="quarter" idx="18" hasCustomPrompt="1"/>
          </p:nvPr>
        </p:nvSpPr>
        <p:spPr>
          <a:xfrm>
            <a:off x="727186" y="1567292"/>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845099" y="3482490"/>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9" name="Rectangle 28"/>
          <p:cNvSpPr/>
          <p:nvPr userDrawn="1"/>
        </p:nvSpPr>
        <p:spPr>
          <a:xfrm>
            <a:off x="3483308" y="3354512"/>
            <a:ext cx="2658930" cy="518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0" name="Picture Placeholder 7"/>
          <p:cNvSpPr>
            <a:spLocks noGrp="1"/>
          </p:cNvSpPr>
          <p:nvPr>
            <p:ph type="pic" sz="quarter" idx="34" hasCustomPrompt="1"/>
          </p:nvPr>
        </p:nvSpPr>
        <p:spPr>
          <a:xfrm>
            <a:off x="3487915" y="1567292"/>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1" name="Text Placeholder 3"/>
          <p:cNvSpPr>
            <a:spLocks noGrp="1"/>
          </p:cNvSpPr>
          <p:nvPr>
            <p:ph type="body" sz="half" idx="35"/>
          </p:nvPr>
        </p:nvSpPr>
        <p:spPr>
          <a:xfrm>
            <a:off x="3605828" y="3482490"/>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0" name="Rectangle 39"/>
          <p:cNvSpPr/>
          <p:nvPr userDrawn="1"/>
        </p:nvSpPr>
        <p:spPr>
          <a:xfrm>
            <a:off x="6254246" y="3354512"/>
            <a:ext cx="2658930" cy="518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41" name="Picture Placeholder 7"/>
          <p:cNvSpPr>
            <a:spLocks noGrp="1"/>
          </p:cNvSpPr>
          <p:nvPr>
            <p:ph type="pic" sz="quarter" idx="38" hasCustomPrompt="1"/>
          </p:nvPr>
        </p:nvSpPr>
        <p:spPr>
          <a:xfrm>
            <a:off x="6258852" y="1567292"/>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39"/>
          </p:nvPr>
        </p:nvSpPr>
        <p:spPr>
          <a:xfrm>
            <a:off x="6376765" y="3482490"/>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52" name="Rectangle 51"/>
          <p:cNvSpPr/>
          <p:nvPr userDrawn="1"/>
        </p:nvSpPr>
        <p:spPr>
          <a:xfrm>
            <a:off x="9000090" y="3354512"/>
            <a:ext cx="2658930" cy="5181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3" name="Picture Placeholder 7"/>
          <p:cNvSpPr>
            <a:spLocks noGrp="1"/>
          </p:cNvSpPr>
          <p:nvPr>
            <p:ph type="pic" sz="quarter" idx="42" hasCustomPrompt="1"/>
          </p:nvPr>
        </p:nvSpPr>
        <p:spPr>
          <a:xfrm>
            <a:off x="9004696" y="1567292"/>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4" name="Text Placeholder 3"/>
          <p:cNvSpPr>
            <a:spLocks noGrp="1"/>
          </p:cNvSpPr>
          <p:nvPr>
            <p:ph type="body" sz="half" idx="43"/>
          </p:nvPr>
        </p:nvSpPr>
        <p:spPr>
          <a:xfrm>
            <a:off x="9122610" y="3482490"/>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8" name="Picture Placeholder 7"/>
          <p:cNvSpPr>
            <a:spLocks noGrp="1"/>
          </p:cNvSpPr>
          <p:nvPr>
            <p:ph type="pic" sz="quarter" idx="32" hasCustomPrompt="1"/>
          </p:nvPr>
        </p:nvSpPr>
        <p:spPr>
          <a:xfrm>
            <a:off x="727186" y="4015376"/>
            <a:ext cx="10983828" cy="2201980"/>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04771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slide(fromBottom)">
                                      <p:cBhvr>
                                        <p:cTn id="20" dur="500"/>
                                        <p:tgtEl>
                                          <p:spTgt spid="33"/>
                                        </p:tgtEl>
                                      </p:cBhvr>
                                    </p:animEffect>
                                  </p:childTnLst>
                                </p:cTn>
                              </p:par>
                            </p:childTnLst>
                          </p:cTn>
                        </p:par>
                        <p:par>
                          <p:cTn id="21" fill="hold">
                            <p:stCondLst>
                              <p:cond delay="2000"/>
                            </p:stCondLst>
                            <p:childTnLst>
                              <p:par>
                                <p:cTn id="22" presetID="22" presetClass="entr" presetSubtype="4" fill="hold" grpId="0" nodeType="afterEffect" nodePh="1">
                                  <p:stCondLst>
                                    <p:cond delay="0"/>
                                  </p:stCondLst>
                                  <p:endCondLst>
                                    <p:cond evt="begin" delay="0">
                                      <p:tn val="22"/>
                                    </p:cond>
                                  </p:endCondLst>
                                  <p:childTnLst>
                                    <p:set>
                                      <p:cBhvr>
                                        <p:cTn id="23" dur="1" fill="hold">
                                          <p:stCondLst>
                                            <p:cond delay="0"/>
                                          </p:stCondLst>
                                        </p:cTn>
                                        <p:tgtEl>
                                          <p:spTgt spid="35">
                                            <p:txEl>
                                              <p:pRg st="0" end="0"/>
                                            </p:txEl>
                                          </p:spTgt>
                                        </p:tgtEl>
                                        <p:attrNameLst>
                                          <p:attrName>style.visibility</p:attrName>
                                        </p:attrNameLst>
                                      </p:cBhvr>
                                      <p:to>
                                        <p:strVal val="visible"/>
                                      </p:to>
                                    </p:set>
                                    <p:animEffect transition="in" filter="wipe(down)">
                                      <p:cBhvr>
                                        <p:cTn id="24" dur="500"/>
                                        <p:tgtEl>
                                          <p:spTgt spid="35">
                                            <p:txEl>
                                              <p:pRg st="0" end="0"/>
                                            </p:txEl>
                                          </p:spTgt>
                                        </p:tgtEl>
                                      </p:cBhvr>
                                    </p:animEffect>
                                  </p:childTnLst>
                                </p:cTn>
                              </p:par>
                            </p:childTnLst>
                          </p:cTn>
                        </p:par>
                        <p:par>
                          <p:cTn id="25" fill="hold">
                            <p:stCondLst>
                              <p:cond delay="2500"/>
                            </p:stCondLst>
                            <p:childTnLst>
                              <p:par>
                                <p:cTn id="26" presetID="2" presetClass="entr" presetSubtype="4" accel="50000" decel="5000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ppt_x"/>
                                          </p:val>
                                        </p:tav>
                                        <p:tav tm="100000">
                                          <p:val>
                                            <p:strVal val="#ppt_x"/>
                                          </p:val>
                                        </p:tav>
                                      </p:tavLst>
                                    </p:anim>
                                    <p:anim calcmode="lin" valueType="num">
                                      <p:cBhvr additive="base">
                                        <p:cTn id="29" dur="500" fill="hold"/>
                                        <p:tgtEl>
                                          <p:spTgt spid="30"/>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12" presetClass="entr" presetSubtype="4"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slide(fromBottom)">
                                      <p:cBhvr>
                                        <p:cTn id="33" dur="500"/>
                                        <p:tgtEl>
                                          <p:spTgt spid="29"/>
                                        </p:tgtEl>
                                      </p:cBhvr>
                                    </p:animEffect>
                                  </p:childTnLst>
                                </p:cTn>
                              </p:par>
                            </p:childTnLst>
                          </p:cTn>
                        </p:par>
                        <p:par>
                          <p:cTn id="34" fill="hold">
                            <p:stCondLst>
                              <p:cond delay="3500"/>
                            </p:stCondLst>
                            <p:childTnLst>
                              <p:par>
                                <p:cTn id="35" presetID="22" presetClass="entr" presetSubtype="4" fill="hold" grpId="0" nodeType="afterEffect" nodePh="1">
                                  <p:stCondLst>
                                    <p:cond delay="0"/>
                                  </p:stCondLst>
                                  <p:endCondLst>
                                    <p:cond evt="begin" delay="0">
                                      <p:tn val="35"/>
                                    </p:cond>
                                  </p:endCondLst>
                                  <p:childTnLst>
                                    <p:set>
                                      <p:cBhvr>
                                        <p:cTn id="36" dur="1" fill="hold">
                                          <p:stCondLst>
                                            <p:cond delay="0"/>
                                          </p:stCondLst>
                                        </p:cTn>
                                        <p:tgtEl>
                                          <p:spTgt spid="31">
                                            <p:txEl>
                                              <p:pRg st="0" end="0"/>
                                            </p:txEl>
                                          </p:spTgt>
                                        </p:tgtEl>
                                        <p:attrNameLst>
                                          <p:attrName>style.visibility</p:attrName>
                                        </p:attrNameLst>
                                      </p:cBhvr>
                                      <p:to>
                                        <p:strVal val="visible"/>
                                      </p:to>
                                    </p:set>
                                    <p:animEffect transition="in" filter="wipe(down)">
                                      <p:cBhvr>
                                        <p:cTn id="37" dur="500"/>
                                        <p:tgtEl>
                                          <p:spTgt spid="31">
                                            <p:txEl>
                                              <p:pRg st="0" end="0"/>
                                            </p:txEl>
                                          </p:spTgt>
                                        </p:tgtEl>
                                      </p:cBhvr>
                                    </p:animEffect>
                                  </p:childTnLst>
                                </p:cTn>
                              </p:par>
                            </p:childTnLst>
                          </p:cTn>
                        </p:par>
                        <p:par>
                          <p:cTn id="38" fill="hold">
                            <p:stCondLst>
                              <p:cond delay="4000"/>
                            </p:stCondLst>
                            <p:childTnLst>
                              <p:par>
                                <p:cTn id="39" presetID="2" presetClass="entr" presetSubtype="4" accel="50000" decel="5000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500" fill="hold"/>
                                        <p:tgtEl>
                                          <p:spTgt spid="41"/>
                                        </p:tgtEl>
                                        <p:attrNameLst>
                                          <p:attrName>ppt_x</p:attrName>
                                        </p:attrNameLst>
                                      </p:cBhvr>
                                      <p:tavLst>
                                        <p:tav tm="0">
                                          <p:val>
                                            <p:strVal val="#ppt_x"/>
                                          </p:val>
                                        </p:tav>
                                        <p:tav tm="100000">
                                          <p:val>
                                            <p:strVal val="#ppt_x"/>
                                          </p:val>
                                        </p:tav>
                                      </p:tavLst>
                                    </p:anim>
                                    <p:anim calcmode="lin" valueType="num">
                                      <p:cBhvr additive="base">
                                        <p:cTn id="42" dur="500" fill="hold"/>
                                        <p:tgtEl>
                                          <p:spTgt spid="41"/>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12" presetClass="entr" presetSubtype="4"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slide(fromBottom)">
                                      <p:cBhvr>
                                        <p:cTn id="46" dur="500"/>
                                        <p:tgtEl>
                                          <p:spTgt spid="40"/>
                                        </p:tgtEl>
                                      </p:cBhvr>
                                    </p:animEffect>
                                  </p:childTnLst>
                                </p:cTn>
                              </p:par>
                            </p:childTnLst>
                          </p:cTn>
                        </p:par>
                        <p:par>
                          <p:cTn id="47" fill="hold">
                            <p:stCondLst>
                              <p:cond delay="5000"/>
                            </p:stCondLst>
                            <p:childTnLst>
                              <p:par>
                                <p:cTn id="48" presetID="22" presetClass="entr" presetSubtype="4" fill="hold" grpId="0" nodeType="afterEffect" nodePh="1">
                                  <p:stCondLst>
                                    <p:cond delay="0"/>
                                  </p:stCondLst>
                                  <p:endCondLst>
                                    <p:cond evt="begin" delay="0">
                                      <p:tn val="48"/>
                                    </p:cond>
                                  </p:endCondLst>
                                  <p:childTnLst>
                                    <p:set>
                                      <p:cBhvr>
                                        <p:cTn id="49" dur="1" fill="hold">
                                          <p:stCondLst>
                                            <p:cond delay="0"/>
                                          </p:stCondLst>
                                        </p:cTn>
                                        <p:tgtEl>
                                          <p:spTgt spid="42">
                                            <p:txEl>
                                              <p:pRg st="0" end="0"/>
                                            </p:txEl>
                                          </p:spTgt>
                                        </p:tgtEl>
                                        <p:attrNameLst>
                                          <p:attrName>style.visibility</p:attrName>
                                        </p:attrNameLst>
                                      </p:cBhvr>
                                      <p:to>
                                        <p:strVal val="visible"/>
                                      </p:to>
                                    </p:set>
                                    <p:animEffect transition="in" filter="wipe(down)">
                                      <p:cBhvr>
                                        <p:cTn id="50" dur="500"/>
                                        <p:tgtEl>
                                          <p:spTgt spid="42">
                                            <p:txEl>
                                              <p:pRg st="0" end="0"/>
                                            </p:txEl>
                                          </p:spTgt>
                                        </p:tgtEl>
                                      </p:cBhvr>
                                    </p:animEffect>
                                  </p:childTnLst>
                                </p:cTn>
                              </p:par>
                            </p:childTnLst>
                          </p:cTn>
                        </p:par>
                        <p:par>
                          <p:cTn id="51" fill="hold">
                            <p:stCondLst>
                              <p:cond delay="5500"/>
                            </p:stCondLst>
                            <p:childTnLst>
                              <p:par>
                                <p:cTn id="52" presetID="2" presetClass="entr" presetSubtype="4" accel="50000" decel="50000" fill="hold" grpId="0" nodeType="after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childTnLst>
                          </p:cTn>
                        </p:par>
                        <p:par>
                          <p:cTn id="56" fill="hold">
                            <p:stCondLst>
                              <p:cond delay="6000"/>
                            </p:stCondLst>
                            <p:childTnLst>
                              <p:par>
                                <p:cTn id="57" presetID="12" presetClass="entr" presetSubtype="4" fill="hold" grpId="0"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slide(fromBottom)">
                                      <p:cBhvr>
                                        <p:cTn id="59" dur="500"/>
                                        <p:tgtEl>
                                          <p:spTgt spid="52"/>
                                        </p:tgtEl>
                                      </p:cBhvr>
                                    </p:animEffect>
                                  </p:childTnLst>
                                </p:cTn>
                              </p:par>
                            </p:childTnLst>
                          </p:cTn>
                        </p:par>
                        <p:par>
                          <p:cTn id="60" fill="hold">
                            <p:stCondLst>
                              <p:cond delay="6500"/>
                            </p:stCondLst>
                            <p:childTnLst>
                              <p:par>
                                <p:cTn id="61" presetID="22" presetClass="entr" presetSubtype="4" fill="hold" grpId="0" nodeType="afterEffect" nodePh="1">
                                  <p:stCondLst>
                                    <p:cond delay="0"/>
                                  </p:stCondLst>
                                  <p:endCondLst>
                                    <p:cond evt="begin" delay="0">
                                      <p:tn val="61"/>
                                    </p:cond>
                                  </p:endCondLst>
                                  <p:childTnLst>
                                    <p:set>
                                      <p:cBhvr>
                                        <p:cTn id="62" dur="1" fill="hold">
                                          <p:stCondLst>
                                            <p:cond delay="0"/>
                                          </p:stCondLst>
                                        </p:cTn>
                                        <p:tgtEl>
                                          <p:spTgt spid="54">
                                            <p:txEl>
                                              <p:pRg st="0" end="0"/>
                                            </p:txEl>
                                          </p:spTgt>
                                        </p:tgtEl>
                                        <p:attrNameLst>
                                          <p:attrName>style.visibility</p:attrName>
                                        </p:attrNameLst>
                                      </p:cBhvr>
                                      <p:to>
                                        <p:strVal val="visible"/>
                                      </p:to>
                                    </p:set>
                                    <p:animEffect transition="in" filter="wipe(down)">
                                      <p:cBhvr>
                                        <p:cTn id="63" dur="500"/>
                                        <p:tgtEl>
                                          <p:spTgt spid="54">
                                            <p:txEl>
                                              <p:pRg st="0" end="0"/>
                                            </p:txEl>
                                          </p:spTgt>
                                        </p:tgtEl>
                                      </p:cBhvr>
                                    </p:animEffect>
                                  </p:childTnLst>
                                </p:cTn>
                              </p:par>
                            </p:childTnLst>
                          </p:cTn>
                        </p:par>
                        <p:par>
                          <p:cTn id="64" fill="hold">
                            <p:stCondLst>
                              <p:cond delay="7000"/>
                            </p:stCondLst>
                            <p:childTnLst>
                              <p:par>
                                <p:cTn id="65" presetID="2" presetClass="entr" presetSubtype="4" accel="50000" decel="5000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ppt_x"/>
                                          </p:val>
                                        </p:tav>
                                        <p:tav tm="100000">
                                          <p:val>
                                            <p:strVal val="#ppt_x"/>
                                          </p:val>
                                        </p:tav>
                                      </p:tavLst>
                                    </p:anim>
                                    <p:anim calcmode="lin" valueType="num">
                                      <p:cBhvr additive="base">
                                        <p:cTn id="6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3" grpId="0" animBg="1"/>
      <p:bldP spid="34" grpId="0" animBg="1"/>
      <p:bldP spid="3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Effect transition="in" filter="wipe(down)">
                      <p:cBhvr>
                        <p:cTn dur="500"/>
                        <p:tgtEl>
                          <p:spTgt spid="35"/>
                        </p:tgtEl>
                      </p:cBhvr>
                    </p:animEffect>
                  </p:childTnLst>
                </p:cTn>
              </p:par>
            </p:tnLst>
          </p:tmpl>
        </p:tmplLst>
      </p:bldP>
      <p:bldP spid="29" grpId="0" animBg="1"/>
      <p:bldP spid="30" grpId="0" animBg="1"/>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40" grpId="0" animBg="1"/>
      <p:bldP spid="41" grpId="0" animBg="1"/>
      <p:bldP spid="4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Effect transition="in" filter="wipe(down)">
                      <p:cBhvr>
                        <p:cTn dur="500"/>
                        <p:tgtEl>
                          <p:spTgt spid="42"/>
                        </p:tgtEl>
                      </p:cBhvr>
                    </p:animEffect>
                  </p:childTnLst>
                </p:cTn>
              </p:par>
            </p:tnLst>
          </p:tmpl>
        </p:tmplLst>
      </p:bldP>
      <p:bldP spid="52" grpId="0" animBg="1"/>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28" grpId="0" animBg="1"/>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_2-Pics">
    <p:spTree>
      <p:nvGrpSpPr>
        <p:cNvPr id="1" name=""/>
        <p:cNvGrpSpPr/>
        <p:nvPr/>
      </p:nvGrpSpPr>
      <p:grpSpPr>
        <a:xfrm>
          <a:off x="0" y="0"/>
          <a:ext cx="0" cy="0"/>
          <a:chOff x="0" y="0"/>
          <a:chExt cx="0" cy="0"/>
        </a:xfrm>
      </p:grpSpPr>
      <p:sp>
        <p:nvSpPr>
          <p:cNvPr id="32" name="Rectangle 31"/>
          <p:cNvSpPr/>
          <p:nvPr userDrawn="1"/>
        </p:nvSpPr>
        <p:spPr>
          <a:xfrm>
            <a:off x="643070" y="3406322"/>
            <a:ext cx="4021585" cy="51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8" name="Picture Placeholder 7"/>
          <p:cNvSpPr>
            <a:spLocks noGrp="1"/>
          </p:cNvSpPr>
          <p:nvPr>
            <p:ph type="pic" sz="quarter" idx="10" hasCustomPrompt="1"/>
          </p:nvPr>
        </p:nvSpPr>
        <p:spPr>
          <a:xfrm>
            <a:off x="650036" y="1476623"/>
            <a:ext cx="4007653" cy="192281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17"/>
          </p:nvPr>
        </p:nvSpPr>
        <p:spPr>
          <a:xfrm>
            <a:off x="772362" y="3534300"/>
            <a:ext cx="3763001"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2" name="Rectangle 11"/>
          <p:cNvSpPr/>
          <p:nvPr userDrawn="1"/>
        </p:nvSpPr>
        <p:spPr>
          <a:xfrm>
            <a:off x="643070" y="5867360"/>
            <a:ext cx="4021585" cy="518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13" name="Picture Placeholder 7"/>
          <p:cNvSpPr>
            <a:spLocks noGrp="1"/>
          </p:cNvSpPr>
          <p:nvPr>
            <p:ph type="pic" sz="quarter" idx="18" hasCustomPrompt="1"/>
          </p:nvPr>
        </p:nvSpPr>
        <p:spPr>
          <a:xfrm>
            <a:off x="650036" y="3937661"/>
            <a:ext cx="4007653" cy="192281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14" name="Text Placeholder 3"/>
          <p:cNvSpPr>
            <a:spLocks noGrp="1"/>
          </p:cNvSpPr>
          <p:nvPr>
            <p:ph type="body" sz="half" idx="19"/>
          </p:nvPr>
        </p:nvSpPr>
        <p:spPr>
          <a:xfrm>
            <a:off x="772362" y="5995338"/>
            <a:ext cx="3763001"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15" name="Rectangle 14"/>
          <p:cNvSpPr/>
          <p:nvPr userDrawn="1"/>
        </p:nvSpPr>
        <p:spPr>
          <a:xfrm>
            <a:off x="4696903" y="3406322"/>
            <a:ext cx="4021585" cy="518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18" name="Picture Placeholder 7"/>
          <p:cNvSpPr>
            <a:spLocks noGrp="1"/>
          </p:cNvSpPr>
          <p:nvPr>
            <p:ph type="pic" sz="quarter" idx="20" hasCustomPrompt="1"/>
          </p:nvPr>
        </p:nvSpPr>
        <p:spPr>
          <a:xfrm>
            <a:off x="4703869" y="1476623"/>
            <a:ext cx="4007653" cy="192281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19" name="Text Placeholder 3"/>
          <p:cNvSpPr>
            <a:spLocks noGrp="1"/>
          </p:cNvSpPr>
          <p:nvPr>
            <p:ph type="body" sz="half" idx="21"/>
          </p:nvPr>
        </p:nvSpPr>
        <p:spPr>
          <a:xfrm>
            <a:off x="4826195" y="3534300"/>
            <a:ext cx="3763001"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0" name="Rectangle 19"/>
          <p:cNvSpPr/>
          <p:nvPr userDrawn="1"/>
        </p:nvSpPr>
        <p:spPr>
          <a:xfrm>
            <a:off x="4696903" y="5867360"/>
            <a:ext cx="4021585" cy="5181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21" name="Picture Placeholder 7"/>
          <p:cNvSpPr>
            <a:spLocks noGrp="1"/>
          </p:cNvSpPr>
          <p:nvPr>
            <p:ph type="pic" sz="quarter" idx="22" hasCustomPrompt="1"/>
          </p:nvPr>
        </p:nvSpPr>
        <p:spPr>
          <a:xfrm>
            <a:off x="4703869" y="3937661"/>
            <a:ext cx="4007653" cy="192281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22" name="Text Placeholder 3"/>
          <p:cNvSpPr>
            <a:spLocks noGrp="1"/>
          </p:cNvSpPr>
          <p:nvPr>
            <p:ph type="body" sz="half" idx="23"/>
          </p:nvPr>
        </p:nvSpPr>
        <p:spPr>
          <a:xfrm>
            <a:off x="4826195" y="5995338"/>
            <a:ext cx="3763001"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3" name="Rectangle 22"/>
          <p:cNvSpPr/>
          <p:nvPr userDrawn="1"/>
        </p:nvSpPr>
        <p:spPr>
          <a:xfrm>
            <a:off x="8756374" y="5867360"/>
            <a:ext cx="3068908" cy="5181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24" name="Picture Placeholder 7"/>
          <p:cNvSpPr>
            <a:spLocks noGrp="1"/>
          </p:cNvSpPr>
          <p:nvPr>
            <p:ph type="pic" sz="quarter" idx="24" hasCustomPrompt="1"/>
          </p:nvPr>
        </p:nvSpPr>
        <p:spPr>
          <a:xfrm>
            <a:off x="8756376" y="1476623"/>
            <a:ext cx="3058277" cy="4383850"/>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25" name="Text Placeholder 3"/>
          <p:cNvSpPr>
            <a:spLocks noGrp="1"/>
          </p:cNvSpPr>
          <p:nvPr>
            <p:ph type="body" sz="half" idx="25"/>
          </p:nvPr>
        </p:nvSpPr>
        <p:spPr>
          <a:xfrm>
            <a:off x="8855037" y="5995338"/>
            <a:ext cx="2871580"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272250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4" fill="hold" grpId="0" nodeType="afterEffect" nodePh="1">
                                  <p:stCondLst>
                                    <p:cond delay="0"/>
                                  </p:stCondLst>
                                  <p:endCondLst>
                                    <p:cond evt="begin" delay="0">
                                      <p:tn val="22"/>
                                    </p:cond>
                                  </p:endCondLst>
                                  <p:childTnLst>
                                    <p:set>
                                      <p:cBhvr>
                                        <p:cTn id="23" dur="1" fill="hold">
                                          <p:stCondLst>
                                            <p:cond delay="0"/>
                                          </p:stCondLst>
                                        </p:cTn>
                                        <p:tgtEl>
                                          <p:spTgt spid="42">
                                            <p:txEl>
                                              <p:pRg st="0" end="0"/>
                                            </p:txEl>
                                          </p:spTgt>
                                        </p:tgtEl>
                                        <p:attrNameLst>
                                          <p:attrName>style.visibility</p:attrName>
                                        </p:attrNameLst>
                                      </p:cBhvr>
                                      <p:to>
                                        <p:strVal val="visible"/>
                                      </p:to>
                                    </p:set>
                                    <p:animEffect transition="in" filter="wipe(down)">
                                      <p:cBhvr>
                                        <p:cTn id="24" dur="500"/>
                                        <p:tgtEl>
                                          <p:spTgt spid="42">
                                            <p:txEl>
                                              <p:pRg st="0" end="0"/>
                                            </p:txEl>
                                          </p:spTgt>
                                        </p:tgtEl>
                                      </p:cBhvr>
                                    </p:animEffect>
                                  </p:childTnLst>
                                </p:cTn>
                              </p:par>
                            </p:childTnLst>
                          </p:cTn>
                        </p:par>
                        <p:par>
                          <p:cTn id="25" fill="hold">
                            <p:stCondLst>
                              <p:cond delay="2000"/>
                            </p:stCondLst>
                            <p:childTnLst>
                              <p:par>
                                <p:cTn id="26" presetID="2" presetClass="entr" presetSubtype="1" accel="50000" decel="5000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0-#ppt_h/2"/>
                                          </p:val>
                                        </p:tav>
                                        <p:tav tm="100000">
                                          <p:val>
                                            <p:strVal val="#ppt_y"/>
                                          </p:val>
                                        </p:tav>
                                      </p:tavLst>
                                    </p:anim>
                                  </p:childTnLst>
                                </p:cTn>
                              </p:par>
                              <p:par>
                                <p:cTn id="30" presetID="2" presetClass="entr" presetSubtype="4" accel="50000" decel="5000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4" fill="hold" grpId="0" nodeType="afterEffect" nodePh="1">
                                  <p:stCondLst>
                                    <p:cond delay="0"/>
                                  </p:stCondLst>
                                  <p:endCondLst>
                                    <p:cond evt="begin" delay="0">
                                      <p:tn val="35"/>
                                    </p:cond>
                                  </p:endCondLst>
                                  <p:childTnLst>
                                    <p:set>
                                      <p:cBhvr>
                                        <p:cTn id="36" dur="1" fill="hold">
                                          <p:stCondLst>
                                            <p:cond delay="0"/>
                                          </p:stCondLst>
                                        </p:cTn>
                                        <p:tgtEl>
                                          <p:spTgt spid="14">
                                            <p:txEl>
                                              <p:pRg st="0" end="0"/>
                                            </p:txEl>
                                          </p:spTgt>
                                        </p:tgtEl>
                                        <p:attrNameLst>
                                          <p:attrName>style.visibility</p:attrName>
                                        </p:attrNameLst>
                                      </p:cBhvr>
                                      <p:to>
                                        <p:strVal val="visible"/>
                                      </p:to>
                                    </p:set>
                                    <p:animEffect transition="in" filter="wipe(down)">
                                      <p:cBhvr>
                                        <p:cTn id="37" dur="500"/>
                                        <p:tgtEl>
                                          <p:spTgt spid="14">
                                            <p:txEl>
                                              <p:pRg st="0" end="0"/>
                                            </p:txEl>
                                          </p:spTgt>
                                        </p:tgtEl>
                                      </p:cBhvr>
                                    </p:animEffect>
                                  </p:childTnLst>
                                </p:cTn>
                              </p:par>
                            </p:childTnLst>
                          </p:cTn>
                        </p:par>
                        <p:par>
                          <p:cTn id="38" fill="hold">
                            <p:stCondLst>
                              <p:cond delay="3000"/>
                            </p:stCondLst>
                            <p:childTnLst>
                              <p:par>
                                <p:cTn id="39" presetID="2" presetClass="entr" presetSubtype="1" accel="50000" decel="5000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0-#ppt_h/2"/>
                                          </p:val>
                                        </p:tav>
                                        <p:tav tm="100000">
                                          <p:val>
                                            <p:strVal val="#ppt_y"/>
                                          </p:val>
                                        </p:tav>
                                      </p:tavLst>
                                    </p:anim>
                                  </p:childTnLst>
                                </p:cTn>
                              </p:par>
                              <p:par>
                                <p:cTn id="43" presetID="2" presetClass="entr" presetSubtype="4" accel="50000" decel="5000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par>
                          <p:cTn id="47" fill="hold">
                            <p:stCondLst>
                              <p:cond delay="3500"/>
                            </p:stCondLst>
                            <p:childTnLst>
                              <p:par>
                                <p:cTn id="48" presetID="22" presetClass="entr" presetSubtype="4" fill="hold" grpId="0" nodeType="afterEffect" nodePh="1">
                                  <p:stCondLst>
                                    <p:cond delay="0"/>
                                  </p:stCondLst>
                                  <p:endCondLst>
                                    <p:cond evt="begin" delay="0">
                                      <p:tn val="48"/>
                                    </p:cond>
                                  </p:endCondLst>
                                  <p:childTnLst>
                                    <p:set>
                                      <p:cBhvr>
                                        <p:cTn id="49" dur="1" fill="hold">
                                          <p:stCondLst>
                                            <p:cond delay="0"/>
                                          </p:stCondLst>
                                        </p:cTn>
                                        <p:tgtEl>
                                          <p:spTgt spid="19">
                                            <p:txEl>
                                              <p:pRg st="0" end="0"/>
                                            </p:txEl>
                                          </p:spTgt>
                                        </p:tgtEl>
                                        <p:attrNameLst>
                                          <p:attrName>style.visibility</p:attrName>
                                        </p:attrNameLst>
                                      </p:cBhvr>
                                      <p:to>
                                        <p:strVal val="visible"/>
                                      </p:to>
                                    </p:set>
                                    <p:animEffect transition="in" filter="wipe(down)">
                                      <p:cBhvr>
                                        <p:cTn id="50" dur="500"/>
                                        <p:tgtEl>
                                          <p:spTgt spid="19">
                                            <p:txEl>
                                              <p:pRg st="0" end="0"/>
                                            </p:txEl>
                                          </p:spTgt>
                                        </p:tgtEl>
                                      </p:cBhvr>
                                    </p:animEffect>
                                  </p:childTnLst>
                                </p:cTn>
                              </p:par>
                            </p:childTnLst>
                          </p:cTn>
                        </p:par>
                        <p:par>
                          <p:cTn id="51" fill="hold">
                            <p:stCondLst>
                              <p:cond delay="4000"/>
                            </p:stCondLst>
                            <p:childTnLst>
                              <p:par>
                                <p:cTn id="52" presetID="2" presetClass="entr" presetSubtype="1" accel="50000" decel="5000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ppt_x"/>
                                          </p:val>
                                        </p:tav>
                                        <p:tav tm="100000">
                                          <p:val>
                                            <p:strVal val="#ppt_x"/>
                                          </p:val>
                                        </p:tav>
                                      </p:tavLst>
                                    </p:anim>
                                    <p:anim calcmode="lin" valueType="num">
                                      <p:cBhvr additive="base">
                                        <p:cTn id="55" dur="500" fill="hold"/>
                                        <p:tgtEl>
                                          <p:spTgt spid="20"/>
                                        </p:tgtEl>
                                        <p:attrNameLst>
                                          <p:attrName>ppt_y</p:attrName>
                                        </p:attrNameLst>
                                      </p:cBhvr>
                                      <p:tavLst>
                                        <p:tav tm="0">
                                          <p:val>
                                            <p:strVal val="0-#ppt_h/2"/>
                                          </p:val>
                                        </p:tav>
                                        <p:tav tm="100000">
                                          <p:val>
                                            <p:strVal val="#ppt_y"/>
                                          </p:val>
                                        </p:tav>
                                      </p:tavLst>
                                    </p:anim>
                                  </p:childTnLst>
                                </p:cTn>
                              </p:par>
                              <p:par>
                                <p:cTn id="56" presetID="2" presetClass="entr" presetSubtype="4" accel="50000" decel="5000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500" fill="hold"/>
                                        <p:tgtEl>
                                          <p:spTgt spid="21"/>
                                        </p:tgtEl>
                                        <p:attrNameLst>
                                          <p:attrName>ppt_x</p:attrName>
                                        </p:attrNameLst>
                                      </p:cBhvr>
                                      <p:tavLst>
                                        <p:tav tm="0">
                                          <p:val>
                                            <p:strVal val="#ppt_x"/>
                                          </p:val>
                                        </p:tav>
                                        <p:tav tm="100000">
                                          <p:val>
                                            <p:strVal val="#ppt_x"/>
                                          </p:val>
                                        </p:tav>
                                      </p:tavLst>
                                    </p:anim>
                                    <p:anim calcmode="lin" valueType="num">
                                      <p:cBhvr additive="base">
                                        <p:cTn id="59" dur="500" fill="hold"/>
                                        <p:tgtEl>
                                          <p:spTgt spid="21"/>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2" presetClass="entr" presetSubtype="4" fill="hold" grpId="0" nodeType="afterEffect" nodePh="1">
                                  <p:stCondLst>
                                    <p:cond delay="0"/>
                                  </p:stCondLst>
                                  <p:endCondLst>
                                    <p:cond evt="begin" delay="0">
                                      <p:tn val="61"/>
                                    </p:cond>
                                  </p:endCondLst>
                                  <p:childTnLst>
                                    <p:set>
                                      <p:cBhvr>
                                        <p:cTn id="62" dur="1" fill="hold">
                                          <p:stCondLst>
                                            <p:cond delay="0"/>
                                          </p:stCondLst>
                                        </p:cTn>
                                        <p:tgtEl>
                                          <p:spTgt spid="22">
                                            <p:txEl>
                                              <p:pRg st="0" end="0"/>
                                            </p:txEl>
                                          </p:spTgt>
                                        </p:tgtEl>
                                        <p:attrNameLst>
                                          <p:attrName>style.visibility</p:attrName>
                                        </p:attrNameLst>
                                      </p:cBhvr>
                                      <p:to>
                                        <p:strVal val="visible"/>
                                      </p:to>
                                    </p:set>
                                    <p:animEffect transition="in" filter="wipe(down)">
                                      <p:cBhvr>
                                        <p:cTn id="63" dur="500"/>
                                        <p:tgtEl>
                                          <p:spTgt spid="22">
                                            <p:txEl>
                                              <p:pRg st="0" end="0"/>
                                            </p:txEl>
                                          </p:spTgt>
                                        </p:tgtEl>
                                      </p:cBhvr>
                                    </p:animEffect>
                                  </p:childTnLst>
                                </p:cTn>
                              </p:par>
                            </p:childTnLst>
                          </p:cTn>
                        </p:par>
                        <p:par>
                          <p:cTn id="64" fill="hold">
                            <p:stCondLst>
                              <p:cond delay="5000"/>
                            </p:stCondLst>
                            <p:childTnLst>
                              <p:par>
                                <p:cTn id="65" presetID="2" presetClass="entr" presetSubtype="1" accel="50000" decel="5000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0-#ppt_h/2"/>
                                          </p:val>
                                        </p:tav>
                                        <p:tav tm="100000">
                                          <p:val>
                                            <p:strVal val="#ppt_y"/>
                                          </p:val>
                                        </p:tav>
                                      </p:tavLst>
                                    </p:anim>
                                  </p:childTnLst>
                                </p:cTn>
                              </p:par>
                              <p:par>
                                <p:cTn id="69" presetID="2" presetClass="entr" presetSubtype="4" accel="50000" decel="5000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childTnLst>
                          </p:cTn>
                        </p:par>
                        <p:par>
                          <p:cTn id="73" fill="hold">
                            <p:stCondLst>
                              <p:cond delay="5500"/>
                            </p:stCondLst>
                            <p:childTnLst>
                              <p:par>
                                <p:cTn id="74" presetID="22" presetClass="entr" presetSubtype="4" fill="hold" grpId="0" nodeType="afterEffect" nodePh="1">
                                  <p:stCondLst>
                                    <p:cond delay="0"/>
                                  </p:stCondLst>
                                  <p:endCondLst>
                                    <p:cond evt="begin" delay="0">
                                      <p:tn val="74"/>
                                    </p:cond>
                                  </p:end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down)">
                                      <p:cBhvr>
                                        <p:cTn id="7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8" grpId="0" animBg="1"/>
      <p:bldP spid="4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Effect transition="in" filter="wipe(down)">
                      <p:cBhvr>
                        <p:cTn dur="500"/>
                        <p:tgtEl>
                          <p:spTgt spid="42"/>
                        </p:tgtEl>
                      </p:cBhvr>
                    </p:animEffect>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2" grpId="0" animBg="1"/>
      <p:bldP spid="13" grpId="0" animBg="1"/>
      <p:bldP spid="1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4"/>
                        </p:tgtEl>
                        <p:attrNameLst>
                          <p:attrName>style.visibility</p:attrName>
                        </p:attrNameLst>
                      </p:cBhvr>
                      <p:to>
                        <p:strVal val="visible"/>
                      </p:to>
                    </p:set>
                    <p:animEffect transition="in" filter="wipe(down)">
                      <p:cBhvr>
                        <p:cTn dur="500"/>
                        <p:tgtEl>
                          <p:spTgt spid="14"/>
                        </p:tgtEl>
                      </p:cBhvr>
                    </p:animEffect>
                  </p:childTnLst>
                </p:cTn>
              </p:par>
            </p:tnLst>
          </p:tmpl>
        </p:tmplLst>
      </p:bldP>
      <p:bldP spid="15" grpId="0" animBg="1"/>
      <p:bldP spid="18" grpId="0" animBg="1"/>
      <p:bldP spid="1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9"/>
                        </p:tgtEl>
                        <p:attrNameLst>
                          <p:attrName>style.visibility</p:attrName>
                        </p:attrNameLst>
                      </p:cBhvr>
                      <p:to>
                        <p:strVal val="visible"/>
                      </p:to>
                    </p:set>
                    <p:animEffect transition="in" filter="wipe(down)">
                      <p:cBhvr>
                        <p:cTn dur="500"/>
                        <p:tgtEl>
                          <p:spTgt spid="19"/>
                        </p:tgtEl>
                      </p:cBhvr>
                    </p:animEffect>
                  </p:childTnLst>
                </p:cTn>
              </p:par>
            </p:tnLst>
          </p:tmpl>
        </p:tmplLst>
      </p:bldP>
      <p:bldP spid="20" grpId="0" animBg="1"/>
      <p:bldP spid="21" grpId="0" animBg="1"/>
      <p:bldP spid="2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23" grpId="0" animBg="1"/>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7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23" name="Rectangle 22"/>
          <p:cNvSpPr/>
          <p:nvPr userDrawn="1"/>
        </p:nvSpPr>
        <p:spPr>
          <a:xfrm>
            <a:off x="3571169" y="5681703"/>
            <a:ext cx="2677937" cy="51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dirty="0"/>
          </a:p>
        </p:txBody>
      </p:sp>
      <p:sp>
        <p:nvSpPr>
          <p:cNvPr id="24" name="Picture Placeholder 7"/>
          <p:cNvSpPr>
            <a:spLocks noGrp="1"/>
          </p:cNvSpPr>
          <p:nvPr>
            <p:ph type="pic" sz="quarter" idx="24" hasCustomPrompt="1"/>
          </p:nvPr>
        </p:nvSpPr>
        <p:spPr>
          <a:xfrm>
            <a:off x="3571171" y="1822031"/>
            <a:ext cx="2668660" cy="3852786"/>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25" name="Text Placeholder 3"/>
          <p:cNvSpPr>
            <a:spLocks noGrp="1"/>
          </p:cNvSpPr>
          <p:nvPr>
            <p:ph type="body" sz="half" idx="25"/>
          </p:nvPr>
        </p:nvSpPr>
        <p:spPr>
          <a:xfrm>
            <a:off x="3657262" y="5809681"/>
            <a:ext cx="2505748"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6" name="Rectangle 25"/>
          <p:cNvSpPr/>
          <p:nvPr userDrawn="1"/>
        </p:nvSpPr>
        <p:spPr>
          <a:xfrm>
            <a:off x="6369376" y="5681703"/>
            <a:ext cx="2677937" cy="518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dirty="0"/>
          </a:p>
        </p:txBody>
      </p:sp>
      <p:sp>
        <p:nvSpPr>
          <p:cNvPr id="27" name="Picture Placeholder 7"/>
          <p:cNvSpPr>
            <a:spLocks noGrp="1"/>
          </p:cNvSpPr>
          <p:nvPr>
            <p:ph type="pic" sz="quarter" idx="26" hasCustomPrompt="1"/>
          </p:nvPr>
        </p:nvSpPr>
        <p:spPr>
          <a:xfrm>
            <a:off x="6369378" y="1822031"/>
            <a:ext cx="2668660" cy="3852786"/>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7"/>
          </p:nvPr>
        </p:nvSpPr>
        <p:spPr>
          <a:xfrm>
            <a:off x="6455469" y="5809681"/>
            <a:ext cx="2505748"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9" name="Rectangle 28"/>
          <p:cNvSpPr/>
          <p:nvPr userDrawn="1"/>
        </p:nvSpPr>
        <p:spPr>
          <a:xfrm>
            <a:off x="9141671" y="5681703"/>
            <a:ext cx="2677937" cy="518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dirty="0"/>
          </a:p>
        </p:txBody>
      </p:sp>
      <p:sp>
        <p:nvSpPr>
          <p:cNvPr id="30" name="Picture Placeholder 7"/>
          <p:cNvSpPr>
            <a:spLocks noGrp="1"/>
          </p:cNvSpPr>
          <p:nvPr>
            <p:ph type="pic" sz="quarter" idx="28" hasCustomPrompt="1"/>
          </p:nvPr>
        </p:nvSpPr>
        <p:spPr>
          <a:xfrm>
            <a:off x="9141673" y="1822031"/>
            <a:ext cx="2668660" cy="3852786"/>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1" name="Text Placeholder 3"/>
          <p:cNvSpPr>
            <a:spLocks noGrp="1"/>
          </p:cNvSpPr>
          <p:nvPr>
            <p:ph type="body" sz="half" idx="29"/>
          </p:nvPr>
        </p:nvSpPr>
        <p:spPr>
          <a:xfrm>
            <a:off x="9227764" y="5809681"/>
            <a:ext cx="2505748"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33" name="Text Placeholder 3"/>
          <p:cNvSpPr>
            <a:spLocks noGrp="1"/>
          </p:cNvSpPr>
          <p:nvPr>
            <p:ph type="body" sz="half" idx="15"/>
          </p:nvPr>
        </p:nvSpPr>
        <p:spPr>
          <a:xfrm>
            <a:off x="599497" y="2226204"/>
            <a:ext cx="2687405" cy="3973882"/>
          </a:xfrm>
          <a:prstGeom prst="rect">
            <a:avLst/>
          </a:prstGeom>
        </p:spPr>
        <p:txBody>
          <a:bodyPr wrap="square" lIns="0" tIns="0" rIns="0" bIns="0" anchor="t">
            <a:noAutofit/>
          </a:bodyPr>
          <a:lstStyle>
            <a:lvl1pPr marL="0" indent="0" algn="just">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34" name="Text Placeholder 3"/>
          <p:cNvSpPr>
            <a:spLocks noGrp="1"/>
          </p:cNvSpPr>
          <p:nvPr>
            <p:ph type="body" sz="half" idx="17"/>
          </p:nvPr>
        </p:nvSpPr>
        <p:spPr>
          <a:xfrm>
            <a:off x="595735" y="1837374"/>
            <a:ext cx="2694929" cy="262157"/>
          </a:xfrm>
          <a:prstGeom prst="rect">
            <a:avLst/>
          </a:prstGeom>
        </p:spPr>
        <p:txBody>
          <a:bodyPr wrap="none" lIns="0" tIns="0" rIns="0" bIns="0" anchor="ctr">
            <a:noAutofit/>
          </a:bodyPr>
          <a:lstStyle>
            <a:lvl1pPr marL="0" indent="0" algn="l">
              <a:buNone/>
              <a:defRPr sz="2176"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295666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nodePh="1">
                                  <p:stCondLst>
                                    <p:cond delay="0"/>
                                  </p:stCondLst>
                                  <p:endCondLst>
                                    <p:cond evt="begin" delay="0">
                                      <p:tn val="13"/>
                                    </p:cond>
                                  </p:endCondLst>
                                  <p:childTnLst>
                                    <p:set>
                                      <p:cBhvr>
                                        <p:cTn id="14" dur="1" fill="hold">
                                          <p:stCondLst>
                                            <p:cond delay="0"/>
                                          </p:stCondLst>
                                        </p:cTn>
                                        <p:tgtEl>
                                          <p:spTgt spid="34">
                                            <p:txEl>
                                              <p:pRg st="0" end="0"/>
                                            </p:txEl>
                                          </p:spTgt>
                                        </p:tgtEl>
                                        <p:attrNameLst>
                                          <p:attrName>style.visibility</p:attrName>
                                        </p:attrNameLst>
                                      </p:cBhvr>
                                      <p:to>
                                        <p:strVal val="visible"/>
                                      </p:to>
                                    </p:set>
                                    <p:animEffect transition="in" filter="wipe(left)">
                                      <p:cBhvr>
                                        <p:cTn id="15" dur="500"/>
                                        <p:tgtEl>
                                          <p:spTgt spid="34">
                                            <p:txEl>
                                              <p:pRg st="0" end="0"/>
                                            </p:txEl>
                                          </p:spTgt>
                                        </p:tgtEl>
                                      </p:cBhvr>
                                    </p:animEffect>
                                  </p:childTnLst>
                                </p:cTn>
                              </p:par>
                            </p:childTnLst>
                          </p:cTn>
                        </p:par>
                        <p:par>
                          <p:cTn id="16" fill="hold">
                            <p:stCondLst>
                              <p:cond delay="1500"/>
                            </p:stCondLst>
                            <p:childTnLst>
                              <p:par>
                                <p:cTn id="17" presetID="22" presetClass="entr" presetSubtype="8" fill="hold" grpId="0" nodeType="afterEffect" nodePh="1">
                                  <p:stCondLst>
                                    <p:cond delay="0"/>
                                  </p:stCondLst>
                                  <p:endCondLst>
                                    <p:cond evt="begin" delay="0">
                                      <p:tn val="17"/>
                                    </p:cond>
                                  </p:endCondLst>
                                  <p:childTnLst>
                                    <p:set>
                                      <p:cBhvr>
                                        <p:cTn id="18" dur="1" fill="hold">
                                          <p:stCondLst>
                                            <p:cond delay="0"/>
                                          </p:stCondLst>
                                        </p:cTn>
                                        <p:tgtEl>
                                          <p:spTgt spid="33">
                                            <p:txEl>
                                              <p:pRg st="0" end="0"/>
                                            </p:txEl>
                                          </p:spTgt>
                                        </p:tgtEl>
                                        <p:attrNameLst>
                                          <p:attrName>style.visibility</p:attrName>
                                        </p:attrNameLst>
                                      </p:cBhvr>
                                      <p:to>
                                        <p:strVal val="visible"/>
                                      </p:to>
                                    </p:set>
                                    <p:animEffect transition="in" filter="wipe(left)">
                                      <p:cBhvr>
                                        <p:cTn id="19" dur="500"/>
                                        <p:tgtEl>
                                          <p:spTgt spid="33">
                                            <p:txEl>
                                              <p:pRg st="0" end="0"/>
                                            </p:txEl>
                                          </p:spTgt>
                                        </p:tgtEl>
                                      </p:cBhvr>
                                    </p:animEffect>
                                  </p:childTnLst>
                                </p:cTn>
                              </p:par>
                            </p:childTnLst>
                          </p:cTn>
                        </p:par>
                        <p:par>
                          <p:cTn id="20" fill="hold">
                            <p:stCondLst>
                              <p:cond delay="2000"/>
                            </p:stCondLst>
                            <p:childTnLst>
                              <p:par>
                                <p:cTn id="21" presetID="2" presetClass="entr" presetSubtype="4" accel="50000" decel="5000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1" accel="50000" decel="5000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2" presetClass="entr" presetSubtype="4" fill="hold" grpId="0" nodeType="afterEffect" nodePh="1">
                                  <p:stCondLst>
                                    <p:cond delay="0"/>
                                  </p:stCondLst>
                                  <p:endCondLst>
                                    <p:cond evt="begin" delay="0">
                                      <p:tn val="30"/>
                                    </p:cond>
                                  </p:end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wipe(down)">
                                      <p:cBhvr>
                                        <p:cTn id="32" dur="500"/>
                                        <p:tgtEl>
                                          <p:spTgt spid="25">
                                            <p:txEl>
                                              <p:pRg st="0" end="0"/>
                                            </p:txEl>
                                          </p:spTgt>
                                        </p:tgtEl>
                                      </p:cBhvr>
                                    </p:animEffect>
                                  </p:childTnLst>
                                </p:cTn>
                              </p:par>
                            </p:childTnLst>
                          </p:cTn>
                        </p:par>
                        <p:par>
                          <p:cTn id="33" fill="hold">
                            <p:stCondLst>
                              <p:cond delay="3000"/>
                            </p:stCondLst>
                            <p:childTnLst>
                              <p:par>
                                <p:cTn id="34" presetID="2" presetClass="entr" presetSubtype="4" accel="50000" decel="5000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ppt_x"/>
                                          </p:val>
                                        </p:tav>
                                        <p:tav tm="100000">
                                          <p:val>
                                            <p:strVal val="#ppt_x"/>
                                          </p:val>
                                        </p:tav>
                                      </p:tavLst>
                                    </p:anim>
                                    <p:anim calcmode="lin" valueType="num">
                                      <p:cBhvr additive="base">
                                        <p:cTn id="37" dur="500" fill="hold"/>
                                        <p:tgtEl>
                                          <p:spTgt spid="26"/>
                                        </p:tgtEl>
                                        <p:attrNameLst>
                                          <p:attrName>ppt_y</p:attrName>
                                        </p:attrNameLst>
                                      </p:cBhvr>
                                      <p:tavLst>
                                        <p:tav tm="0">
                                          <p:val>
                                            <p:strVal val="1+#ppt_h/2"/>
                                          </p:val>
                                        </p:tav>
                                        <p:tav tm="100000">
                                          <p:val>
                                            <p:strVal val="#ppt_y"/>
                                          </p:val>
                                        </p:tav>
                                      </p:tavLst>
                                    </p:anim>
                                  </p:childTnLst>
                                </p:cTn>
                              </p:par>
                              <p:par>
                                <p:cTn id="38" presetID="2" presetClass="entr" presetSubtype="1" accel="50000" decel="5000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fill="hold"/>
                                        <p:tgtEl>
                                          <p:spTgt spid="27"/>
                                        </p:tgtEl>
                                        <p:attrNameLst>
                                          <p:attrName>ppt_x</p:attrName>
                                        </p:attrNameLst>
                                      </p:cBhvr>
                                      <p:tavLst>
                                        <p:tav tm="0">
                                          <p:val>
                                            <p:strVal val="#ppt_x"/>
                                          </p:val>
                                        </p:tav>
                                        <p:tav tm="100000">
                                          <p:val>
                                            <p:strVal val="#ppt_x"/>
                                          </p:val>
                                        </p:tav>
                                      </p:tavLst>
                                    </p:anim>
                                    <p:anim calcmode="lin" valueType="num">
                                      <p:cBhvr additive="base">
                                        <p:cTn id="41" dur="500" fill="hold"/>
                                        <p:tgtEl>
                                          <p:spTgt spid="27"/>
                                        </p:tgtEl>
                                        <p:attrNameLst>
                                          <p:attrName>ppt_y</p:attrName>
                                        </p:attrNameLst>
                                      </p:cBhvr>
                                      <p:tavLst>
                                        <p:tav tm="0">
                                          <p:val>
                                            <p:strVal val="0-#ppt_h/2"/>
                                          </p:val>
                                        </p:tav>
                                        <p:tav tm="100000">
                                          <p:val>
                                            <p:strVal val="#ppt_y"/>
                                          </p:val>
                                        </p:tav>
                                      </p:tavLst>
                                    </p:anim>
                                  </p:childTnLst>
                                </p:cTn>
                              </p:par>
                            </p:childTnLst>
                          </p:cTn>
                        </p:par>
                        <p:par>
                          <p:cTn id="42" fill="hold">
                            <p:stCondLst>
                              <p:cond delay="3500"/>
                            </p:stCondLst>
                            <p:childTnLst>
                              <p:par>
                                <p:cTn id="43" presetID="22" presetClass="entr" presetSubtype="4" fill="hold" grpId="0" nodeType="afterEffect" nodePh="1">
                                  <p:stCondLst>
                                    <p:cond delay="0"/>
                                  </p:stCondLst>
                                  <p:endCondLst>
                                    <p:cond evt="begin" delay="0">
                                      <p:tn val="43"/>
                                    </p:cond>
                                  </p:end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wipe(down)">
                                      <p:cBhvr>
                                        <p:cTn id="45" dur="500"/>
                                        <p:tgtEl>
                                          <p:spTgt spid="28">
                                            <p:txEl>
                                              <p:pRg st="0" end="0"/>
                                            </p:txEl>
                                          </p:spTgt>
                                        </p:tgtEl>
                                      </p:cBhvr>
                                    </p:animEffect>
                                  </p:childTnLst>
                                </p:cTn>
                              </p:par>
                            </p:childTnLst>
                          </p:cTn>
                        </p:par>
                        <p:par>
                          <p:cTn id="46" fill="hold">
                            <p:stCondLst>
                              <p:cond delay="4000"/>
                            </p:stCondLst>
                            <p:childTnLst>
                              <p:par>
                                <p:cTn id="47" presetID="2" presetClass="entr" presetSubtype="4" accel="50000" decel="5000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par>
                                <p:cTn id="51" presetID="2" presetClass="entr" presetSubtype="1" accel="50000" decel="5000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0-#ppt_h/2"/>
                                          </p:val>
                                        </p:tav>
                                        <p:tav tm="100000">
                                          <p:val>
                                            <p:strVal val="#ppt_y"/>
                                          </p:val>
                                        </p:tav>
                                      </p:tavLst>
                                    </p:anim>
                                  </p:childTnLst>
                                </p:cTn>
                              </p:par>
                            </p:childTnLst>
                          </p:cTn>
                        </p:par>
                        <p:par>
                          <p:cTn id="55" fill="hold">
                            <p:stCondLst>
                              <p:cond delay="4500"/>
                            </p:stCondLst>
                            <p:childTnLst>
                              <p:par>
                                <p:cTn id="56" presetID="22" presetClass="entr" presetSubtype="4" fill="hold" grpId="0" nodeType="afterEffect" nodePh="1">
                                  <p:stCondLst>
                                    <p:cond delay="0"/>
                                  </p:stCondLst>
                                  <p:endCondLst>
                                    <p:cond evt="begin" delay="0">
                                      <p:tn val="56"/>
                                    </p:cond>
                                  </p:endCondLst>
                                  <p:childTnLst>
                                    <p:set>
                                      <p:cBhvr>
                                        <p:cTn id="57" dur="1" fill="hold">
                                          <p:stCondLst>
                                            <p:cond delay="0"/>
                                          </p:stCondLst>
                                        </p:cTn>
                                        <p:tgtEl>
                                          <p:spTgt spid="31">
                                            <p:txEl>
                                              <p:pRg st="0" end="0"/>
                                            </p:txEl>
                                          </p:spTgt>
                                        </p:tgtEl>
                                        <p:attrNameLst>
                                          <p:attrName>style.visibility</p:attrName>
                                        </p:attrNameLst>
                                      </p:cBhvr>
                                      <p:to>
                                        <p:strVal val="visible"/>
                                      </p:to>
                                    </p:set>
                                    <p:animEffect transition="in" filter="wipe(down)">
                                      <p:cBhvr>
                                        <p:cTn id="58"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3" grpId="0" animBg="1"/>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P spid="26" grpId="0" animBg="1"/>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animBg="1"/>
      <p:bldP spid="30" grpId="0" animBg="1"/>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ght Photo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7AA9-6C9B-48B1-AFDC-8EE4BCF2C340}"/>
              </a:ext>
            </a:extLst>
          </p:cNvPr>
          <p:cNvSpPr>
            <a:spLocks noGrp="1"/>
          </p:cNvSpPr>
          <p:nvPr>
            <p:ph type="title"/>
          </p:nvPr>
        </p:nvSpPr>
        <p:spPr>
          <a:xfrm>
            <a:off x="274640" y="295274"/>
            <a:ext cx="7335836" cy="917575"/>
          </a:xfrm>
        </p:spPr>
        <p:txBody>
          <a:body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AA2587CF-E85C-43D4-95DD-1C62970E2F43}"/>
              </a:ext>
            </a:extLst>
          </p:cNvPr>
          <p:cNvSpPr>
            <a:spLocks noGrp="1"/>
          </p:cNvSpPr>
          <p:nvPr>
            <p:ph type="body" sz="quarter" idx="10"/>
          </p:nvPr>
        </p:nvSpPr>
        <p:spPr>
          <a:xfrm>
            <a:off x="274638" y="1212850"/>
            <a:ext cx="7335837" cy="2092881"/>
          </a:xfrm>
        </p:spPr>
        <p:txBody>
          <a:bodyPr vert="horz" wrap="square" lIns="146304" tIns="91440" rIns="146304" bIns="91440" rtlCol="0">
            <a:spAutoFit/>
          </a:bodyPr>
          <a:lstStyle>
            <a:lvl1pPr>
              <a:defRPr lang="en-US" dirty="0">
                <a:gradFill>
                  <a:gsLst>
                    <a:gs pos="1250">
                      <a:schemeClr val="tx1"/>
                    </a:gs>
                    <a:gs pos="99000">
                      <a:schemeClr val="tx1"/>
                    </a:gs>
                  </a:gsLst>
                  <a:lin ang="5400000" scaled="0"/>
                </a:gradFill>
              </a:defRPr>
            </a:lvl1pPr>
            <a:lvl2pPr>
              <a:defRPr lang="en-US" sz="2000" dirty="0"/>
            </a:lvl2pPr>
            <a:lvl3pPr>
              <a:defRPr lang="en-US" dirty="0"/>
            </a:lvl3pPr>
            <a:lvl4pPr>
              <a:defRPr lang="en-US" dirty="0"/>
            </a:lvl4pPr>
            <a:lvl5pPr>
              <a:defRPr lang="en-US" dirty="0"/>
            </a:lvl5pPr>
          </a:lstStyle>
          <a:p>
            <a:pPr marL="0" lvl="0" indent="0">
              <a:buNone/>
            </a:pPr>
            <a:r>
              <a:rPr lang="en-US"/>
              <a:t>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endParaRPr lang="en-US" dirty="0"/>
          </a:p>
        </p:txBody>
      </p:sp>
      <p:sp>
        <p:nvSpPr>
          <p:cNvPr id="6" name="Picture Placeholder 4">
            <a:extLst>
              <a:ext uri="{FF2B5EF4-FFF2-40B4-BE49-F238E27FC236}">
                <a16:creationId xmlns:a16="http://schemas.microsoft.com/office/drawing/2014/main" id="{1031A770-3F4D-4204-8613-8BC7D9BFBBE3}"/>
              </a:ext>
            </a:extLst>
          </p:cNvPr>
          <p:cNvSpPr>
            <a:spLocks noGrp="1"/>
          </p:cNvSpPr>
          <p:nvPr>
            <p:ph type="pic" sz="quarter" idx="11"/>
          </p:nvPr>
        </p:nvSpPr>
        <p:spPr bwMode="ltGray">
          <a:xfrm>
            <a:off x="7610476" y="1899"/>
            <a:ext cx="4826000" cy="7028423"/>
          </a:xfrm>
          <a:blipFill>
            <a:blip r:embed="rId2"/>
            <a:stretch>
              <a:fillRect r="-29458"/>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3332390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26" name="Rectangle 25"/>
          <p:cNvSpPr/>
          <p:nvPr userDrawn="1"/>
        </p:nvSpPr>
        <p:spPr>
          <a:xfrm>
            <a:off x="530867" y="5841454"/>
            <a:ext cx="4775606" cy="51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27" name="Picture Placeholder 7"/>
          <p:cNvSpPr>
            <a:spLocks noGrp="1"/>
          </p:cNvSpPr>
          <p:nvPr>
            <p:ph type="pic" sz="quarter" idx="26" hasCustomPrompt="1"/>
          </p:nvPr>
        </p:nvSpPr>
        <p:spPr>
          <a:xfrm>
            <a:off x="530869" y="1450718"/>
            <a:ext cx="4767315" cy="4383850"/>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7"/>
          </p:nvPr>
        </p:nvSpPr>
        <p:spPr>
          <a:xfrm>
            <a:off x="684666" y="5969432"/>
            <a:ext cx="4476288"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9" name="Rectangle 28"/>
          <p:cNvSpPr/>
          <p:nvPr userDrawn="1"/>
        </p:nvSpPr>
        <p:spPr>
          <a:xfrm>
            <a:off x="5356639" y="3380416"/>
            <a:ext cx="6629148" cy="518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0" name="Picture Placeholder 7"/>
          <p:cNvSpPr>
            <a:spLocks noGrp="1"/>
          </p:cNvSpPr>
          <p:nvPr>
            <p:ph type="pic" sz="quarter" idx="10" hasCustomPrompt="1"/>
          </p:nvPr>
        </p:nvSpPr>
        <p:spPr>
          <a:xfrm>
            <a:off x="5363603" y="1450717"/>
            <a:ext cx="6606182" cy="192281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1" name="Text Placeholder 3"/>
          <p:cNvSpPr>
            <a:spLocks noGrp="1"/>
          </p:cNvSpPr>
          <p:nvPr>
            <p:ph type="body" sz="half" idx="17"/>
          </p:nvPr>
        </p:nvSpPr>
        <p:spPr>
          <a:xfrm>
            <a:off x="5685294" y="3508394"/>
            <a:ext cx="5971834"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33" name="Rectangle 32"/>
          <p:cNvSpPr/>
          <p:nvPr userDrawn="1"/>
        </p:nvSpPr>
        <p:spPr>
          <a:xfrm>
            <a:off x="5350161" y="5841454"/>
            <a:ext cx="2183300" cy="518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4" name="Picture Placeholder 7"/>
          <p:cNvSpPr>
            <a:spLocks noGrp="1"/>
          </p:cNvSpPr>
          <p:nvPr>
            <p:ph type="pic" sz="quarter" idx="18" hasCustomPrompt="1"/>
          </p:nvPr>
        </p:nvSpPr>
        <p:spPr>
          <a:xfrm>
            <a:off x="5357127" y="3911755"/>
            <a:ext cx="2175736" cy="192281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5450765" y="5969432"/>
            <a:ext cx="1982096"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6" name="Rectangle 45"/>
          <p:cNvSpPr/>
          <p:nvPr userDrawn="1"/>
        </p:nvSpPr>
        <p:spPr>
          <a:xfrm>
            <a:off x="7572326" y="5841454"/>
            <a:ext cx="2183300" cy="5181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47" name="Picture Placeholder 7"/>
          <p:cNvSpPr>
            <a:spLocks noGrp="1"/>
          </p:cNvSpPr>
          <p:nvPr>
            <p:ph type="pic" sz="quarter" idx="28" hasCustomPrompt="1"/>
          </p:nvPr>
        </p:nvSpPr>
        <p:spPr>
          <a:xfrm>
            <a:off x="7579292" y="3911755"/>
            <a:ext cx="2175736" cy="192281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8" name="Text Placeholder 3"/>
          <p:cNvSpPr>
            <a:spLocks noGrp="1"/>
          </p:cNvSpPr>
          <p:nvPr>
            <p:ph type="body" sz="half" idx="29"/>
          </p:nvPr>
        </p:nvSpPr>
        <p:spPr>
          <a:xfrm>
            <a:off x="7672929" y="5969432"/>
            <a:ext cx="1982096"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9" name="Rectangle 48"/>
          <p:cNvSpPr/>
          <p:nvPr userDrawn="1"/>
        </p:nvSpPr>
        <p:spPr>
          <a:xfrm>
            <a:off x="9786486" y="5841454"/>
            <a:ext cx="2183300" cy="5181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0" name="Picture Placeholder 7"/>
          <p:cNvSpPr>
            <a:spLocks noGrp="1"/>
          </p:cNvSpPr>
          <p:nvPr>
            <p:ph type="pic" sz="quarter" idx="30" hasCustomPrompt="1"/>
          </p:nvPr>
        </p:nvSpPr>
        <p:spPr>
          <a:xfrm>
            <a:off x="9793452" y="3911755"/>
            <a:ext cx="2175736" cy="192281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1" name="Text Placeholder 3"/>
          <p:cNvSpPr>
            <a:spLocks noGrp="1"/>
          </p:cNvSpPr>
          <p:nvPr>
            <p:ph type="body" sz="half" idx="31"/>
          </p:nvPr>
        </p:nvSpPr>
        <p:spPr>
          <a:xfrm>
            <a:off x="9887089" y="5969432"/>
            <a:ext cx="1982096"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178514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slide(fromBottom)">
                                      <p:cBhvr>
                                        <p:cTn id="15" dur="500"/>
                                        <p:tgtEl>
                                          <p:spTgt spid="26"/>
                                        </p:tgtEl>
                                      </p:cBhvr>
                                    </p:animEffect>
                                  </p:childTnLst>
                                </p:cTn>
                              </p:par>
                              <p:par>
                                <p:cTn id="16" presetID="2" presetClass="entr" presetSubtype="1" accel="50000" decel="5000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ppt_x"/>
                                          </p:val>
                                        </p:tav>
                                        <p:tav tm="100000">
                                          <p:val>
                                            <p:strVal val="#ppt_x"/>
                                          </p:val>
                                        </p:tav>
                                      </p:tavLst>
                                    </p:anim>
                                    <p:anim calcmode="lin" valueType="num">
                                      <p:cBhvr additive="base">
                                        <p:cTn id="19" dur="500" fill="hold"/>
                                        <p:tgtEl>
                                          <p:spTgt spid="27"/>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wipe(down)">
                                      <p:cBhvr>
                                        <p:cTn id="23" dur="500"/>
                                        <p:tgtEl>
                                          <p:spTgt spid="28">
                                            <p:txEl>
                                              <p:pRg st="0" end="0"/>
                                            </p:txEl>
                                          </p:spTgt>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slide(fromBottom)">
                                      <p:cBhvr>
                                        <p:cTn id="27" dur="500"/>
                                        <p:tgtEl>
                                          <p:spTgt spid="29"/>
                                        </p:tgtEl>
                                      </p:cBhvr>
                                    </p:animEffect>
                                  </p:childTnLst>
                                </p:cTn>
                              </p:par>
                              <p:par>
                                <p:cTn id="28" presetID="2" presetClass="entr" presetSubtype="1" accel="50000" decel="5000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fill="hold"/>
                                        <p:tgtEl>
                                          <p:spTgt spid="30"/>
                                        </p:tgtEl>
                                        <p:attrNameLst>
                                          <p:attrName>ppt_x</p:attrName>
                                        </p:attrNameLst>
                                      </p:cBhvr>
                                      <p:tavLst>
                                        <p:tav tm="0">
                                          <p:val>
                                            <p:strVal val="#ppt_x"/>
                                          </p:val>
                                        </p:tav>
                                        <p:tav tm="100000">
                                          <p:val>
                                            <p:strVal val="#ppt_x"/>
                                          </p:val>
                                        </p:tav>
                                      </p:tavLst>
                                    </p:anim>
                                    <p:anim calcmode="lin" valueType="num">
                                      <p:cBhvr additive="base">
                                        <p:cTn id="31" dur="500" fill="hold"/>
                                        <p:tgtEl>
                                          <p:spTgt spid="30"/>
                                        </p:tgtEl>
                                        <p:attrNameLst>
                                          <p:attrName>ppt_y</p:attrName>
                                        </p:attrNameLst>
                                      </p:cBhvr>
                                      <p:tavLst>
                                        <p:tav tm="0">
                                          <p:val>
                                            <p:strVal val="0-#ppt_h/2"/>
                                          </p:val>
                                        </p:tav>
                                        <p:tav tm="100000">
                                          <p:val>
                                            <p:strVal val="#ppt_y"/>
                                          </p:val>
                                        </p:tav>
                                      </p:tavLst>
                                    </p:anim>
                                  </p:childTnLst>
                                </p:cTn>
                              </p:par>
                            </p:childTnLst>
                          </p:cTn>
                        </p:par>
                        <p:par>
                          <p:cTn id="32" fill="hold">
                            <p:stCondLst>
                              <p:cond delay="2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31">
                                            <p:txEl>
                                              <p:pRg st="0" end="0"/>
                                            </p:txEl>
                                          </p:spTgt>
                                        </p:tgtEl>
                                        <p:attrNameLst>
                                          <p:attrName>style.visibility</p:attrName>
                                        </p:attrNameLst>
                                      </p:cBhvr>
                                      <p:to>
                                        <p:strVal val="visible"/>
                                      </p:to>
                                    </p:set>
                                    <p:animEffect transition="in" filter="wipe(down)">
                                      <p:cBhvr>
                                        <p:cTn id="35" dur="500"/>
                                        <p:tgtEl>
                                          <p:spTgt spid="31">
                                            <p:txEl>
                                              <p:pRg st="0" end="0"/>
                                            </p:txEl>
                                          </p:spTgt>
                                        </p:tgtEl>
                                      </p:cBhvr>
                                    </p:animEffect>
                                  </p:childTnLst>
                                </p:cTn>
                              </p:par>
                            </p:childTnLst>
                          </p:cTn>
                        </p:par>
                        <p:par>
                          <p:cTn id="36" fill="hold">
                            <p:stCondLst>
                              <p:cond delay="3000"/>
                            </p:stCondLst>
                            <p:childTnLst>
                              <p:par>
                                <p:cTn id="37" presetID="2" presetClass="entr" presetSubtype="4" accel="50000" decel="50000"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childTnLst>
                          </p:cTn>
                        </p:par>
                        <p:par>
                          <p:cTn id="41" fill="hold">
                            <p:stCondLst>
                              <p:cond delay="3500"/>
                            </p:stCondLst>
                            <p:childTnLst>
                              <p:par>
                                <p:cTn id="42" presetID="12" presetClass="entr" presetSubtype="4"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slide(fromBottom)">
                                      <p:cBhvr>
                                        <p:cTn id="44" dur="500"/>
                                        <p:tgtEl>
                                          <p:spTgt spid="33"/>
                                        </p:tgtEl>
                                      </p:cBhvr>
                                    </p:animEffect>
                                  </p:childTnLst>
                                </p:cTn>
                              </p:par>
                            </p:childTnLst>
                          </p:cTn>
                        </p:par>
                        <p:par>
                          <p:cTn id="45" fill="hold">
                            <p:stCondLst>
                              <p:cond delay="4000"/>
                            </p:stCondLst>
                            <p:childTnLst>
                              <p:par>
                                <p:cTn id="46" presetID="22" presetClass="entr" presetSubtype="4" fill="hold" grpId="0" nodeType="afterEffect" nodePh="1">
                                  <p:stCondLst>
                                    <p:cond delay="0"/>
                                  </p:stCondLst>
                                  <p:endCondLst>
                                    <p:cond evt="begin" delay="0">
                                      <p:tn val="46"/>
                                    </p:cond>
                                  </p:endCondLst>
                                  <p:childTnLst>
                                    <p:set>
                                      <p:cBhvr>
                                        <p:cTn id="47" dur="1" fill="hold">
                                          <p:stCondLst>
                                            <p:cond delay="0"/>
                                          </p:stCondLst>
                                        </p:cTn>
                                        <p:tgtEl>
                                          <p:spTgt spid="35">
                                            <p:txEl>
                                              <p:pRg st="0" end="0"/>
                                            </p:txEl>
                                          </p:spTgt>
                                        </p:tgtEl>
                                        <p:attrNameLst>
                                          <p:attrName>style.visibility</p:attrName>
                                        </p:attrNameLst>
                                      </p:cBhvr>
                                      <p:to>
                                        <p:strVal val="visible"/>
                                      </p:to>
                                    </p:set>
                                    <p:animEffect transition="in" filter="wipe(down)">
                                      <p:cBhvr>
                                        <p:cTn id="48" dur="500"/>
                                        <p:tgtEl>
                                          <p:spTgt spid="35">
                                            <p:txEl>
                                              <p:pRg st="0" end="0"/>
                                            </p:txEl>
                                          </p:spTgt>
                                        </p:tgtEl>
                                      </p:cBhvr>
                                    </p:animEffect>
                                  </p:childTnLst>
                                </p:cTn>
                              </p:par>
                            </p:childTnLst>
                          </p:cTn>
                        </p:par>
                        <p:par>
                          <p:cTn id="49" fill="hold">
                            <p:stCondLst>
                              <p:cond delay="4500"/>
                            </p:stCondLst>
                            <p:childTnLst>
                              <p:par>
                                <p:cTn id="50" presetID="2" presetClass="entr" presetSubtype="4" accel="50000" decel="50000" fill="hold" grpId="0" nodeType="after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additive="base">
                                        <p:cTn id="52" dur="500" fill="hold"/>
                                        <p:tgtEl>
                                          <p:spTgt spid="47"/>
                                        </p:tgtEl>
                                        <p:attrNameLst>
                                          <p:attrName>ppt_x</p:attrName>
                                        </p:attrNameLst>
                                      </p:cBhvr>
                                      <p:tavLst>
                                        <p:tav tm="0">
                                          <p:val>
                                            <p:strVal val="#ppt_x"/>
                                          </p:val>
                                        </p:tav>
                                        <p:tav tm="100000">
                                          <p:val>
                                            <p:strVal val="#ppt_x"/>
                                          </p:val>
                                        </p:tav>
                                      </p:tavLst>
                                    </p:anim>
                                    <p:anim calcmode="lin" valueType="num">
                                      <p:cBhvr additive="base">
                                        <p:cTn id="53" dur="500" fill="hold"/>
                                        <p:tgtEl>
                                          <p:spTgt spid="47"/>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12" presetClass="entr" presetSubtype="4" fill="hold" grpId="0" nodeType="after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slide(fromBottom)">
                                      <p:cBhvr>
                                        <p:cTn id="57" dur="500"/>
                                        <p:tgtEl>
                                          <p:spTgt spid="46"/>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48">
                                            <p:txEl>
                                              <p:pRg st="0" end="0"/>
                                            </p:txEl>
                                          </p:spTgt>
                                        </p:tgtEl>
                                        <p:attrNameLst>
                                          <p:attrName>style.visibility</p:attrName>
                                        </p:attrNameLst>
                                      </p:cBhvr>
                                      <p:to>
                                        <p:strVal val="visible"/>
                                      </p:to>
                                    </p:set>
                                    <p:animEffect transition="in" filter="wipe(down)">
                                      <p:cBhvr>
                                        <p:cTn id="61" dur="500"/>
                                        <p:tgtEl>
                                          <p:spTgt spid="48">
                                            <p:txEl>
                                              <p:pRg st="0" end="0"/>
                                            </p:txEl>
                                          </p:spTgt>
                                        </p:tgtEl>
                                      </p:cBhvr>
                                    </p:animEffect>
                                  </p:childTnLst>
                                </p:cTn>
                              </p:par>
                            </p:childTnLst>
                          </p:cTn>
                        </p:par>
                        <p:par>
                          <p:cTn id="62" fill="hold">
                            <p:stCondLst>
                              <p:cond delay="6000"/>
                            </p:stCondLst>
                            <p:childTnLst>
                              <p:par>
                                <p:cTn id="63" presetID="2" presetClass="entr" presetSubtype="4" accel="50000" decel="5000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additive="base">
                                        <p:cTn id="65" dur="500" fill="hold"/>
                                        <p:tgtEl>
                                          <p:spTgt spid="50"/>
                                        </p:tgtEl>
                                        <p:attrNameLst>
                                          <p:attrName>ppt_x</p:attrName>
                                        </p:attrNameLst>
                                      </p:cBhvr>
                                      <p:tavLst>
                                        <p:tav tm="0">
                                          <p:val>
                                            <p:strVal val="#ppt_x"/>
                                          </p:val>
                                        </p:tav>
                                        <p:tav tm="100000">
                                          <p:val>
                                            <p:strVal val="#ppt_x"/>
                                          </p:val>
                                        </p:tav>
                                      </p:tavLst>
                                    </p:anim>
                                    <p:anim calcmode="lin" valueType="num">
                                      <p:cBhvr additive="base">
                                        <p:cTn id="66" dur="500" fill="hold"/>
                                        <p:tgtEl>
                                          <p:spTgt spid="50"/>
                                        </p:tgtEl>
                                        <p:attrNameLst>
                                          <p:attrName>ppt_y</p:attrName>
                                        </p:attrNameLst>
                                      </p:cBhvr>
                                      <p:tavLst>
                                        <p:tav tm="0">
                                          <p:val>
                                            <p:strVal val="1+#ppt_h/2"/>
                                          </p:val>
                                        </p:tav>
                                        <p:tav tm="100000">
                                          <p:val>
                                            <p:strVal val="#ppt_y"/>
                                          </p:val>
                                        </p:tav>
                                      </p:tavLst>
                                    </p:anim>
                                  </p:childTnLst>
                                </p:cTn>
                              </p:par>
                            </p:childTnLst>
                          </p:cTn>
                        </p:par>
                        <p:par>
                          <p:cTn id="67" fill="hold">
                            <p:stCondLst>
                              <p:cond delay="6500"/>
                            </p:stCondLst>
                            <p:childTnLst>
                              <p:par>
                                <p:cTn id="68" presetID="12" presetClass="entr" presetSubtype="4" fill="hold" grpId="0" nodeType="after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slide(fromBottom)">
                                      <p:cBhvr>
                                        <p:cTn id="70" dur="500"/>
                                        <p:tgtEl>
                                          <p:spTgt spid="49"/>
                                        </p:tgtEl>
                                      </p:cBhvr>
                                    </p:animEffect>
                                  </p:childTnLst>
                                </p:cTn>
                              </p:par>
                            </p:childTnLst>
                          </p:cTn>
                        </p:par>
                        <p:par>
                          <p:cTn id="71" fill="hold">
                            <p:stCondLst>
                              <p:cond delay="7000"/>
                            </p:stCondLst>
                            <p:childTnLst>
                              <p:par>
                                <p:cTn id="72" presetID="22" presetClass="entr" presetSubtype="4" fill="hold" grpId="0" nodeType="afterEffect" nodePh="1">
                                  <p:stCondLst>
                                    <p:cond delay="0"/>
                                  </p:stCondLst>
                                  <p:endCondLst>
                                    <p:cond evt="begin" delay="0">
                                      <p:tn val="72"/>
                                    </p:cond>
                                  </p:endCondLst>
                                  <p:childTnLst>
                                    <p:set>
                                      <p:cBhvr>
                                        <p:cTn id="73" dur="1" fill="hold">
                                          <p:stCondLst>
                                            <p:cond delay="0"/>
                                          </p:stCondLst>
                                        </p:cTn>
                                        <p:tgtEl>
                                          <p:spTgt spid="51">
                                            <p:txEl>
                                              <p:pRg st="0" end="0"/>
                                            </p:txEl>
                                          </p:spTgt>
                                        </p:tgtEl>
                                        <p:attrNameLst>
                                          <p:attrName>style.visibility</p:attrName>
                                        </p:attrNameLst>
                                      </p:cBhvr>
                                      <p:to>
                                        <p:strVal val="visible"/>
                                      </p:to>
                                    </p:set>
                                    <p:animEffect transition="in" filter="wipe(down)">
                                      <p:cBhvr>
                                        <p:cTn id="74"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6" grpId="0" animBg="1"/>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animBg="1"/>
      <p:bldP spid="30" grpId="0" animBg="1"/>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3" grpId="0" animBg="1"/>
      <p:bldP spid="34" grpId="0" animBg="1"/>
      <p:bldP spid="3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Effect transition="in" filter="wipe(down)">
                      <p:cBhvr>
                        <p:cTn dur="500"/>
                        <p:tgtEl>
                          <p:spTgt spid="35"/>
                        </p:tgtEl>
                      </p:cBhvr>
                    </p:animEffect>
                  </p:childTnLst>
                </p:cTn>
              </p:par>
            </p:tnLst>
          </p:tmpl>
        </p:tmplLst>
      </p:bldP>
      <p:bldP spid="46" grpId="0" animBg="1"/>
      <p:bldP spid="4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49" grpId="0" animBg="1"/>
      <p:bldP spid="50" grpId="0" animBg="1"/>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0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26" name="Rectangle 25"/>
          <p:cNvSpPr/>
          <p:nvPr userDrawn="1"/>
        </p:nvSpPr>
        <p:spPr>
          <a:xfrm>
            <a:off x="900076" y="3212300"/>
            <a:ext cx="3180643" cy="51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27" name="Picture Placeholder 7"/>
          <p:cNvSpPr>
            <a:spLocks noGrp="1"/>
          </p:cNvSpPr>
          <p:nvPr>
            <p:ph type="pic" sz="quarter" idx="26" hasCustomPrompt="1"/>
          </p:nvPr>
        </p:nvSpPr>
        <p:spPr>
          <a:xfrm>
            <a:off x="903315" y="1528433"/>
            <a:ext cx="3174164" cy="1683867"/>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7"/>
          </p:nvPr>
        </p:nvSpPr>
        <p:spPr>
          <a:xfrm>
            <a:off x="1002787" y="3340278"/>
            <a:ext cx="2975221"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5" name="Rectangle 24"/>
          <p:cNvSpPr/>
          <p:nvPr userDrawn="1"/>
        </p:nvSpPr>
        <p:spPr>
          <a:xfrm>
            <a:off x="4643973" y="3212300"/>
            <a:ext cx="3180643" cy="518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2" name="Picture Placeholder 7"/>
          <p:cNvSpPr>
            <a:spLocks noGrp="1"/>
          </p:cNvSpPr>
          <p:nvPr>
            <p:ph type="pic" sz="quarter" idx="28" hasCustomPrompt="1"/>
          </p:nvPr>
        </p:nvSpPr>
        <p:spPr>
          <a:xfrm>
            <a:off x="4647212" y="1528433"/>
            <a:ext cx="3174164" cy="1683867"/>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6" name="Text Placeholder 3"/>
          <p:cNvSpPr>
            <a:spLocks noGrp="1"/>
          </p:cNvSpPr>
          <p:nvPr>
            <p:ph type="body" sz="half" idx="29"/>
          </p:nvPr>
        </p:nvSpPr>
        <p:spPr>
          <a:xfrm>
            <a:off x="4746684" y="3340278"/>
            <a:ext cx="2975221"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37" name="Rectangle 36"/>
          <p:cNvSpPr/>
          <p:nvPr userDrawn="1"/>
        </p:nvSpPr>
        <p:spPr>
          <a:xfrm>
            <a:off x="8336051" y="3212300"/>
            <a:ext cx="3180643" cy="518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8" name="Picture Placeholder 7"/>
          <p:cNvSpPr>
            <a:spLocks noGrp="1"/>
          </p:cNvSpPr>
          <p:nvPr>
            <p:ph type="pic" sz="quarter" idx="30" hasCustomPrompt="1"/>
          </p:nvPr>
        </p:nvSpPr>
        <p:spPr>
          <a:xfrm>
            <a:off x="8339291" y="1528433"/>
            <a:ext cx="3174164" cy="1683867"/>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9" name="Text Placeholder 3"/>
          <p:cNvSpPr>
            <a:spLocks noGrp="1"/>
          </p:cNvSpPr>
          <p:nvPr>
            <p:ph type="body" sz="half" idx="31"/>
          </p:nvPr>
        </p:nvSpPr>
        <p:spPr>
          <a:xfrm>
            <a:off x="8438762" y="3340278"/>
            <a:ext cx="2975221"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0" name="Rectangle 39"/>
          <p:cNvSpPr/>
          <p:nvPr userDrawn="1"/>
        </p:nvSpPr>
        <p:spPr>
          <a:xfrm>
            <a:off x="900076" y="5621526"/>
            <a:ext cx="3180643" cy="5181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41" name="Picture Placeholder 7"/>
          <p:cNvSpPr>
            <a:spLocks noGrp="1"/>
          </p:cNvSpPr>
          <p:nvPr>
            <p:ph type="pic" sz="quarter" idx="32" hasCustomPrompt="1"/>
          </p:nvPr>
        </p:nvSpPr>
        <p:spPr>
          <a:xfrm>
            <a:off x="903315" y="3937659"/>
            <a:ext cx="3174164" cy="1683867"/>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33"/>
          </p:nvPr>
        </p:nvSpPr>
        <p:spPr>
          <a:xfrm>
            <a:off x="1002787" y="5749504"/>
            <a:ext cx="2975221"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3" name="Rectangle 42"/>
          <p:cNvSpPr/>
          <p:nvPr userDrawn="1"/>
        </p:nvSpPr>
        <p:spPr>
          <a:xfrm>
            <a:off x="4643973" y="5621526"/>
            <a:ext cx="3180643" cy="5181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44" name="Picture Placeholder 7"/>
          <p:cNvSpPr>
            <a:spLocks noGrp="1"/>
          </p:cNvSpPr>
          <p:nvPr>
            <p:ph type="pic" sz="quarter" idx="34" hasCustomPrompt="1"/>
          </p:nvPr>
        </p:nvSpPr>
        <p:spPr>
          <a:xfrm>
            <a:off x="4647212" y="3937659"/>
            <a:ext cx="3174164" cy="1683867"/>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5" name="Text Placeholder 3"/>
          <p:cNvSpPr>
            <a:spLocks noGrp="1"/>
          </p:cNvSpPr>
          <p:nvPr>
            <p:ph type="body" sz="half" idx="35"/>
          </p:nvPr>
        </p:nvSpPr>
        <p:spPr>
          <a:xfrm>
            <a:off x="4746684" y="5749504"/>
            <a:ext cx="2975221"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52" name="Rectangle 51"/>
          <p:cNvSpPr/>
          <p:nvPr userDrawn="1"/>
        </p:nvSpPr>
        <p:spPr>
          <a:xfrm>
            <a:off x="8336051" y="5621526"/>
            <a:ext cx="3180643" cy="5181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3" name="Picture Placeholder 7"/>
          <p:cNvSpPr>
            <a:spLocks noGrp="1"/>
          </p:cNvSpPr>
          <p:nvPr>
            <p:ph type="pic" sz="quarter" idx="36" hasCustomPrompt="1"/>
          </p:nvPr>
        </p:nvSpPr>
        <p:spPr>
          <a:xfrm>
            <a:off x="8339291" y="3937659"/>
            <a:ext cx="3174164" cy="1683867"/>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4" name="Text Placeholder 3"/>
          <p:cNvSpPr>
            <a:spLocks noGrp="1"/>
          </p:cNvSpPr>
          <p:nvPr>
            <p:ph type="body" sz="half" idx="37"/>
          </p:nvPr>
        </p:nvSpPr>
        <p:spPr>
          <a:xfrm>
            <a:off x="8438762" y="5749504"/>
            <a:ext cx="2975221"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262281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slide(fromBottom)">
                                      <p:cBhvr>
                                        <p:cTn id="15" dur="500"/>
                                        <p:tgtEl>
                                          <p:spTgt spid="26"/>
                                        </p:tgtEl>
                                      </p:cBhvr>
                                    </p:animEffect>
                                  </p:childTnLst>
                                </p:cTn>
                              </p:par>
                              <p:par>
                                <p:cTn id="16" presetID="2" presetClass="entr" presetSubtype="1" accel="50000" decel="5000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ppt_x"/>
                                          </p:val>
                                        </p:tav>
                                        <p:tav tm="100000">
                                          <p:val>
                                            <p:strVal val="#ppt_x"/>
                                          </p:val>
                                        </p:tav>
                                      </p:tavLst>
                                    </p:anim>
                                    <p:anim calcmode="lin" valueType="num">
                                      <p:cBhvr additive="base">
                                        <p:cTn id="19" dur="500" fill="hold"/>
                                        <p:tgtEl>
                                          <p:spTgt spid="27"/>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wipe(down)">
                                      <p:cBhvr>
                                        <p:cTn id="23" dur="500"/>
                                        <p:tgtEl>
                                          <p:spTgt spid="28">
                                            <p:txEl>
                                              <p:pRg st="0" end="0"/>
                                            </p:txEl>
                                          </p:spTgt>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slide(fromBottom)">
                                      <p:cBhvr>
                                        <p:cTn id="27" dur="500"/>
                                        <p:tgtEl>
                                          <p:spTgt spid="25"/>
                                        </p:tgtEl>
                                      </p:cBhvr>
                                    </p:animEffect>
                                  </p:childTnLst>
                                </p:cTn>
                              </p:par>
                              <p:par>
                                <p:cTn id="28" presetID="2" presetClass="entr" presetSubtype="1" accel="50000" decel="5000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500" fill="hold"/>
                                        <p:tgtEl>
                                          <p:spTgt spid="32"/>
                                        </p:tgtEl>
                                        <p:attrNameLst>
                                          <p:attrName>ppt_x</p:attrName>
                                        </p:attrNameLst>
                                      </p:cBhvr>
                                      <p:tavLst>
                                        <p:tav tm="0">
                                          <p:val>
                                            <p:strVal val="#ppt_x"/>
                                          </p:val>
                                        </p:tav>
                                        <p:tav tm="100000">
                                          <p:val>
                                            <p:strVal val="#ppt_x"/>
                                          </p:val>
                                        </p:tav>
                                      </p:tavLst>
                                    </p:anim>
                                    <p:anim calcmode="lin" valueType="num">
                                      <p:cBhvr additive="base">
                                        <p:cTn id="31" dur="500" fill="hold"/>
                                        <p:tgtEl>
                                          <p:spTgt spid="32"/>
                                        </p:tgtEl>
                                        <p:attrNameLst>
                                          <p:attrName>ppt_y</p:attrName>
                                        </p:attrNameLst>
                                      </p:cBhvr>
                                      <p:tavLst>
                                        <p:tav tm="0">
                                          <p:val>
                                            <p:strVal val="0-#ppt_h/2"/>
                                          </p:val>
                                        </p:tav>
                                        <p:tav tm="100000">
                                          <p:val>
                                            <p:strVal val="#ppt_y"/>
                                          </p:val>
                                        </p:tav>
                                      </p:tavLst>
                                    </p:anim>
                                  </p:childTnLst>
                                </p:cTn>
                              </p:par>
                            </p:childTnLst>
                          </p:cTn>
                        </p:par>
                        <p:par>
                          <p:cTn id="32" fill="hold">
                            <p:stCondLst>
                              <p:cond delay="2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36">
                                            <p:txEl>
                                              <p:pRg st="0" end="0"/>
                                            </p:txEl>
                                          </p:spTgt>
                                        </p:tgtEl>
                                        <p:attrNameLst>
                                          <p:attrName>style.visibility</p:attrName>
                                        </p:attrNameLst>
                                      </p:cBhvr>
                                      <p:to>
                                        <p:strVal val="visible"/>
                                      </p:to>
                                    </p:set>
                                    <p:animEffect transition="in" filter="wipe(down)">
                                      <p:cBhvr>
                                        <p:cTn id="35" dur="500"/>
                                        <p:tgtEl>
                                          <p:spTgt spid="36">
                                            <p:txEl>
                                              <p:pRg st="0" end="0"/>
                                            </p:txEl>
                                          </p:spTgt>
                                        </p:tgtEl>
                                      </p:cBhvr>
                                    </p:animEffect>
                                  </p:childTnLst>
                                </p:cTn>
                              </p:par>
                            </p:childTnLst>
                          </p:cTn>
                        </p:par>
                        <p:par>
                          <p:cTn id="36" fill="hold">
                            <p:stCondLst>
                              <p:cond delay="3000"/>
                            </p:stCondLst>
                            <p:childTnLst>
                              <p:par>
                                <p:cTn id="37" presetID="12" presetClass="entr" presetSubtype="4"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slide(fromBottom)">
                                      <p:cBhvr>
                                        <p:cTn id="39" dur="500"/>
                                        <p:tgtEl>
                                          <p:spTgt spid="37"/>
                                        </p:tgtEl>
                                      </p:cBhvr>
                                    </p:animEffect>
                                  </p:childTnLst>
                                </p:cTn>
                              </p:par>
                              <p:par>
                                <p:cTn id="40" presetID="2" presetClass="entr" presetSubtype="1" accel="50000" decel="5000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additive="base">
                                        <p:cTn id="42" dur="500" fill="hold"/>
                                        <p:tgtEl>
                                          <p:spTgt spid="38"/>
                                        </p:tgtEl>
                                        <p:attrNameLst>
                                          <p:attrName>ppt_x</p:attrName>
                                        </p:attrNameLst>
                                      </p:cBhvr>
                                      <p:tavLst>
                                        <p:tav tm="0">
                                          <p:val>
                                            <p:strVal val="#ppt_x"/>
                                          </p:val>
                                        </p:tav>
                                        <p:tav tm="100000">
                                          <p:val>
                                            <p:strVal val="#ppt_x"/>
                                          </p:val>
                                        </p:tav>
                                      </p:tavLst>
                                    </p:anim>
                                    <p:anim calcmode="lin" valueType="num">
                                      <p:cBhvr additive="base">
                                        <p:cTn id="43" dur="500" fill="hold"/>
                                        <p:tgtEl>
                                          <p:spTgt spid="38"/>
                                        </p:tgtEl>
                                        <p:attrNameLst>
                                          <p:attrName>ppt_y</p:attrName>
                                        </p:attrNameLst>
                                      </p:cBhvr>
                                      <p:tavLst>
                                        <p:tav tm="0">
                                          <p:val>
                                            <p:strVal val="0-#ppt_h/2"/>
                                          </p:val>
                                        </p:tav>
                                        <p:tav tm="100000">
                                          <p:val>
                                            <p:strVal val="#ppt_y"/>
                                          </p:val>
                                        </p:tav>
                                      </p:tavLst>
                                    </p:anim>
                                  </p:childTnLst>
                                </p:cTn>
                              </p:par>
                            </p:childTnLst>
                          </p:cTn>
                        </p:par>
                        <p:par>
                          <p:cTn id="44" fill="hold">
                            <p:stCondLst>
                              <p:cond delay="35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39">
                                            <p:txEl>
                                              <p:pRg st="0" end="0"/>
                                            </p:txEl>
                                          </p:spTgt>
                                        </p:tgtEl>
                                        <p:attrNameLst>
                                          <p:attrName>style.visibility</p:attrName>
                                        </p:attrNameLst>
                                      </p:cBhvr>
                                      <p:to>
                                        <p:strVal val="visible"/>
                                      </p:to>
                                    </p:set>
                                    <p:animEffect transition="in" filter="wipe(down)">
                                      <p:cBhvr>
                                        <p:cTn id="47" dur="500"/>
                                        <p:tgtEl>
                                          <p:spTgt spid="39">
                                            <p:txEl>
                                              <p:pRg st="0" end="0"/>
                                            </p:txEl>
                                          </p:spTgt>
                                        </p:tgtEl>
                                      </p:cBhvr>
                                    </p:animEffect>
                                  </p:childTnLst>
                                </p:cTn>
                              </p:par>
                            </p:childTnLst>
                          </p:cTn>
                        </p:par>
                        <p:par>
                          <p:cTn id="48" fill="hold">
                            <p:stCondLst>
                              <p:cond delay="4000"/>
                            </p:stCondLst>
                            <p:childTnLst>
                              <p:par>
                                <p:cTn id="49" presetID="12" presetClass="entr" presetSubtype="4" fill="hold" grpId="0"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slide(fromBottom)">
                                      <p:cBhvr>
                                        <p:cTn id="51" dur="500"/>
                                        <p:tgtEl>
                                          <p:spTgt spid="40"/>
                                        </p:tgtEl>
                                      </p:cBhvr>
                                    </p:animEffect>
                                  </p:childTnLst>
                                </p:cTn>
                              </p:par>
                              <p:par>
                                <p:cTn id="52" presetID="2" presetClass="entr" presetSubtype="1" accel="50000" decel="5000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 calcmode="lin" valueType="num">
                                      <p:cBhvr additive="base">
                                        <p:cTn id="54" dur="500" fill="hold"/>
                                        <p:tgtEl>
                                          <p:spTgt spid="41"/>
                                        </p:tgtEl>
                                        <p:attrNameLst>
                                          <p:attrName>ppt_x</p:attrName>
                                        </p:attrNameLst>
                                      </p:cBhvr>
                                      <p:tavLst>
                                        <p:tav tm="0">
                                          <p:val>
                                            <p:strVal val="#ppt_x"/>
                                          </p:val>
                                        </p:tav>
                                        <p:tav tm="100000">
                                          <p:val>
                                            <p:strVal val="#ppt_x"/>
                                          </p:val>
                                        </p:tav>
                                      </p:tavLst>
                                    </p:anim>
                                    <p:anim calcmode="lin" valueType="num">
                                      <p:cBhvr additive="base">
                                        <p:cTn id="55" dur="500" fill="hold"/>
                                        <p:tgtEl>
                                          <p:spTgt spid="41"/>
                                        </p:tgtEl>
                                        <p:attrNameLst>
                                          <p:attrName>ppt_y</p:attrName>
                                        </p:attrNameLst>
                                      </p:cBhvr>
                                      <p:tavLst>
                                        <p:tav tm="0">
                                          <p:val>
                                            <p:strVal val="0-#ppt_h/2"/>
                                          </p:val>
                                        </p:tav>
                                        <p:tav tm="100000">
                                          <p:val>
                                            <p:strVal val="#ppt_y"/>
                                          </p:val>
                                        </p:tav>
                                      </p:tavLst>
                                    </p:anim>
                                  </p:childTnLst>
                                </p:cTn>
                              </p:par>
                            </p:childTnLst>
                          </p:cTn>
                        </p:par>
                        <p:par>
                          <p:cTn id="56" fill="hold">
                            <p:stCondLst>
                              <p:cond delay="4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42">
                                            <p:txEl>
                                              <p:pRg st="0" end="0"/>
                                            </p:txEl>
                                          </p:spTgt>
                                        </p:tgtEl>
                                        <p:attrNameLst>
                                          <p:attrName>style.visibility</p:attrName>
                                        </p:attrNameLst>
                                      </p:cBhvr>
                                      <p:to>
                                        <p:strVal val="visible"/>
                                      </p:to>
                                    </p:set>
                                    <p:animEffect transition="in" filter="wipe(down)">
                                      <p:cBhvr>
                                        <p:cTn id="59" dur="500"/>
                                        <p:tgtEl>
                                          <p:spTgt spid="42">
                                            <p:txEl>
                                              <p:pRg st="0" end="0"/>
                                            </p:txEl>
                                          </p:spTgt>
                                        </p:tgtEl>
                                      </p:cBhvr>
                                    </p:animEffect>
                                  </p:childTnLst>
                                </p:cTn>
                              </p:par>
                            </p:childTnLst>
                          </p:cTn>
                        </p:par>
                        <p:par>
                          <p:cTn id="60" fill="hold">
                            <p:stCondLst>
                              <p:cond delay="5000"/>
                            </p:stCondLst>
                            <p:childTnLst>
                              <p:par>
                                <p:cTn id="61" presetID="12" presetClass="entr" presetSubtype="4" fill="hold" grpId="0" nodeType="after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slide(fromBottom)">
                                      <p:cBhvr>
                                        <p:cTn id="63" dur="500"/>
                                        <p:tgtEl>
                                          <p:spTgt spid="43"/>
                                        </p:tgtEl>
                                      </p:cBhvr>
                                    </p:animEffect>
                                  </p:childTnLst>
                                </p:cTn>
                              </p:par>
                              <p:par>
                                <p:cTn id="64" presetID="2" presetClass="entr" presetSubtype="1" accel="50000" decel="5000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 calcmode="lin" valueType="num">
                                      <p:cBhvr additive="base">
                                        <p:cTn id="66" dur="500" fill="hold"/>
                                        <p:tgtEl>
                                          <p:spTgt spid="44"/>
                                        </p:tgtEl>
                                        <p:attrNameLst>
                                          <p:attrName>ppt_x</p:attrName>
                                        </p:attrNameLst>
                                      </p:cBhvr>
                                      <p:tavLst>
                                        <p:tav tm="0">
                                          <p:val>
                                            <p:strVal val="#ppt_x"/>
                                          </p:val>
                                        </p:tav>
                                        <p:tav tm="100000">
                                          <p:val>
                                            <p:strVal val="#ppt_x"/>
                                          </p:val>
                                        </p:tav>
                                      </p:tavLst>
                                    </p:anim>
                                    <p:anim calcmode="lin" valueType="num">
                                      <p:cBhvr additive="base">
                                        <p:cTn id="67" dur="500" fill="hold"/>
                                        <p:tgtEl>
                                          <p:spTgt spid="44"/>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45">
                                            <p:txEl>
                                              <p:pRg st="0" end="0"/>
                                            </p:txEl>
                                          </p:spTgt>
                                        </p:tgtEl>
                                        <p:attrNameLst>
                                          <p:attrName>style.visibility</p:attrName>
                                        </p:attrNameLst>
                                      </p:cBhvr>
                                      <p:to>
                                        <p:strVal val="visible"/>
                                      </p:to>
                                    </p:set>
                                    <p:animEffect transition="in" filter="wipe(down)">
                                      <p:cBhvr>
                                        <p:cTn id="71" dur="500"/>
                                        <p:tgtEl>
                                          <p:spTgt spid="45">
                                            <p:txEl>
                                              <p:pRg st="0" end="0"/>
                                            </p:txEl>
                                          </p:spTgt>
                                        </p:tgtEl>
                                      </p:cBhvr>
                                    </p:animEffect>
                                  </p:childTnLst>
                                </p:cTn>
                              </p:par>
                            </p:childTnLst>
                          </p:cTn>
                        </p:par>
                        <p:par>
                          <p:cTn id="72" fill="hold">
                            <p:stCondLst>
                              <p:cond delay="6000"/>
                            </p:stCondLst>
                            <p:childTnLst>
                              <p:par>
                                <p:cTn id="73" presetID="12" presetClass="entr" presetSubtype="4" fill="hold" grpId="0" nodeType="after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slide(fromBottom)">
                                      <p:cBhvr>
                                        <p:cTn id="75" dur="500"/>
                                        <p:tgtEl>
                                          <p:spTgt spid="52"/>
                                        </p:tgtEl>
                                      </p:cBhvr>
                                    </p:animEffect>
                                  </p:childTnLst>
                                </p:cTn>
                              </p:par>
                              <p:par>
                                <p:cTn id="76" presetID="2" presetClass="entr" presetSubtype="1" accel="50000" decel="50000" fill="hold" grpId="0" nodeType="withEffect">
                                  <p:stCondLst>
                                    <p:cond delay="0"/>
                                  </p:stCondLst>
                                  <p:childTnLst>
                                    <p:set>
                                      <p:cBhvr>
                                        <p:cTn id="77" dur="1" fill="hold">
                                          <p:stCondLst>
                                            <p:cond delay="0"/>
                                          </p:stCondLst>
                                        </p:cTn>
                                        <p:tgtEl>
                                          <p:spTgt spid="53"/>
                                        </p:tgtEl>
                                        <p:attrNameLst>
                                          <p:attrName>style.visibility</p:attrName>
                                        </p:attrNameLst>
                                      </p:cBhvr>
                                      <p:to>
                                        <p:strVal val="visible"/>
                                      </p:to>
                                    </p:set>
                                    <p:anim calcmode="lin" valueType="num">
                                      <p:cBhvr additive="base">
                                        <p:cTn id="78" dur="500" fill="hold"/>
                                        <p:tgtEl>
                                          <p:spTgt spid="53"/>
                                        </p:tgtEl>
                                        <p:attrNameLst>
                                          <p:attrName>ppt_x</p:attrName>
                                        </p:attrNameLst>
                                      </p:cBhvr>
                                      <p:tavLst>
                                        <p:tav tm="0">
                                          <p:val>
                                            <p:strVal val="#ppt_x"/>
                                          </p:val>
                                        </p:tav>
                                        <p:tav tm="100000">
                                          <p:val>
                                            <p:strVal val="#ppt_x"/>
                                          </p:val>
                                        </p:tav>
                                      </p:tavLst>
                                    </p:anim>
                                    <p:anim calcmode="lin" valueType="num">
                                      <p:cBhvr additive="base">
                                        <p:cTn id="79" dur="500" fill="hold"/>
                                        <p:tgtEl>
                                          <p:spTgt spid="53"/>
                                        </p:tgtEl>
                                        <p:attrNameLst>
                                          <p:attrName>ppt_y</p:attrName>
                                        </p:attrNameLst>
                                      </p:cBhvr>
                                      <p:tavLst>
                                        <p:tav tm="0">
                                          <p:val>
                                            <p:strVal val="0-#ppt_h/2"/>
                                          </p:val>
                                        </p:tav>
                                        <p:tav tm="100000">
                                          <p:val>
                                            <p:strVal val="#ppt_y"/>
                                          </p:val>
                                        </p:tav>
                                      </p:tavLst>
                                    </p:anim>
                                  </p:childTnLst>
                                </p:cTn>
                              </p:par>
                            </p:childTnLst>
                          </p:cTn>
                        </p:par>
                        <p:par>
                          <p:cTn id="80" fill="hold">
                            <p:stCondLst>
                              <p:cond delay="6500"/>
                            </p:stCondLst>
                            <p:childTnLst>
                              <p:par>
                                <p:cTn id="81" presetID="22" presetClass="entr" presetSubtype="4" fill="hold" grpId="0" nodeType="afterEffect" nodePh="1">
                                  <p:stCondLst>
                                    <p:cond delay="0"/>
                                  </p:stCondLst>
                                  <p:endCondLst>
                                    <p:cond evt="begin" delay="0">
                                      <p:tn val="81"/>
                                    </p:cond>
                                  </p:endCondLst>
                                  <p:childTnLst>
                                    <p:set>
                                      <p:cBhvr>
                                        <p:cTn id="82" dur="1" fill="hold">
                                          <p:stCondLst>
                                            <p:cond delay="0"/>
                                          </p:stCondLst>
                                        </p:cTn>
                                        <p:tgtEl>
                                          <p:spTgt spid="54">
                                            <p:txEl>
                                              <p:pRg st="0" end="0"/>
                                            </p:txEl>
                                          </p:spTgt>
                                        </p:tgtEl>
                                        <p:attrNameLst>
                                          <p:attrName>style.visibility</p:attrName>
                                        </p:attrNameLst>
                                      </p:cBhvr>
                                      <p:to>
                                        <p:strVal val="visible"/>
                                      </p:to>
                                    </p:set>
                                    <p:animEffect transition="in" filter="wipe(down)">
                                      <p:cBhvr>
                                        <p:cTn id="83"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6" grpId="0" animBg="1"/>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5" grpId="0" animBg="1"/>
      <p:bldP spid="32" grpId="0" animBg="1"/>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37" grpId="0" animBg="1"/>
      <p:bldP spid="38" grpId="0" animBg="1"/>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0" grpId="0" animBg="1"/>
      <p:bldP spid="41" grpId="0" animBg="1"/>
      <p:bldP spid="4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Effect transition="in" filter="wipe(down)">
                      <p:cBhvr>
                        <p:cTn dur="500"/>
                        <p:tgtEl>
                          <p:spTgt spid="42"/>
                        </p:tgtEl>
                      </p:cBhvr>
                    </p:animEffect>
                  </p:childTnLst>
                </p:cTn>
              </p:par>
            </p:tnLst>
          </p:tmpl>
        </p:tmplLst>
      </p:bldP>
      <p:bldP spid="43" grpId="0" animBg="1"/>
      <p:bldP spid="44" grpId="0" animBg="1"/>
      <p:bldP spid="4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52" grpId="0" animBg="1"/>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26" name="Rectangle 25"/>
          <p:cNvSpPr/>
          <p:nvPr userDrawn="1"/>
        </p:nvSpPr>
        <p:spPr>
          <a:xfrm>
            <a:off x="796091" y="5841454"/>
            <a:ext cx="3932361" cy="51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27" name="Picture Placeholder 7"/>
          <p:cNvSpPr>
            <a:spLocks noGrp="1"/>
          </p:cNvSpPr>
          <p:nvPr>
            <p:ph type="pic" sz="quarter" idx="26" hasCustomPrompt="1"/>
          </p:nvPr>
        </p:nvSpPr>
        <p:spPr>
          <a:xfrm>
            <a:off x="799505" y="1567292"/>
            <a:ext cx="3925534" cy="4267275"/>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7"/>
          </p:nvPr>
        </p:nvSpPr>
        <p:spPr>
          <a:xfrm>
            <a:off x="919324" y="5969432"/>
            <a:ext cx="3685894"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33" name="Rectangle 32"/>
          <p:cNvSpPr/>
          <p:nvPr userDrawn="1"/>
        </p:nvSpPr>
        <p:spPr>
          <a:xfrm>
            <a:off x="4870024" y="3354512"/>
            <a:ext cx="2183300" cy="51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4" name="Picture Placeholder 7"/>
          <p:cNvSpPr>
            <a:spLocks noGrp="1"/>
          </p:cNvSpPr>
          <p:nvPr>
            <p:ph type="pic" sz="quarter" idx="18" hasCustomPrompt="1"/>
          </p:nvPr>
        </p:nvSpPr>
        <p:spPr>
          <a:xfrm>
            <a:off x="4876990" y="1567292"/>
            <a:ext cx="2175736"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4970627" y="3482490"/>
            <a:ext cx="1982096"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6" name="Rectangle 45"/>
          <p:cNvSpPr/>
          <p:nvPr userDrawn="1"/>
        </p:nvSpPr>
        <p:spPr>
          <a:xfrm>
            <a:off x="7158097" y="3354512"/>
            <a:ext cx="2183300" cy="518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47" name="Picture Placeholder 7"/>
          <p:cNvSpPr>
            <a:spLocks noGrp="1"/>
          </p:cNvSpPr>
          <p:nvPr>
            <p:ph type="pic" sz="quarter" idx="28" hasCustomPrompt="1"/>
          </p:nvPr>
        </p:nvSpPr>
        <p:spPr>
          <a:xfrm>
            <a:off x="7165063" y="1567292"/>
            <a:ext cx="2175736"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8" name="Text Placeholder 3"/>
          <p:cNvSpPr>
            <a:spLocks noGrp="1"/>
          </p:cNvSpPr>
          <p:nvPr>
            <p:ph type="body" sz="half" idx="29"/>
          </p:nvPr>
        </p:nvSpPr>
        <p:spPr>
          <a:xfrm>
            <a:off x="7258701" y="3482490"/>
            <a:ext cx="1982096"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9" name="Rectangle 48"/>
          <p:cNvSpPr/>
          <p:nvPr userDrawn="1"/>
        </p:nvSpPr>
        <p:spPr>
          <a:xfrm>
            <a:off x="9449986" y="3354512"/>
            <a:ext cx="2183300" cy="518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0" name="Picture Placeholder 7"/>
          <p:cNvSpPr>
            <a:spLocks noGrp="1"/>
          </p:cNvSpPr>
          <p:nvPr>
            <p:ph type="pic" sz="quarter" idx="30" hasCustomPrompt="1"/>
          </p:nvPr>
        </p:nvSpPr>
        <p:spPr>
          <a:xfrm>
            <a:off x="9456952" y="1567292"/>
            <a:ext cx="2175736"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1" name="Text Placeholder 3"/>
          <p:cNvSpPr>
            <a:spLocks noGrp="1"/>
          </p:cNvSpPr>
          <p:nvPr>
            <p:ph type="body" sz="half" idx="31"/>
          </p:nvPr>
        </p:nvSpPr>
        <p:spPr>
          <a:xfrm>
            <a:off x="9550589" y="3482490"/>
            <a:ext cx="1982096"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19" name="Rectangle 18"/>
          <p:cNvSpPr/>
          <p:nvPr userDrawn="1"/>
        </p:nvSpPr>
        <p:spPr>
          <a:xfrm>
            <a:off x="4870024" y="5802596"/>
            <a:ext cx="2183300" cy="5181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20" name="Picture Placeholder 7"/>
          <p:cNvSpPr>
            <a:spLocks noGrp="1"/>
          </p:cNvSpPr>
          <p:nvPr>
            <p:ph type="pic" sz="quarter" idx="32" hasCustomPrompt="1"/>
          </p:nvPr>
        </p:nvSpPr>
        <p:spPr>
          <a:xfrm>
            <a:off x="4876990" y="4015376"/>
            <a:ext cx="2175736"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21" name="Text Placeholder 3"/>
          <p:cNvSpPr>
            <a:spLocks noGrp="1"/>
          </p:cNvSpPr>
          <p:nvPr>
            <p:ph type="body" sz="half" idx="33"/>
          </p:nvPr>
        </p:nvSpPr>
        <p:spPr>
          <a:xfrm>
            <a:off x="4970627" y="5930574"/>
            <a:ext cx="1982096"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2" name="Rectangle 21"/>
          <p:cNvSpPr/>
          <p:nvPr userDrawn="1"/>
        </p:nvSpPr>
        <p:spPr>
          <a:xfrm>
            <a:off x="7158097" y="5802596"/>
            <a:ext cx="2183300" cy="5181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23" name="Picture Placeholder 7"/>
          <p:cNvSpPr>
            <a:spLocks noGrp="1"/>
          </p:cNvSpPr>
          <p:nvPr>
            <p:ph type="pic" sz="quarter" idx="34" hasCustomPrompt="1"/>
          </p:nvPr>
        </p:nvSpPr>
        <p:spPr>
          <a:xfrm>
            <a:off x="7165063" y="4015376"/>
            <a:ext cx="2175736"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24" name="Text Placeholder 3"/>
          <p:cNvSpPr>
            <a:spLocks noGrp="1"/>
          </p:cNvSpPr>
          <p:nvPr>
            <p:ph type="body" sz="half" idx="35"/>
          </p:nvPr>
        </p:nvSpPr>
        <p:spPr>
          <a:xfrm>
            <a:off x="7258701" y="5930574"/>
            <a:ext cx="1982096"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5" name="Rectangle 24"/>
          <p:cNvSpPr/>
          <p:nvPr userDrawn="1"/>
        </p:nvSpPr>
        <p:spPr>
          <a:xfrm>
            <a:off x="9449986" y="5802596"/>
            <a:ext cx="2183300" cy="5181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2" name="Picture Placeholder 7"/>
          <p:cNvSpPr>
            <a:spLocks noGrp="1"/>
          </p:cNvSpPr>
          <p:nvPr>
            <p:ph type="pic" sz="quarter" idx="36" hasCustomPrompt="1"/>
          </p:nvPr>
        </p:nvSpPr>
        <p:spPr>
          <a:xfrm>
            <a:off x="9456952" y="4015376"/>
            <a:ext cx="2175736"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6" name="Text Placeholder 3"/>
          <p:cNvSpPr>
            <a:spLocks noGrp="1"/>
          </p:cNvSpPr>
          <p:nvPr>
            <p:ph type="body" sz="half" idx="37"/>
          </p:nvPr>
        </p:nvSpPr>
        <p:spPr>
          <a:xfrm>
            <a:off x="9550589" y="5930574"/>
            <a:ext cx="1982096"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256597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slide(fromBottom)">
                                      <p:cBhvr>
                                        <p:cTn id="15" dur="500"/>
                                        <p:tgtEl>
                                          <p:spTgt spid="26"/>
                                        </p:tgtEl>
                                      </p:cBhvr>
                                    </p:animEffect>
                                  </p:childTnLst>
                                </p:cTn>
                              </p:par>
                              <p:par>
                                <p:cTn id="16" presetID="2" presetClass="entr" presetSubtype="1" accel="50000" decel="5000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ppt_x"/>
                                          </p:val>
                                        </p:tav>
                                        <p:tav tm="100000">
                                          <p:val>
                                            <p:strVal val="#ppt_x"/>
                                          </p:val>
                                        </p:tav>
                                      </p:tavLst>
                                    </p:anim>
                                    <p:anim calcmode="lin" valueType="num">
                                      <p:cBhvr additive="base">
                                        <p:cTn id="19" dur="500" fill="hold"/>
                                        <p:tgtEl>
                                          <p:spTgt spid="27"/>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wipe(down)">
                                      <p:cBhvr>
                                        <p:cTn id="23" dur="500"/>
                                        <p:tgtEl>
                                          <p:spTgt spid="28">
                                            <p:txEl>
                                              <p:pRg st="0" end="0"/>
                                            </p:txEl>
                                          </p:spTgt>
                                        </p:tgtEl>
                                      </p:cBhvr>
                                    </p:animEffect>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slide(fromBottom)">
                                      <p:cBhvr>
                                        <p:cTn id="32" dur="500"/>
                                        <p:tgtEl>
                                          <p:spTgt spid="33"/>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35">
                                            <p:txEl>
                                              <p:pRg st="0" end="0"/>
                                            </p:txEl>
                                          </p:spTgt>
                                        </p:tgtEl>
                                        <p:attrNameLst>
                                          <p:attrName>style.visibility</p:attrName>
                                        </p:attrNameLst>
                                      </p:cBhvr>
                                      <p:to>
                                        <p:strVal val="visible"/>
                                      </p:to>
                                    </p:set>
                                    <p:animEffect transition="in" filter="wipe(down)">
                                      <p:cBhvr>
                                        <p:cTn id="36" dur="500"/>
                                        <p:tgtEl>
                                          <p:spTgt spid="35">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additive="base">
                                        <p:cTn id="40" dur="500" fill="hold"/>
                                        <p:tgtEl>
                                          <p:spTgt spid="47"/>
                                        </p:tgtEl>
                                        <p:attrNameLst>
                                          <p:attrName>ppt_x</p:attrName>
                                        </p:attrNameLst>
                                      </p:cBhvr>
                                      <p:tavLst>
                                        <p:tav tm="0">
                                          <p:val>
                                            <p:strVal val="#ppt_x"/>
                                          </p:val>
                                        </p:tav>
                                        <p:tav tm="100000">
                                          <p:val>
                                            <p:strVal val="#ppt_x"/>
                                          </p:val>
                                        </p:tav>
                                      </p:tavLst>
                                    </p:anim>
                                    <p:anim calcmode="lin" valueType="num">
                                      <p:cBhvr additive="base">
                                        <p:cTn id="41" dur="500" fill="hold"/>
                                        <p:tgtEl>
                                          <p:spTgt spid="47"/>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12" presetClass="entr" presetSubtype="4" fill="hold" grpId="0" nodeType="after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slide(fromBottom)">
                                      <p:cBhvr>
                                        <p:cTn id="45" dur="500"/>
                                        <p:tgtEl>
                                          <p:spTgt spid="46"/>
                                        </p:tgtEl>
                                      </p:cBhvr>
                                    </p:animEffect>
                                  </p:childTnLst>
                                </p:cTn>
                              </p:par>
                            </p:childTnLst>
                          </p:cTn>
                        </p:par>
                        <p:par>
                          <p:cTn id="46" fill="hold">
                            <p:stCondLst>
                              <p:cond delay="4500"/>
                            </p:stCondLst>
                            <p:childTnLst>
                              <p:par>
                                <p:cTn id="47" presetID="22" presetClass="entr" presetSubtype="4" fill="hold" grpId="0" nodeType="afterEffect" nodePh="1">
                                  <p:stCondLst>
                                    <p:cond delay="0"/>
                                  </p:stCondLst>
                                  <p:endCondLst>
                                    <p:cond evt="begin" delay="0">
                                      <p:tn val="47"/>
                                    </p:cond>
                                  </p:endCondLst>
                                  <p:childTnLst>
                                    <p:set>
                                      <p:cBhvr>
                                        <p:cTn id="48" dur="1" fill="hold">
                                          <p:stCondLst>
                                            <p:cond delay="0"/>
                                          </p:stCondLst>
                                        </p:cTn>
                                        <p:tgtEl>
                                          <p:spTgt spid="48">
                                            <p:txEl>
                                              <p:pRg st="0" end="0"/>
                                            </p:txEl>
                                          </p:spTgt>
                                        </p:tgtEl>
                                        <p:attrNameLst>
                                          <p:attrName>style.visibility</p:attrName>
                                        </p:attrNameLst>
                                      </p:cBhvr>
                                      <p:to>
                                        <p:strVal val="visible"/>
                                      </p:to>
                                    </p:set>
                                    <p:animEffect transition="in" filter="wipe(down)">
                                      <p:cBhvr>
                                        <p:cTn id="49" dur="500"/>
                                        <p:tgtEl>
                                          <p:spTgt spid="48">
                                            <p:txEl>
                                              <p:pRg st="0" end="0"/>
                                            </p:txEl>
                                          </p:spTgt>
                                        </p:tgtEl>
                                      </p:cBhvr>
                                    </p:animEffect>
                                  </p:childTnLst>
                                </p:cTn>
                              </p:par>
                            </p:childTnLst>
                          </p:cTn>
                        </p:par>
                        <p:par>
                          <p:cTn id="50" fill="hold">
                            <p:stCondLst>
                              <p:cond delay="5000"/>
                            </p:stCondLst>
                            <p:childTnLst>
                              <p:par>
                                <p:cTn id="51" presetID="2" presetClass="entr" presetSubtype="4" accel="50000" decel="50000" fill="hold" grpId="0" nodeType="after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additive="base">
                                        <p:cTn id="53" dur="500" fill="hold"/>
                                        <p:tgtEl>
                                          <p:spTgt spid="50"/>
                                        </p:tgtEl>
                                        <p:attrNameLst>
                                          <p:attrName>ppt_x</p:attrName>
                                        </p:attrNameLst>
                                      </p:cBhvr>
                                      <p:tavLst>
                                        <p:tav tm="0">
                                          <p:val>
                                            <p:strVal val="#ppt_x"/>
                                          </p:val>
                                        </p:tav>
                                        <p:tav tm="100000">
                                          <p:val>
                                            <p:strVal val="#ppt_x"/>
                                          </p:val>
                                        </p:tav>
                                      </p:tavLst>
                                    </p:anim>
                                    <p:anim calcmode="lin" valueType="num">
                                      <p:cBhvr additive="base">
                                        <p:cTn id="54" dur="500" fill="hold"/>
                                        <p:tgtEl>
                                          <p:spTgt spid="50"/>
                                        </p:tgtEl>
                                        <p:attrNameLst>
                                          <p:attrName>ppt_y</p:attrName>
                                        </p:attrNameLst>
                                      </p:cBhvr>
                                      <p:tavLst>
                                        <p:tav tm="0">
                                          <p:val>
                                            <p:strVal val="1+#ppt_h/2"/>
                                          </p:val>
                                        </p:tav>
                                        <p:tav tm="100000">
                                          <p:val>
                                            <p:strVal val="#ppt_y"/>
                                          </p:val>
                                        </p:tav>
                                      </p:tavLst>
                                    </p:anim>
                                  </p:childTnLst>
                                </p:cTn>
                              </p:par>
                            </p:childTnLst>
                          </p:cTn>
                        </p:par>
                        <p:par>
                          <p:cTn id="55" fill="hold">
                            <p:stCondLst>
                              <p:cond delay="5500"/>
                            </p:stCondLst>
                            <p:childTnLst>
                              <p:par>
                                <p:cTn id="56" presetID="12" presetClass="entr" presetSubtype="4" fill="hold" grpId="0" nodeType="after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slide(fromBottom)">
                                      <p:cBhvr>
                                        <p:cTn id="58" dur="500"/>
                                        <p:tgtEl>
                                          <p:spTgt spid="49"/>
                                        </p:tgtEl>
                                      </p:cBhvr>
                                    </p:animEffect>
                                  </p:childTnLst>
                                </p:cTn>
                              </p:par>
                            </p:childTnLst>
                          </p:cTn>
                        </p:par>
                        <p:par>
                          <p:cTn id="59" fill="hold">
                            <p:stCondLst>
                              <p:cond delay="6000"/>
                            </p:stCondLst>
                            <p:childTnLst>
                              <p:par>
                                <p:cTn id="60" presetID="22" presetClass="entr" presetSubtype="4" fill="hold" grpId="0" nodeType="afterEffect" nodePh="1">
                                  <p:stCondLst>
                                    <p:cond delay="0"/>
                                  </p:stCondLst>
                                  <p:endCondLst>
                                    <p:cond evt="begin" delay="0">
                                      <p:tn val="60"/>
                                    </p:cond>
                                  </p:endCondLst>
                                  <p:childTnLst>
                                    <p:set>
                                      <p:cBhvr>
                                        <p:cTn id="61" dur="1" fill="hold">
                                          <p:stCondLst>
                                            <p:cond delay="0"/>
                                          </p:stCondLst>
                                        </p:cTn>
                                        <p:tgtEl>
                                          <p:spTgt spid="51">
                                            <p:txEl>
                                              <p:pRg st="0" end="0"/>
                                            </p:txEl>
                                          </p:spTgt>
                                        </p:tgtEl>
                                        <p:attrNameLst>
                                          <p:attrName>style.visibility</p:attrName>
                                        </p:attrNameLst>
                                      </p:cBhvr>
                                      <p:to>
                                        <p:strVal val="visible"/>
                                      </p:to>
                                    </p:set>
                                    <p:animEffect transition="in" filter="wipe(down)">
                                      <p:cBhvr>
                                        <p:cTn id="62" dur="500"/>
                                        <p:tgtEl>
                                          <p:spTgt spid="51">
                                            <p:txEl>
                                              <p:pRg st="0" end="0"/>
                                            </p:txEl>
                                          </p:spTgt>
                                        </p:tgtEl>
                                      </p:cBhvr>
                                    </p:animEffect>
                                  </p:childTnLst>
                                </p:cTn>
                              </p:par>
                            </p:childTnLst>
                          </p:cTn>
                        </p:par>
                        <p:par>
                          <p:cTn id="63" fill="hold">
                            <p:stCondLst>
                              <p:cond delay="6500"/>
                            </p:stCondLst>
                            <p:childTnLst>
                              <p:par>
                                <p:cTn id="64" presetID="2" presetClass="entr" presetSubtype="4" accel="50000" decel="5000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1+#ppt_h/2"/>
                                          </p:val>
                                        </p:tav>
                                        <p:tav tm="100000">
                                          <p:val>
                                            <p:strVal val="#ppt_y"/>
                                          </p:val>
                                        </p:tav>
                                      </p:tavLst>
                                    </p:anim>
                                  </p:childTnLst>
                                </p:cTn>
                              </p:par>
                            </p:childTnLst>
                          </p:cTn>
                        </p:par>
                        <p:par>
                          <p:cTn id="68" fill="hold">
                            <p:stCondLst>
                              <p:cond delay="7000"/>
                            </p:stCondLst>
                            <p:childTnLst>
                              <p:par>
                                <p:cTn id="69" presetID="12" presetClass="entr" presetSubtype="4"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slide(fromBottom)">
                                      <p:cBhvr>
                                        <p:cTn id="71" dur="500"/>
                                        <p:tgtEl>
                                          <p:spTgt spid="19"/>
                                        </p:tgtEl>
                                      </p:cBhvr>
                                    </p:animEffect>
                                  </p:childTnLst>
                                </p:cTn>
                              </p:par>
                            </p:childTnLst>
                          </p:cTn>
                        </p:par>
                        <p:par>
                          <p:cTn id="72" fill="hold">
                            <p:stCondLst>
                              <p:cond delay="7500"/>
                            </p:stCondLst>
                            <p:childTnLst>
                              <p:par>
                                <p:cTn id="73" presetID="22" presetClass="entr" presetSubtype="4" fill="hold" grpId="0" nodeType="afterEffect" nodePh="1">
                                  <p:stCondLst>
                                    <p:cond delay="0"/>
                                  </p:stCondLst>
                                  <p:endCondLst>
                                    <p:cond evt="begin" delay="0">
                                      <p:tn val="73"/>
                                    </p:cond>
                                  </p:endCondLst>
                                  <p:childTnLst>
                                    <p:set>
                                      <p:cBhvr>
                                        <p:cTn id="74" dur="1" fill="hold">
                                          <p:stCondLst>
                                            <p:cond delay="0"/>
                                          </p:stCondLst>
                                        </p:cTn>
                                        <p:tgtEl>
                                          <p:spTgt spid="21">
                                            <p:txEl>
                                              <p:pRg st="0" end="0"/>
                                            </p:txEl>
                                          </p:spTgt>
                                        </p:tgtEl>
                                        <p:attrNameLst>
                                          <p:attrName>style.visibility</p:attrName>
                                        </p:attrNameLst>
                                      </p:cBhvr>
                                      <p:to>
                                        <p:strVal val="visible"/>
                                      </p:to>
                                    </p:set>
                                    <p:animEffect transition="in" filter="wipe(down)">
                                      <p:cBhvr>
                                        <p:cTn id="75" dur="500"/>
                                        <p:tgtEl>
                                          <p:spTgt spid="21">
                                            <p:txEl>
                                              <p:pRg st="0" end="0"/>
                                            </p:txEl>
                                          </p:spTgt>
                                        </p:tgtEl>
                                      </p:cBhvr>
                                    </p:animEffect>
                                  </p:childTnLst>
                                </p:cTn>
                              </p:par>
                            </p:childTnLst>
                          </p:cTn>
                        </p:par>
                        <p:par>
                          <p:cTn id="76" fill="hold">
                            <p:stCondLst>
                              <p:cond delay="8000"/>
                            </p:stCondLst>
                            <p:childTnLst>
                              <p:par>
                                <p:cTn id="77" presetID="2" presetClass="entr" presetSubtype="4" accel="50000" decel="5000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ppt_x"/>
                                          </p:val>
                                        </p:tav>
                                        <p:tav tm="100000">
                                          <p:val>
                                            <p:strVal val="#ppt_x"/>
                                          </p:val>
                                        </p:tav>
                                      </p:tavLst>
                                    </p:anim>
                                    <p:anim calcmode="lin" valueType="num">
                                      <p:cBhvr additive="base">
                                        <p:cTn id="80" dur="500" fill="hold"/>
                                        <p:tgtEl>
                                          <p:spTgt spid="23"/>
                                        </p:tgtEl>
                                        <p:attrNameLst>
                                          <p:attrName>ppt_y</p:attrName>
                                        </p:attrNameLst>
                                      </p:cBhvr>
                                      <p:tavLst>
                                        <p:tav tm="0">
                                          <p:val>
                                            <p:strVal val="1+#ppt_h/2"/>
                                          </p:val>
                                        </p:tav>
                                        <p:tav tm="100000">
                                          <p:val>
                                            <p:strVal val="#ppt_y"/>
                                          </p:val>
                                        </p:tav>
                                      </p:tavLst>
                                    </p:anim>
                                  </p:childTnLst>
                                </p:cTn>
                              </p:par>
                            </p:childTnLst>
                          </p:cTn>
                        </p:par>
                        <p:par>
                          <p:cTn id="81" fill="hold">
                            <p:stCondLst>
                              <p:cond delay="8500"/>
                            </p:stCondLst>
                            <p:childTnLst>
                              <p:par>
                                <p:cTn id="82" presetID="12" presetClass="entr" presetSubtype="4" fill="hold" grpId="0" nodeType="after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slide(fromBottom)">
                                      <p:cBhvr>
                                        <p:cTn id="84" dur="500"/>
                                        <p:tgtEl>
                                          <p:spTgt spid="22"/>
                                        </p:tgtEl>
                                      </p:cBhvr>
                                    </p:animEffect>
                                  </p:childTnLst>
                                </p:cTn>
                              </p:par>
                            </p:childTnLst>
                          </p:cTn>
                        </p:par>
                        <p:par>
                          <p:cTn id="85" fill="hold">
                            <p:stCondLst>
                              <p:cond delay="9000"/>
                            </p:stCondLst>
                            <p:childTnLst>
                              <p:par>
                                <p:cTn id="86" presetID="22" presetClass="entr" presetSubtype="4" fill="hold" grpId="0" nodeType="afterEffect" nodePh="1">
                                  <p:stCondLst>
                                    <p:cond delay="0"/>
                                  </p:stCondLst>
                                  <p:endCondLst>
                                    <p:cond evt="begin" delay="0">
                                      <p:tn val="86"/>
                                    </p:cond>
                                  </p:endCondLst>
                                  <p:childTnLst>
                                    <p:set>
                                      <p:cBhvr>
                                        <p:cTn id="87" dur="1" fill="hold">
                                          <p:stCondLst>
                                            <p:cond delay="0"/>
                                          </p:stCondLst>
                                        </p:cTn>
                                        <p:tgtEl>
                                          <p:spTgt spid="24">
                                            <p:txEl>
                                              <p:pRg st="0" end="0"/>
                                            </p:txEl>
                                          </p:spTgt>
                                        </p:tgtEl>
                                        <p:attrNameLst>
                                          <p:attrName>style.visibility</p:attrName>
                                        </p:attrNameLst>
                                      </p:cBhvr>
                                      <p:to>
                                        <p:strVal val="visible"/>
                                      </p:to>
                                    </p:set>
                                    <p:animEffect transition="in" filter="wipe(down)">
                                      <p:cBhvr>
                                        <p:cTn id="88" dur="500"/>
                                        <p:tgtEl>
                                          <p:spTgt spid="24">
                                            <p:txEl>
                                              <p:pRg st="0" end="0"/>
                                            </p:txEl>
                                          </p:spTgt>
                                        </p:tgtEl>
                                      </p:cBhvr>
                                    </p:animEffect>
                                  </p:childTnLst>
                                </p:cTn>
                              </p:par>
                            </p:childTnLst>
                          </p:cTn>
                        </p:par>
                        <p:par>
                          <p:cTn id="89" fill="hold">
                            <p:stCondLst>
                              <p:cond delay="9500"/>
                            </p:stCondLst>
                            <p:childTnLst>
                              <p:par>
                                <p:cTn id="90" presetID="2" presetClass="entr" presetSubtype="4" accel="50000" decel="50000" fill="hold" grpId="0" nodeType="afterEffect">
                                  <p:stCondLst>
                                    <p:cond delay="0"/>
                                  </p:stCondLst>
                                  <p:childTnLst>
                                    <p:set>
                                      <p:cBhvr>
                                        <p:cTn id="91" dur="1" fill="hold">
                                          <p:stCondLst>
                                            <p:cond delay="0"/>
                                          </p:stCondLst>
                                        </p:cTn>
                                        <p:tgtEl>
                                          <p:spTgt spid="32"/>
                                        </p:tgtEl>
                                        <p:attrNameLst>
                                          <p:attrName>style.visibility</p:attrName>
                                        </p:attrNameLst>
                                      </p:cBhvr>
                                      <p:to>
                                        <p:strVal val="visible"/>
                                      </p:to>
                                    </p:set>
                                    <p:anim calcmode="lin" valueType="num">
                                      <p:cBhvr additive="base">
                                        <p:cTn id="92" dur="500" fill="hold"/>
                                        <p:tgtEl>
                                          <p:spTgt spid="32"/>
                                        </p:tgtEl>
                                        <p:attrNameLst>
                                          <p:attrName>ppt_x</p:attrName>
                                        </p:attrNameLst>
                                      </p:cBhvr>
                                      <p:tavLst>
                                        <p:tav tm="0">
                                          <p:val>
                                            <p:strVal val="#ppt_x"/>
                                          </p:val>
                                        </p:tav>
                                        <p:tav tm="100000">
                                          <p:val>
                                            <p:strVal val="#ppt_x"/>
                                          </p:val>
                                        </p:tav>
                                      </p:tavLst>
                                    </p:anim>
                                    <p:anim calcmode="lin" valueType="num">
                                      <p:cBhvr additive="base">
                                        <p:cTn id="93" dur="500" fill="hold"/>
                                        <p:tgtEl>
                                          <p:spTgt spid="32"/>
                                        </p:tgtEl>
                                        <p:attrNameLst>
                                          <p:attrName>ppt_y</p:attrName>
                                        </p:attrNameLst>
                                      </p:cBhvr>
                                      <p:tavLst>
                                        <p:tav tm="0">
                                          <p:val>
                                            <p:strVal val="1+#ppt_h/2"/>
                                          </p:val>
                                        </p:tav>
                                        <p:tav tm="100000">
                                          <p:val>
                                            <p:strVal val="#ppt_y"/>
                                          </p:val>
                                        </p:tav>
                                      </p:tavLst>
                                    </p:anim>
                                  </p:childTnLst>
                                </p:cTn>
                              </p:par>
                            </p:childTnLst>
                          </p:cTn>
                        </p:par>
                        <p:par>
                          <p:cTn id="94" fill="hold">
                            <p:stCondLst>
                              <p:cond delay="10000"/>
                            </p:stCondLst>
                            <p:childTnLst>
                              <p:par>
                                <p:cTn id="95" presetID="12" presetClass="entr" presetSubtype="4" fill="hold" grpId="0" nodeType="after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slide(fromBottom)">
                                      <p:cBhvr>
                                        <p:cTn id="97" dur="500"/>
                                        <p:tgtEl>
                                          <p:spTgt spid="25"/>
                                        </p:tgtEl>
                                      </p:cBhvr>
                                    </p:animEffect>
                                  </p:childTnLst>
                                </p:cTn>
                              </p:par>
                            </p:childTnLst>
                          </p:cTn>
                        </p:par>
                        <p:par>
                          <p:cTn id="98" fill="hold">
                            <p:stCondLst>
                              <p:cond delay="10500"/>
                            </p:stCondLst>
                            <p:childTnLst>
                              <p:par>
                                <p:cTn id="99" presetID="22" presetClass="entr" presetSubtype="4" fill="hold" grpId="0" nodeType="afterEffect" nodePh="1">
                                  <p:stCondLst>
                                    <p:cond delay="0"/>
                                  </p:stCondLst>
                                  <p:endCondLst>
                                    <p:cond evt="begin" delay="0">
                                      <p:tn val="99"/>
                                    </p:cond>
                                  </p:endCondLst>
                                  <p:childTnLst>
                                    <p:set>
                                      <p:cBhvr>
                                        <p:cTn id="100" dur="1" fill="hold">
                                          <p:stCondLst>
                                            <p:cond delay="0"/>
                                          </p:stCondLst>
                                        </p:cTn>
                                        <p:tgtEl>
                                          <p:spTgt spid="36">
                                            <p:txEl>
                                              <p:pRg st="0" end="0"/>
                                            </p:txEl>
                                          </p:spTgt>
                                        </p:tgtEl>
                                        <p:attrNameLst>
                                          <p:attrName>style.visibility</p:attrName>
                                        </p:attrNameLst>
                                      </p:cBhvr>
                                      <p:to>
                                        <p:strVal val="visible"/>
                                      </p:to>
                                    </p:set>
                                    <p:animEffect transition="in" filter="wipe(down)">
                                      <p:cBhvr>
                                        <p:cTn id="101"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6" grpId="0" animBg="1"/>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3" grpId="0" animBg="1"/>
      <p:bldP spid="34" grpId="0" animBg="1"/>
      <p:bldP spid="3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Effect transition="in" filter="wipe(down)">
                      <p:cBhvr>
                        <p:cTn dur="500"/>
                        <p:tgtEl>
                          <p:spTgt spid="35"/>
                        </p:tgtEl>
                      </p:cBhvr>
                    </p:animEffect>
                  </p:childTnLst>
                </p:cTn>
              </p:par>
            </p:tnLst>
          </p:tmpl>
        </p:tmplLst>
      </p:bldP>
      <p:bldP spid="46" grpId="0" animBg="1"/>
      <p:bldP spid="4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49" grpId="0" animBg="1"/>
      <p:bldP spid="50" grpId="0" animBg="1"/>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19" grpId="0" animBg="1"/>
      <p:bldP spid="20" grpId="0" animBg="1"/>
      <p:bldP spid="2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Effect transition="in" filter="wipe(down)">
                      <p:cBhvr>
                        <p:cTn dur="500"/>
                        <p:tgtEl>
                          <p:spTgt spid="21"/>
                        </p:tgtEl>
                      </p:cBhvr>
                    </p:animEffect>
                  </p:childTnLst>
                </p:cTn>
              </p:par>
            </p:tnLst>
          </p:tmpl>
        </p:tmplLst>
      </p:bldP>
      <p:bldP spid="22" grpId="0" animBg="1"/>
      <p:bldP spid="23" grpId="0" animBg="1"/>
      <p:bldP spid="2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4"/>
                        </p:tgtEl>
                        <p:attrNameLst>
                          <p:attrName>style.visibility</p:attrName>
                        </p:attrNameLst>
                      </p:cBhvr>
                      <p:to>
                        <p:strVal val="visible"/>
                      </p:to>
                    </p:set>
                    <p:animEffect transition="in" filter="wipe(down)">
                      <p:cBhvr>
                        <p:cTn dur="500"/>
                        <p:tgtEl>
                          <p:spTgt spid="24"/>
                        </p:tgtEl>
                      </p:cBhvr>
                    </p:animEffect>
                  </p:childTnLst>
                </p:cTn>
              </p:par>
            </p:tnLst>
          </p:tmpl>
        </p:tmplLst>
      </p:bldP>
      <p:bldP spid="25" grpId="0" animBg="1"/>
      <p:bldP spid="32" grpId="0" animBg="1"/>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2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3" name="Rectangle 32"/>
          <p:cNvSpPr/>
          <p:nvPr userDrawn="1"/>
        </p:nvSpPr>
        <p:spPr>
          <a:xfrm>
            <a:off x="722579" y="3354512"/>
            <a:ext cx="2658930" cy="51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4" name="Picture Placeholder 7"/>
          <p:cNvSpPr>
            <a:spLocks noGrp="1"/>
          </p:cNvSpPr>
          <p:nvPr>
            <p:ph type="pic" sz="quarter" idx="18" hasCustomPrompt="1"/>
          </p:nvPr>
        </p:nvSpPr>
        <p:spPr>
          <a:xfrm>
            <a:off x="722579" y="1567292"/>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840493" y="3482490"/>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19" name="Rectangle 18"/>
          <p:cNvSpPr/>
          <p:nvPr userDrawn="1"/>
        </p:nvSpPr>
        <p:spPr>
          <a:xfrm>
            <a:off x="722579" y="5802596"/>
            <a:ext cx="2658930" cy="5181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20" name="Picture Placeholder 7"/>
          <p:cNvSpPr>
            <a:spLocks noGrp="1"/>
          </p:cNvSpPr>
          <p:nvPr>
            <p:ph type="pic" sz="quarter" idx="32" hasCustomPrompt="1"/>
          </p:nvPr>
        </p:nvSpPr>
        <p:spPr>
          <a:xfrm>
            <a:off x="727186" y="4015376"/>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21" name="Text Placeholder 3"/>
          <p:cNvSpPr>
            <a:spLocks noGrp="1"/>
          </p:cNvSpPr>
          <p:nvPr>
            <p:ph type="body" sz="half" idx="33"/>
          </p:nvPr>
        </p:nvSpPr>
        <p:spPr>
          <a:xfrm>
            <a:off x="845099" y="5930574"/>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9" name="Rectangle 28"/>
          <p:cNvSpPr/>
          <p:nvPr userDrawn="1"/>
        </p:nvSpPr>
        <p:spPr>
          <a:xfrm>
            <a:off x="3483308" y="3354512"/>
            <a:ext cx="2658930" cy="518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0" name="Picture Placeholder 7"/>
          <p:cNvSpPr>
            <a:spLocks noGrp="1"/>
          </p:cNvSpPr>
          <p:nvPr>
            <p:ph type="pic" sz="quarter" idx="34" hasCustomPrompt="1"/>
          </p:nvPr>
        </p:nvSpPr>
        <p:spPr>
          <a:xfrm>
            <a:off x="3487915" y="1567292"/>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1" name="Text Placeholder 3"/>
          <p:cNvSpPr>
            <a:spLocks noGrp="1"/>
          </p:cNvSpPr>
          <p:nvPr>
            <p:ph type="body" sz="half" idx="35"/>
          </p:nvPr>
        </p:nvSpPr>
        <p:spPr>
          <a:xfrm>
            <a:off x="3605828" y="3482490"/>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37" name="Rectangle 36"/>
          <p:cNvSpPr/>
          <p:nvPr userDrawn="1"/>
        </p:nvSpPr>
        <p:spPr>
          <a:xfrm>
            <a:off x="3483308" y="5802596"/>
            <a:ext cx="2658930" cy="5181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8" name="Picture Placeholder 7"/>
          <p:cNvSpPr>
            <a:spLocks noGrp="1"/>
          </p:cNvSpPr>
          <p:nvPr>
            <p:ph type="pic" sz="quarter" idx="36" hasCustomPrompt="1"/>
          </p:nvPr>
        </p:nvSpPr>
        <p:spPr>
          <a:xfrm>
            <a:off x="3487915" y="4015376"/>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9" name="Text Placeholder 3"/>
          <p:cNvSpPr>
            <a:spLocks noGrp="1"/>
          </p:cNvSpPr>
          <p:nvPr>
            <p:ph type="body" sz="half" idx="37"/>
          </p:nvPr>
        </p:nvSpPr>
        <p:spPr>
          <a:xfrm>
            <a:off x="3605828" y="5930574"/>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0" name="Rectangle 39"/>
          <p:cNvSpPr/>
          <p:nvPr userDrawn="1"/>
        </p:nvSpPr>
        <p:spPr>
          <a:xfrm>
            <a:off x="6254246" y="3354512"/>
            <a:ext cx="2658930" cy="518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41" name="Picture Placeholder 7"/>
          <p:cNvSpPr>
            <a:spLocks noGrp="1"/>
          </p:cNvSpPr>
          <p:nvPr>
            <p:ph type="pic" sz="quarter" idx="38" hasCustomPrompt="1"/>
          </p:nvPr>
        </p:nvSpPr>
        <p:spPr>
          <a:xfrm>
            <a:off x="6258852" y="1567292"/>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39"/>
          </p:nvPr>
        </p:nvSpPr>
        <p:spPr>
          <a:xfrm>
            <a:off x="6376765" y="3482490"/>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3" name="Rectangle 42"/>
          <p:cNvSpPr/>
          <p:nvPr userDrawn="1"/>
        </p:nvSpPr>
        <p:spPr>
          <a:xfrm>
            <a:off x="6254246" y="5802596"/>
            <a:ext cx="2658930" cy="51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44" name="Picture Placeholder 7"/>
          <p:cNvSpPr>
            <a:spLocks noGrp="1"/>
          </p:cNvSpPr>
          <p:nvPr>
            <p:ph type="pic" sz="quarter" idx="40" hasCustomPrompt="1"/>
          </p:nvPr>
        </p:nvSpPr>
        <p:spPr>
          <a:xfrm>
            <a:off x="6258852" y="4015376"/>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5" name="Text Placeholder 3"/>
          <p:cNvSpPr>
            <a:spLocks noGrp="1"/>
          </p:cNvSpPr>
          <p:nvPr>
            <p:ph type="body" sz="half" idx="41"/>
          </p:nvPr>
        </p:nvSpPr>
        <p:spPr>
          <a:xfrm>
            <a:off x="6376765" y="5930574"/>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52" name="Rectangle 51"/>
          <p:cNvSpPr/>
          <p:nvPr userDrawn="1"/>
        </p:nvSpPr>
        <p:spPr>
          <a:xfrm>
            <a:off x="9000090" y="3354512"/>
            <a:ext cx="2658930" cy="5181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3" name="Picture Placeholder 7"/>
          <p:cNvSpPr>
            <a:spLocks noGrp="1"/>
          </p:cNvSpPr>
          <p:nvPr>
            <p:ph type="pic" sz="quarter" idx="42" hasCustomPrompt="1"/>
          </p:nvPr>
        </p:nvSpPr>
        <p:spPr>
          <a:xfrm>
            <a:off x="9004696" y="1567292"/>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4" name="Text Placeholder 3"/>
          <p:cNvSpPr>
            <a:spLocks noGrp="1"/>
          </p:cNvSpPr>
          <p:nvPr>
            <p:ph type="body" sz="half" idx="43"/>
          </p:nvPr>
        </p:nvSpPr>
        <p:spPr>
          <a:xfrm>
            <a:off x="9122610" y="3482490"/>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55" name="Rectangle 54"/>
          <p:cNvSpPr/>
          <p:nvPr userDrawn="1"/>
        </p:nvSpPr>
        <p:spPr>
          <a:xfrm>
            <a:off x="9000090" y="5802596"/>
            <a:ext cx="2658930" cy="518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6" name="Picture Placeholder 7"/>
          <p:cNvSpPr>
            <a:spLocks noGrp="1"/>
          </p:cNvSpPr>
          <p:nvPr>
            <p:ph type="pic" sz="quarter" idx="44" hasCustomPrompt="1"/>
          </p:nvPr>
        </p:nvSpPr>
        <p:spPr>
          <a:xfrm>
            <a:off x="9004696" y="4015376"/>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7" name="Text Placeholder 3"/>
          <p:cNvSpPr>
            <a:spLocks noGrp="1"/>
          </p:cNvSpPr>
          <p:nvPr>
            <p:ph type="body" sz="half" idx="45"/>
          </p:nvPr>
        </p:nvSpPr>
        <p:spPr>
          <a:xfrm>
            <a:off x="9122610" y="5930574"/>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135891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slide(fromBottom)">
                                      <p:cBhvr>
                                        <p:cTn id="20" dur="500"/>
                                        <p:tgtEl>
                                          <p:spTgt spid="33"/>
                                        </p:tgtEl>
                                      </p:cBhvr>
                                    </p:animEffect>
                                  </p:childTnLst>
                                </p:cTn>
                              </p:par>
                            </p:childTnLst>
                          </p:cTn>
                        </p:par>
                        <p:par>
                          <p:cTn id="21" fill="hold">
                            <p:stCondLst>
                              <p:cond delay="2000"/>
                            </p:stCondLst>
                            <p:childTnLst>
                              <p:par>
                                <p:cTn id="22" presetID="22" presetClass="entr" presetSubtype="4" fill="hold" grpId="0" nodeType="afterEffect" nodePh="1">
                                  <p:stCondLst>
                                    <p:cond delay="0"/>
                                  </p:stCondLst>
                                  <p:endCondLst>
                                    <p:cond evt="begin" delay="0">
                                      <p:tn val="22"/>
                                    </p:cond>
                                  </p:endCondLst>
                                  <p:childTnLst>
                                    <p:set>
                                      <p:cBhvr>
                                        <p:cTn id="23" dur="1" fill="hold">
                                          <p:stCondLst>
                                            <p:cond delay="0"/>
                                          </p:stCondLst>
                                        </p:cTn>
                                        <p:tgtEl>
                                          <p:spTgt spid="35">
                                            <p:txEl>
                                              <p:pRg st="0" end="0"/>
                                            </p:txEl>
                                          </p:spTgt>
                                        </p:tgtEl>
                                        <p:attrNameLst>
                                          <p:attrName>style.visibility</p:attrName>
                                        </p:attrNameLst>
                                      </p:cBhvr>
                                      <p:to>
                                        <p:strVal val="visible"/>
                                      </p:to>
                                    </p:set>
                                    <p:animEffect transition="in" filter="wipe(down)">
                                      <p:cBhvr>
                                        <p:cTn id="24" dur="500"/>
                                        <p:tgtEl>
                                          <p:spTgt spid="35">
                                            <p:txEl>
                                              <p:pRg st="0" end="0"/>
                                            </p:txEl>
                                          </p:spTgt>
                                        </p:tgtEl>
                                      </p:cBhvr>
                                    </p:animEffect>
                                  </p:childTnLst>
                                </p:cTn>
                              </p:par>
                            </p:childTnLst>
                          </p:cTn>
                        </p:par>
                        <p:par>
                          <p:cTn id="25" fill="hold">
                            <p:stCondLst>
                              <p:cond delay="2500"/>
                            </p:stCondLst>
                            <p:childTnLst>
                              <p:par>
                                <p:cTn id="26" presetID="2" presetClass="entr" presetSubtype="4" accel="50000" decel="5000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ppt_x"/>
                                          </p:val>
                                        </p:tav>
                                        <p:tav tm="100000">
                                          <p:val>
                                            <p:strVal val="#ppt_x"/>
                                          </p:val>
                                        </p:tav>
                                      </p:tavLst>
                                    </p:anim>
                                    <p:anim calcmode="lin" valueType="num">
                                      <p:cBhvr additive="base">
                                        <p:cTn id="29" dur="500" fill="hold"/>
                                        <p:tgtEl>
                                          <p:spTgt spid="20"/>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12" presetClass="entr" presetSubtype="4"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slide(fromBottom)">
                                      <p:cBhvr>
                                        <p:cTn id="33" dur="500"/>
                                        <p:tgtEl>
                                          <p:spTgt spid="19"/>
                                        </p:tgtEl>
                                      </p:cBhvr>
                                    </p:animEffect>
                                  </p:childTnLst>
                                </p:cTn>
                              </p:par>
                            </p:childTnLst>
                          </p:cTn>
                        </p:par>
                        <p:par>
                          <p:cTn id="34" fill="hold">
                            <p:stCondLst>
                              <p:cond delay="3500"/>
                            </p:stCondLst>
                            <p:childTnLst>
                              <p:par>
                                <p:cTn id="35" presetID="22" presetClass="entr" presetSubtype="4" fill="hold" grpId="0" nodeType="afterEffect" nodePh="1">
                                  <p:stCondLst>
                                    <p:cond delay="0"/>
                                  </p:stCondLst>
                                  <p:endCondLst>
                                    <p:cond evt="begin" delay="0">
                                      <p:tn val="35"/>
                                    </p:cond>
                                  </p:end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wipe(down)">
                                      <p:cBhvr>
                                        <p:cTn id="37" dur="500"/>
                                        <p:tgtEl>
                                          <p:spTgt spid="21">
                                            <p:txEl>
                                              <p:pRg st="0" end="0"/>
                                            </p:txEl>
                                          </p:spTgt>
                                        </p:tgtEl>
                                      </p:cBhvr>
                                    </p:animEffect>
                                  </p:childTnLst>
                                </p:cTn>
                              </p:par>
                            </p:childTnLst>
                          </p:cTn>
                        </p:par>
                        <p:par>
                          <p:cTn id="38" fill="hold">
                            <p:stCondLst>
                              <p:cond delay="4000"/>
                            </p:stCondLst>
                            <p:childTnLst>
                              <p:par>
                                <p:cTn id="39" presetID="2" presetClass="entr" presetSubtype="4" accel="50000" decel="50000"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ppt_x"/>
                                          </p:val>
                                        </p:tav>
                                        <p:tav tm="100000">
                                          <p:val>
                                            <p:strVal val="#ppt_x"/>
                                          </p:val>
                                        </p:tav>
                                      </p:tavLst>
                                    </p:anim>
                                    <p:anim calcmode="lin" valueType="num">
                                      <p:cBhvr additive="base">
                                        <p:cTn id="42" dur="500" fill="hold"/>
                                        <p:tgtEl>
                                          <p:spTgt spid="30"/>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12" presetClass="entr" presetSubtype="4"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slide(fromBottom)">
                                      <p:cBhvr>
                                        <p:cTn id="46" dur="500"/>
                                        <p:tgtEl>
                                          <p:spTgt spid="29"/>
                                        </p:tgtEl>
                                      </p:cBhvr>
                                    </p:animEffect>
                                  </p:childTnLst>
                                </p:cTn>
                              </p:par>
                            </p:childTnLst>
                          </p:cTn>
                        </p:par>
                        <p:par>
                          <p:cTn id="47" fill="hold">
                            <p:stCondLst>
                              <p:cond delay="5000"/>
                            </p:stCondLst>
                            <p:childTnLst>
                              <p:par>
                                <p:cTn id="48" presetID="22" presetClass="entr" presetSubtype="4" fill="hold" grpId="0" nodeType="afterEffect" nodePh="1">
                                  <p:stCondLst>
                                    <p:cond delay="0"/>
                                  </p:stCondLst>
                                  <p:endCondLst>
                                    <p:cond evt="begin" delay="0">
                                      <p:tn val="48"/>
                                    </p:cond>
                                  </p:end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wipe(down)">
                                      <p:cBhvr>
                                        <p:cTn id="50" dur="500"/>
                                        <p:tgtEl>
                                          <p:spTgt spid="31">
                                            <p:txEl>
                                              <p:pRg st="0" end="0"/>
                                            </p:txEl>
                                          </p:spTgt>
                                        </p:tgtEl>
                                      </p:cBhvr>
                                    </p:animEffect>
                                  </p:childTnLst>
                                </p:cTn>
                              </p:par>
                            </p:childTnLst>
                          </p:cTn>
                        </p:par>
                        <p:par>
                          <p:cTn id="51" fill="hold">
                            <p:stCondLst>
                              <p:cond delay="5500"/>
                            </p:stCondLst>
                            <p:childTnLst>
                              <p:par>
                                <p:cTn id="52" presetID="2" presetClass="entr" presetSubtype="4" accel="50000" decel="5000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 calcmode="lin" valueType="num">
                                      <p:cBhvr additive="base">
                                        <p:cTn id="54" dur="500" fill="hold"/>
                                        <p:tgtEl>
                                          <p:spTgt spid="38"/>
                                        </p:tgtEl>
                                        <p:attrNameLst>
                                          <p:attrName>ppt_x</p:attrName>
                                        </p:attrNameLst>
                                      </p:cBhvr>
                                      <p:tavLst>
                                        <p:tav tm="0">
                                          <p:val>
                                            <p:strVal val="#ppt_x"/>
                                          </p:val>
                                        </p:tav>
                                        <p:tav tm="100000">
                                          <p:val>
                                            <p:strVal val="#ppt_x"/>
                                          </p:val>
                                        </p:tav>
                                      </p:tavLst>
                                    </p:anim>
                                    <p:anim calcmode="lin" valueType="num">
                                      <p:cBhvr additive="base">
                                        <p:cTn id="55" dur="500" fill="hold"/>
                                        <p:tgtEl>
                                          <p:spTgt spid="38"/>
                                        </p:tgtEl>
                                        <p:attrNameLst>
                                          <p:attrName>ppt_y</p:attrName>
                                        </p:attrNameLst>
                                      </p:cBhvr>
                                      <p:tavLst>
                                        <p:tav tm="0">
                                          <p:val>
                                            <p:strVal val="1+#ppt_h/2"/>
                                          </p:val>
                                        </p:tav>
                                        <p:tav tm="100000">
                                          <p:val>
                                            <p:strVal val="#ppt_y"/>
                                          </p:val>
                                        </p:tav>
                                      </p:tavLst>
                                    </p:anim>
                                  </p:childTnLst>
                                </p:cTn>
                              </p:par>
                            </p:childTnLst>
                          </p:cTn>
                        </p:par>
                        <p:par>
                          <p:cTn id="56" fill="hold">
                            <p:stCondLst>
                              <p:cond delay="6000"/>
                            </p:stCondLst>
                            <p:childTnLst>
                              <p:par>
                                <p:cTn id="57" presetID="12" presetClass="entr" presetSubtype="4"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slide(fromBottom)">
                                      <p:cBhvr>
                                        <p:cTn id="59" dur="500"/>
                                        <p:tgtEl>
                                          <p:spTgt spid="37"/>
                                        </p:tgtEl>
                                      </p:cBhvr>
                                    </p:animEffect>
                                  </p:childTnLst>
                                </p:cTn>
                              </p:par>
                            </p:childTnLst>
                          </p:cTn>
                        </p:par>
                        <p:par>
                          <p:cTn id="60" fill="hold">
                            <p:stCondLst>
                              <p:cond delay="6500"/>
                            </p:stCondLst>
                            <p:childTnLst>
                              <p:par>
                                <p:cTn id="61" presetID="22" presetClass="entr" presetSubtype="4" fill="hold" grpId="0" nodeType="afterEffect" nodePh="1">
                                  <p:stCondLst>
                                    <p:cond delay="0"/>
                                  </p:stCondLst>
                                  <p:endCondLst>
                                    <p:cond evt="begin" delay="0">
                                      <p:tn val="61"/>
                                    </p:cond>
                                  </p:endCondLst>
                                  <p:childTnLst>
                                    <p:set>
                                      <p:cBhvr>
                                        <p:cTn id="62" dur="1" fill="hold">
                                          <p:stCondLst>
                                            <p:cond delay="0"/>
                                          </p:stCondLst>
                                        </p:cTn>
                                        <p:tgtEl>
                                          <p:spTgt spid="39">
                                            <p:txEl>
                                              <p:pRg st="0" end="0"/>
                                            </p:txEl>
                                          </p:spTgt>
                                        </p:tgtEl>
                                        <p:attrNameLst>
                                          <p:attrName>style.visibility</p:attrName>
                                        </p:attrNameLst>
                                      </p:cBhvr>
                                      <p:to>
                                        <p:strVal val="visible"/>
                                      </p:to>
                                    </p:set>
                                    <p:animEffect transition="in" filter="wipe(down)">
                                      <p:cBhvr>
                                        <p:cTn id="63" dur="500"/>
                                        <p:tgtEl>
                                          <p:spTgt spid="39">
                                            <p:txEl>
                                              <p:pRg st="0" end="0"/>
                                            </p:txEl>
                                          </p:spTgt>
                                        </p:tgtEl>
                                      </p:cBhvr>
                                    </p:animEffect>
                                  </p:childTnLst>
                                </p:cTn>
                              </p:par>
                            </p:childTnLst>
                          </p:cTn>
                        </p:par>
                        <p:par>
                          <p:cTn id="64" fill="hold">
                            <p:stCondLst>
                              <p:cond delay="7000"/>
                            </p:stCondLst>
                            <p:childTnLst>
                              <p:par>
                                <p:cTn id="65" presetID="2" presetClass="entr" presetSubtype="4" accel="50000" decel="50000"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ppt_x"/>
                                          </p:val>
                                        </p:tav>
                                        <p:tav tm="100000">
                                          <p:val>
                                            <p:strVal val="#ppt_x"/>
                                          </p:val>
                                        </p:tav>
                                      </p:tavLst>
                                    </p:anim>
                                    <p:anim calcmode="lin" valueType="num">
                                      <p:cBhvr additive="base">
                                        <p:cTn id="68" dur="500" fill="hold"/>
                                        <p:tgtEl>
                                          <p:spTgt spid="41"/>
                                        </p:tgtEl>
                                        <p:attrNameLst>
                                          <p:attrName>ppt_y</p:attrName>
                                        </p:attrNameLst>
                                      </p:cBhvr>
                                      <p:tavLst>
                                        <p:tav tm="0">
                                          <p:val>
                                            <p:strVal val="1+#ppt_h/2"/>
                                          </p:val>
                                        </p:tav>
                                        <p:tav tm="100000">
                                          <p:val>
                                            <p:strVal val="#ppt_y"/>
                                          </p:val>
                                        </p:tav>
                                      </p:tavLst>
                                    </p:anim>
                                  </p:childTnLst>
                                </p:cTn>
                              </p:par>
                            </p:childTnLst>
                          </p:cTn>
                        </p:par>
                        <p:par>
                          <p:cTn id="69" fill="hold">
                            <p:stCondLst>
                              <p:cond delay="7500"/>
                            </p:stCondLst>
                            <p:childTnLst>
                              <p:par>
                                <p:cTn id="70" presetID="12" presetClass="entr" presetSubtype="4"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slide(fromBottom)">
                                      <p:cBhvr>
                                        <p:cTn id="72" dur="500"/>
                                        <p:tgtEl>
                                          <p:spTgt spid="40"/>
                                        </p:tgtEl>
                                      </p:cBhvr>
                                    </p:animEffect>
                                  </p:childTnLst>
                                </p:cTn>
                              </p:par>
                            </p:childTnLst>
                          </p:cTn>
                        </p:par>
                        <p:par>
                          <p:cTn id="73" fill="hold">
                            <p:stCondLst>
                              <p:cond delay="8000"/>
                            </p:stCondLst>
                            <p:childTnLst>
                              <p:par>
                                <p:cTn id="74" presetID="22" presetClass="entr" presetSubtype="4" fill="hold" grpId="0" nodeType="afterEffect" nodePh="1">
                                  <p:stCondLst>
                                    <p:cond delay="0"/>
                                  </p:stCondLst>
                                  <p:endCondLst>
                                    <p:cond evt="begin" delay="0">
                                      <p:tn val="74"/>
                                    </p:cond>
                                  </p:endCondLst>
                                  <p:childTnLst>
                                    <p:set>
                                      <p:cBhvr>
                                        <p:cTn id="75" dur="1" fill="hold">
                                          <p:stCondLst>
                                            <p:cond delay="0"/>
                                          </p:stCondLst>
                                        </p:cTn>
                                        <p:tgtEl>
                                          <p:spTgt spid="42">
                                            <p:txEl>
                                              <p:pRg st="0" end="0"/>
                                            </p:txEl>
                                          </p:spTgt>
                                        </p:tgtEl>
                                        <p:attrNameLst>
                                          <p:attrName>style.visibility</p:attrName>
                                        </p:attrNameLst>
                                      </p:cBhvr>
                                      <p:to>
                                        <p:strVal val="visible"/>
                                      </p:to>
                                    </p:set>
                                    <p:animEffect transition="in" filter="wipe(down)">
                                      <p:cBhvr>
                                        <p:cTn id="76" dur="500"/>
                                        <p:tgtEl>
                                          <p:spTgt spid="42">
                                            <p:txEl>
                                              <p:pRg st="0" end="0"/>
                                            </p:txEl>
                                          </p:spTgt>
                                        </p:tgtEl>
                                      </p:cBhvr>
                                    </p:animEffect>
                                  </p:childTnLst>
                                </p:cTn>
                              </p:par>
                            </p:childTnLst>
                          </p:cTn>
                        </p:par>
                        <p:par>
                          <p:cTn id="77" fill="hold">
                            <p:stCondLst>
                              <p:cond delay="8500"/>
                            </p:stCondLst>
                            <p:childTnLst>
                              <p:par>
                                <p:cTn id="78" presetID="2" presetClass="entr" presetSubtype="4" accel="50000" decel="50000" fill="hold" grpId="0" nodeType="afterEffect">
                                  <p:stCondLst>
                                    <p:cond delay="0"/>
                                  </p:stCondLst>
                                  <p:childTnLst>
                                    <p:set>
                                      <p:cBhvr>
                                        <p:cTn id="79" dur="1" fill="hold">
                                          <p:stCondLst>
                                            <p:cond delay="0"/>
                                          </p:stCondLst>
                                        </p:cTn>
                                        <p:tgtEl>
                                          <p:spTgt spid="44"/>
                                        </p:tgtEl>
                                        <p:attrNameLst>
                                          <p:attrName>style.visibility</p:attrName>
                                        </p:attrNameLst>
                                      </p:cBhvr>
                                      <p:to>
                                        <p:strVal val="visible"/>
                                      </p:to>
                                    </p:set>
                                    <p:anim calcmode="lin" valueType="num">
                                      <p:cBhvr additive="base">
                                        <p:cTn id="80" dur="500" fill="hold"/>
                                        <p:tgtEl>
                                          <p:spTgt spid="44"/>
                                        </p:tgtEl>
                                        <p:attrNameLst>
                                          <p:attrName>ppt_x</p:attrName>
                                        </p:attrNameLst>
                                      </p:cBhvr>
                                      <p:tavLst>
                                        <p:tav tm="0">
                                          <p:val>
                                            <p:strVal val="#ppt_x"/>
                                          </p:val>
                                        </p:tav>
                                        <p:tav tm="100000">
                                          <p:val>
                                            <p:strVal val="#ppt_x"/>
                                          </p:val>
                                        </p:tav>
                                      </p:tavLst>
                                    </p:anim>
                                    <p:anim calcmode="lin" valueType="num">
                                      <p:cBhvr additive="base">
                                        <p:cTn id="81" dur="500" fill="hold"/>
                                        <p:tgtEl>
                                          <p:spTgt spid="44"/>
                                        </p:tgtEl>
                                        <p:attrNameLst>
                                          <p:attrName>ppt_y</p:attrName>
                                        </p:attrNameLst>
                                      </p:cBhvr>
                                      <p:tavLst>
                                        <p:tav tm="0">
                                          <p:val>
                                            <p:strVal val="1+#ppt_h/2"/>
                                          </p:val>
                                        </p:tav>
                                        <p:tav tm="100000">
                                          <p:val>
                                            <p:strVal val="#ppt_y"/>
                                          </p:val>
                                        </p:tav>
                                      </p:tavLst>
                                    </p:anim>
                                  </p:childTnLst>
                                </p:cTn>
                              </p:par>
                            </p:childTnLst>
                          </p:cTn>
                        </p:par>
                        <p:par>
                          <p:cTn id="82" fill="hold">
                            <p:stCondLst>
                              <p:cond delay="9000"/>
                            </p:stCondLst>
                            <p:childTnLst>
                              <p:par>
                                <p:cTn id="83" presetID="12" presetClass="entr" presetSubtype="4" fill="hold" grpId="0" nodeType="after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slide(fromBottom)">
                                      <p:cBhvr>
                                        <p:cTn id="85" dur="500"/>
                                        <p:tgtEl>
                                          <p:spTgt spid="43"/>
                                        </p:tgtEl>
                                      </p:cBhvr>
                                    </p:animEffect>
                                  </p:childTnLst>
                                </p:cTn>
                              </p:par>
                            </p:childTnLst>
                          </p:cTn>
                        </p:par>
                        <p:par>
                          <p:cTn id="86" fill="hold">
                            <p:stCondLst>
                              <p:cond delay="9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45">
                                            <p:txEl>
                                              <p:pRg st="0" end="0"/>
                                            </p:txEl>
                                          </p:spTgt>
                                        </p:tgtEl>
                                        <p:attrNameLst>
                                          <p:attrName>style.visibility</p:attrName>
                                        </p:attrNameLst>
                                      </p:cBhvr>
                                      <p:to>
                                        <p:strVal val="visible"/>
                                      </p:to>
                                    </p:set>
                                    <p:animEffect transition="in" filter="wipe(down)">
                                      <p:cBhvr>
                                        <p:cTn id="89" dur="500"/>
                                        <p:tgtEl>
                                          <p:spTgt spid="45">
                                            <p:txEl>
                                              <p:pRg st="0" end="0"/>
                                            </p:txEl>
                                          </p:spTgt>
                                        </p:tgtEl>
                                      </p:cBhvr>
                                    </p:animEffect>
                                  </p:childTnLst>
                                </p:cTn>
                              </p:par>
                            </p:childTnLst>
                          </p:cTn>
                        </p:par>
                        <p:par>
                          <p:cTn id="90" fill="hold">
                            <p:stCondLst>
                              <p:cond delay="10000"/>
                            </p:stCondLst>
                            <p:childTnLst>
                              <p:par>
                                <p:cTn id="91" presetID="2" presetClass="entr" presetSubtype="4" accel="50000" decel="50000" fill="hold" grpId="0" nodeType="afterEffect">
                                  <p:stCondLst>
                                    <p:cond delay="0"/>
                                  </p:stCondLst>
                                  <p:childTnLst>
                                    <p:set>
                                      <p:cBhvr>
                                        <p:cTn id="92" dur="1" fill="hold">
                                          <p:stCondLst>
                                            <p:cond delay="0"/>
                                          </p:stCondLst>
                                        </p:cTn>
                                        <p:tgtEl>
                                          <p:spTgt spid="53"/>
                                        </p:tgtEl>
                                        <p:attrNameLst>
                                          <p:attrName>style.visibility</p:attrName>
                                        </p:attrNameLst>
                                      </p:cBhvr>
                                      <p:to>
                                        <p:strVal val="visible"/>
                                      </p:to>
                                    </p:set>
                                    <p:anim calcmode="lin" valueType="num">
                                      <p:cBhvr additive="base">
                                        <p:cTn id="93" dur="500" fill="hold"/>
                                        <p:tgtEl>
                                          <p:spTgt spid="53"/>
                                        </p:tgtEl>
                                        <p:attrNameLst>
                                          <p:attrName>ppt_x</p:attrName>
                                        </p:attrNameLst>
                                      </p:cBhvr>
                                      <p:tavLst>
                                        <p:tav tm="0">
                                          <p:val>
                                            <p:strVal val="#ppt_x"/>
                                          </p:val>
                                        </p:tav>
                                        <p:tav tm="100000">
                                          <p:val>
                                            <p:strVal val="#ppt_x"/>
                                          </p:val>
                                        </p:tav>
                                      </p:tavLst>
                                    </p:anim>
                                    <p:anim calcmode="lin" valueType="num">
                                      <p:cBhvr additive="base">
                                        <p:cTn id="94" dur="500" fill="hold"/>
                                        <p:tgtEl>
                                          <p:spTgt spid="53"/>
                                        </p:tgtEl>
                                        <p:attrNameLst>
                                          <p:attrName>ppt_y</p:attrName>
                                        </p:attrNameLst>
                                      </p:cBhvr>
                                      <p:tavLst>
                                        <p:tav tm="0">
                                          <p:val>
                                            <p:strVal val="1+#ppt_h/2"/>
                                          </p:val>
                                        </p:tav>
                                        <p:tav tm="100000">
                                          <p:val>
                                            <p:strVal val="#ppt_y"/>
                                          </p:val>
                                        </p:tav>
                                      </p:tavLst>
                                    </p:anim>
                                  </p:childTnLst>
                                </p:cTn>
                              </p:par>
                            </p:childTnLst>
                          </p:cTn>
                        </p:par>
                        <p:par>
                          <p:cTn id="95" fill="hold">
                            <p:stCondLst>
                              <p:cond delay="10500"/>
                            </p:stCondLst>
                            <p:childTnLst>
                              <p:par>
                                <p:cTn id="96" presetID="12" presetClass="entr" presetSubtype="4" fill="hold" grpId="0" nodeType="after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slide(fromBottom)">
                                      <p:cBhvr>
                                        <p:cTn id="98" dur="500"/>
                                        <p:tgtEl>
                                          <p:spTgt spid="52"/>
                                        </p:tgtEl>
                                      </p:cBhvr>
                                    </p:animEffect>
                                  </p:childTnLst>
                                </p:cTn>
                              </p:par>
                            </p:childTnLst>
                          </p:cTn>
                        </p:par>
                        <p:par>
                          <p:cTn id="99" fill="hold">
                            <p:stCondLst>
                              <p:cond delay="11000"/>
                            </p:stCondLst>
                            <p:childTnLst>
                              <p:par>
                                <p:cTn id="100" presetID="22" presetClass="entr" presetSubtype="4" fill="hold" grpId="0" nodeType="afterEffect" nodePh="1">
                                  <p:stCondLst>
                                    <p:cond delay="0"/>
                                  </p:stCondLst>
                                  <p:endCondLst>
                                    <p:cond evt="begin" delay="0">
                                      <p:tn val="100"/>
                                    </p:cond>
                                  </p:endCondLst>
                                  <p:childTnLst>
                                    <p:set>
                                      <p:cBhvr>
                                        <p:cTn id="101" dur="1" fill="hold">
                                          <p:stCondLst>
                                            <p:cond delay="0"/>
                                          </p:stCondLst>
                                        </p:cTn>
                                        <p:tgtEl>
                                          <p:spTgt spid="54">
                                            <p:txEl>
                                              <p:pRg st="0" end="0"/>
                                            </p:txEl>
                                          </p:spTgt>
                                        </p:tgtEl>
                                        <p:attrNameLst>
                                          <p:attrName>style.visibility</p:attrName>
                                        </p:attrNameLst>
                                      </p:cBhvr>
                                      <p:to>
                                        <p:strVal val="visible"/>
                                      </p:to>
                                    </p:set>
                                    <p:animEffect transition="in" filter="wipe(down)">
                                      <p:cBhvr>
                                        <p:cTn id="102" dur="500"/>
                                        <p:tgtEl>
                                          <p:spTgt spid="54">
                                            <p:txEl>
                                              <p:pRg st="0" end="0"/>
                                            </p:txEl>
                                          </p:spTgt>
                                        </p:tgtEl>
                                      </p:cBhvr>
                                    </p:animEffect>
                                  </p:childTnLst>
                                </p:cTn>
                              </p:par>
                            </p:childTnLst>
                          </p:cTn>
                        </p:par>
                        <p:par>
                          <p:cTn id="103" fill="hold">
                            <p:stCondLst>
                              <p:cond delay="11500"/>
                            </p:stCondLst>
                            <p:childTnLst>
                              <p:par>
                                <p:cTn id="104" presetID="2" presetClass="entr" presetSubtype="4" accel="50000" decel="50000" fill="hold" grpId="0" nodeType="afterEffect">
                                  <p:stCondLst>
                                    <p:cond delay="0"/>
                                  </p:stCondLst>
                                  <p:childTnLst>
                                    <p:set>
                                      <p:cBhvr>
                                        <p:cTn id="105" dur="1" fill="hold">
                                          <p:stCondLst>
                                            <p:cond delay="0"/>
                                          </p:stCondLst>
                                        </p:cTn>
                                        <p:tgtEl>
                                          <p:spTgt spid="56"/>
                                        </p:tgtEl>
                                        <p:attrNameLst>
                                          <p:attrName>style.visibility</p:attrName>
                                        </p:attrNameLst>
                                      </p:cBhvr>
                                      <p:to>
                                        <p:strVal val="visible"/>
                                      </p:to>
                                    </p:set>
                                    <p:anim calcmode="lin" valueType="num">
                                      <p:cBhvr additive="base">
                                        <p:cTn id="106" dur="500" fill="hold"/>
                                        <p:tgtEl>
                                          <p:spTgt spid="56"/>
                                        </p:tgtEl>
                                        <p:attrNameLst>
                                          <p:attrName>ppt_x</p:attrName>
                                        </p:attrNameLst>
                                      </p:cBhvr>
                                      <p:tavLst>
                                        <p:tav tm="0">
                                          <p:val>
                                            <p:strVal val="#ppt_x"/>
                                          </p:val>
                                        </p:tav>
                                        <p:tav tm="100000">
                                          <p:val>
                                            <p:strVal val="#ppt_x"/>
                                          </p:val>
                                        </p:tav>
                                      </p:tavLst>
                                    </p:anim>
                                    <p:anim calcmode="lin" valueType="num">
                                      <p:cBhvr additive="base">
                                        <p:cTn id="107" dur="500" fill="hold"/>
                                        <p:tgtEl>
                                          <p:spTgt spid="56"/>
                                        </p:tgtEl>
                                        <p:attrNameLst>
                                          <p:attrName>ppt_y</p:attrName>
                                        </p:attrNameLst>
                                      </p:cBhvr>
                                      <p:tavLst>
                                        <p:tav tm="0">
                                          <p:val>
                                            <p:strVal val="1+#ppt_h/2"/>
                                          </p:val>
                                        </p:tav>
                                        <p:tav tm="100000">
                                          <p:val>
                                            <p:strVal val="#ppt_y"/>
                                          </p:val>
                                        </p:tav>
                                      </p:tavLst>
                                    </p:anim>
                                  </p:childTnLst>
                                </p:cTn>
                              </p:par>
                            </p:childTnLst>
                          </p:cTn>
                        </p:par>
                        <p:par>
                          <p:cTn id="108" fill="hold">
                            <p:stCondLst>
                              <p:cond delay="12000"/>
                            </p:stCondLst>
                            <p:childTnLst>
                              <p:par>
                                <p:cTn id="109" presetID="12" presetClass="entr" presetSubtype="4" fill="hold" grpId="0" nodeType="after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slide(fromBottom)">
                                      <p:cBhvr>
                                        <p:cTn id="111" dur="500"/>
                                        <p:tgtEl>
                                          <p:spTgt spid="55"/>
                                        </p:tgtEl>
                                      </p:cBhvr>
                                    </p:animEffect>
                                  </p:childTnLst>
                                </p:cTn>
                              </p:par>
                            </p:childTnLst>
                          </p:cTn>
                        </p:par>
                        <p:par>
                          <p:cTn id="112" fill="hold">
                            <p:stCondLst>
                              <p:cond delay="12500"/>
                            </p:stCondLst>
                            <p:childTnLst>
                              <p:par>
                                <p:cTn id="113" presetID="22" presetClass="entr" presetSubtype="4" fill="hold" grpId="0" nodeType="afterEffect" nodePh="1">
                                  <p:stCondLst>
                                    <p:cond delay="0"/>
                                  </p:stCondLst>
                                  <p:endCondLst>
                                    <p:cond evt="begin" delay="0">
                                      <p:tn val="113"/>
                                    </p:cond>
                                  </p:endCondLst>
                                  <p:childTnLst>
                                    <p:set>
                                      <p:cBhvr>
                                        <p:cTn id="114" dur="1" fill="hold">
                                          <p:stCondLst>
                                            <p:cond delay="0"/>
                                          </p:stCondLst>
                                        </p:cTn>
                                        <p:tgtEl>
                                          <p:spTgt spid="57">
                                            <p:txEl>
                                              <p:pRg st="0" end="0"/>
                                            </p:txEl>
                                          </p:spTgt>
                                        </p:tgtEl>
                                        <p:attrNameLst>
                                          <p:attrName>style.visibility</p:attrName>
                                        </p:attrNameLst>
                                      </p:cBhvr>
                                      <p:to>
                                        <p:strVal val="visible"/>
                                      </p:to>
                                    </p:set>
                                    <p:animEffect transition="in" filter="wipe(down)">
                                      <p:cBhvr>
                                        <p:cTn id="115" dur="500"/>
                                        <p:tgtEl>
                                          <p:spTgt spid="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3" grpId="0" animBg="1"/>
      <p:bldP spid="34" grpId="0" animBg="1"/>
      <p:bldP spid="3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Effect transition="in" filter="wipe(down)">
                      <p:cBhvr>
                        <p:cTn dur="500"/>
                        <p:tgtEl>
                          <p:spTgt spid="35"/>
                        </p:tgtEl>
                      </p:cBhvr>
                    </p:animEffect>
                  </p:childTnLst>
                </p:cTn>
              </p:par>
            </p:tnLst>
          </p:tmpl>
        </p:tmplLst>
      </p:bldP>
      <p:bldP spid="19" grpId="0" animBg="1"/>
      <p:bldP spid="20" grpId="0" animBg="1"/>
      <p:bldP spid="2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Effect transition="in" filter="wipe(down)">
                      <p:cBhvr>
                        <p:cTn dur="500"/>
                        <p:tgtEl>
                          <p:spTgt spid="21"/>
                        </p:tgtEl>
                      </p:cBhvr>
                    </p:animEffect>
                  </p:childTnLst>
                </p:cTn>
              </p:par>
            </p:tnLst>
          </p:tmpl>
        </p:tmplLst>
      </p:bldP>
      <p:bldP spid="29" grpId="0" animBg="1"/>
      <p:bldP spid="30" grpId="0" animBg="1"/>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7" grpId="0" animBg="1"/>
      <p:bldP spid="38" grpId="0" animBg="1"/>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0" grpId="0" animBg="1"/>
      <p:bldP spid="41" grpId="0" animBg="1"/>
      <p:bldP spid="4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Effect transition="in" filter="wipe(down)">
                      <p:cBhvr>
                        <p:cTn dur="500"/>
                        <p:tgtEl>
                          <p:spTgt spid="42"/>
                        </p:tgtEl>
                      </p:cBhvr>
                    </p:animEffect>
                  </p:childTnLst>
                </p:cTn>
              </p:par>
            </p:tnLst>
          </p:tmpl>
        </p:tmplLst>
      </p:bldP>
      <p:bldP spid="43" grpId="0" animBg="1"/>
      <p:bldP spid="44" grpId="0" animBg="1"/>
      <p:bldP spid="4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52" grpId="0" animBg="1"/>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bldP spid="56" grpId="0" animBg="1"/>
      <p:bldP spid="5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wipe(down)">
                      <p:cBhvr>
                        <p:cTn dur="500"/>
                        <p:tgtEl>
                          <p:spTgt spid="57"/>
                        </p:tgtEl>
                      </p:cBhvr>
                    </p:animEffect>
                  </p:childTnLst>
                </p:cTn>
              </p:par>
            </p:tnLst>
          </p:tmpl>
        </p:tmplLst>
      </p:bldP>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5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8" name="Rectangle 17"/>
          <p:cNvSpPr/>
          <p:nvPr userDrawn="1"/>
        </p:nvSpPr>
        <p:spPr>
          <a:xfrm>
            <a:off x="-9212" y="1606149"/>
            <a:ext cx="2492592" cy="2253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46" name="Text Placeholder 3"/>
          <p:cNvSpPr>
            <a:spLocks noGrp="1"/>
          </p:cNvSpPr>
          <p:nvPr>
            <p:ph type="body" sz="half" idx="15"/>
          </p:nvPr>
        </p:nvSpPr>
        <p:spPr>
          <a:xfrm>
            <a:off x="132429" y="2145276"/>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47" name="Text Placeholder 3"/>
          <p:cNvSpPr>
            <a:spLocks noGrp="1"/>
          </p:cNvSpPr>
          <p:nvPr>
            <p:ph type="body" sz="half" idx="17"/>
          </p:nvPr>
        </p:nvSpPr>
        <p:spPr>
          <a:xfrm>
            <a:off x="129101" y="1865207"/>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8" name="Picture Placeholder 7"/>
          <p:cNvSpPr>
            <a:spLocks noGrp="1"/>
          </p:cNvSpPr>
          <p:nvPr>
            <p:ph type="pic" sz="quarter" idx="18" hasCustomPrompt="1"/>
          </p:nvPr>
        </p:nvSpPr>
        <p:spPr>
          <a:xfrm>
            <a:off x="-4607" y="3859943"/>
            <a:ext cx="2487986" cy="225379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9" name="Rectangle 48"/>
          <p:cNvSpPr/>
          <p:nvPr userDrawn="1"/>
        </p:nvSpPr>
        <p:spPr>
          <a:xfrm>
            <a:off x="2483380" y="3859942"/>
            <a:ext cx="2492592" cy="2253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0" name="Text Placeholder 3"/>
          <p:cNvSpPr>
            <a:spLocks noGrp="1"/>
          </p:cNvSpPr>
          <p:nvPr>
            <p:ph type="body" sz="half" idx="19"/>
          </p:nvPr>
        </p:nvSpPr>
        <p:spPr>
          <a:xfrm>
            <a:off x="2625021" y="4399069"/>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1" name="Text Placeholder 3"/>
          <p:cNvSpPr>
            <a:spLocks noGrp="1"/>
          </p:cNvSpPr>
          <p:nvPr>
            <p:ph type="body" sz="half" idx="20"/>
          </p:nvPr>
        </p:nvSpPr>
        <p:spPr>
          <a:xfrm>
            <a:off x="2621693" y="4118999"/>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60" name="Picture Placeholder 7"/>
          <p:cNvSpPr>
            <a:spLocks noGrp="1"/>
          </p:cNvSpPr>
          <p:nvPr>
            <p:ph type="pic" sz="quarter" idx="21" hasCustomPrompt="1"/>
          </p:nvPr>
        </p:nvSpPr>
        <p:spPr>
          <a:xfrm>
            <a:off x="2487986" y="1606151"/>
            <a:ext cx="2487986" cy="225379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61" name="Rectangle 60"/>
          <p:cNvSpPr/>
          <p:nvPr userDrawn="1"/>
        </p:nvSpPr>
        <p:spPr>
          <a:xfrm>
            <a:off x="4971366" y="1606149"/>
            <a:ext cx="2492592" cy="22537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62" name="Text Placeholder 3"/>
          <p:cNvSpPr>
            <a:spLocks noGrp="1"/>
          </p:cNvSpPr>
          <p:nvPr>
            <p:ph type="body" sz="half" idx="22"/>
          </p:nvPr>
        </p:nvSpPr>
        <p:spPr>
          <a:xfrm>
            <a:off x="5113007" y="2145276"/>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63" name="Text Placeholder 3"/>
          <p:cNvSpPr>
            <a:spLocks noGrp="1"/>
          </p:cNvSpPr>
          <p:nvPr>
            <p:ph type="body" sz="half" idx="23"/>
          </p:nvPr>
        </p:nvSpPr>
        <p:spPr>
          <a:xfrm>
            <a:off x="5109679" y="1865207"/>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64" name="Picture Placeholder 7"/>
          <p:cNvSpPr>
            <a:spLocks noGrp="1"/>
          </p:cNvSpPr>
          <p:nvPr>
            <p:ph type="pic" sz="quarter" idx="24" hasCustomPrompt="1"/>
          </p:nvPr>
        </p:nvSpPr>
        <p:spPr>
          <a:xfrm>
            <a:off x="4975972" y="3859943"/>
            <a:ext cx="2487986" cy="225379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65" name="Rectangle 64"/>
          <p:cNvSpPr/>
          <p:nvPr userDrawn="1"/>
        </p:nvSpPr>
        <p:spPr>
          <a:xfrm>
            <a:off x="7463959" y="3859942"/>
            <a:ext cx="2492592" cy="2253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66" name="Text Placeholder 3"/>
          <p:cNvSpPr>
            <a:spLocks noGrp="1"/>
          </p:cNvSpPr>
          <p:nvPr>
            <p:ph type="body" sz="half" idx="25"/>
          </p:nvPr>
        </p:nvSpPr>
        <p:spPr>
          <a:xfrm>
            <a:off x="7605599" y="4399069"/>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67" name="Text Placeholder 3"/>
          <p:cNvSpPr>
            <a:spLocks noGrp="1"/>
          </p:cNvSpPr>
          <p:nvPr>
            <p:ph type="body" sz="half" idx="26"/>
          </p:nvPr>
        </p:nvSpPr>
        <p:spPr>
          <a:xfrm>
            <a:off x="7602271" y="4118999"/>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68" name="Picture Placeholder 7"/>
          <p:cNvSpPr>
            <a:spLocks noGrp="1"/>
          </p:cNvSpPr>
          <p:nvPr>
            <p:ph type="pic" sz="quarter" idx="27" hasCustomPrompt="1"/>
          </p:nvPr>
        </p:nvSpPr>
        <p:spPr>
          <a:xfrm>
            <a:off x="7468564" y="1606151"/>
            <a:ext cx="2487986" cy="225379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69" name="Rectangle 68"/>
          <p:cNvSpPr/>
          <p:nvPr userDrawn="1"/>
        </p:nvSpPr>
        <p:spPr>
          <a:xfrm>
            <a:off x="9943883" y="1606149"/>
            <a:ext cx="2492592" cy="2253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70" name="Text Placeholder 3"/>
          <p:cNvSpPr>
            <a:spLocks noGrp="1"/>
          </p:cNvSpPr>
          <p:nvPr>
            <p:ph type="body" sz="half" idx="28"/>
          </p:nvPr>
        </p:nvSpPr>
        <p:spPr>
          <a:xfrm>
            <a:off x="10085524" y="2145276"/>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71" name="Text Placeholder 3"/>
          <p:cNvSpPr>
            <a:spLocks noGrp="1"/>
          </p:cNvSpPr>
          <p:nvPr>
            <p:ph type="body" sz="half" idx="29"/>
          </p:nvPr>
        </p:nvSpPr>
        <p:spPr>
          <a:xfrm>
            <a:off x="10082196" y="1865207"/>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72" name="Picture Placeholder 7"/>
          <p:cNvSpPr>
            <a:spLocks noGrp="1"/>
          </p:cNvSpPr>
          <p:nvPr>
            <p:ph type="pic" sz="quarter" idx="30" hasCustomPrompt="1"/>
          </p:nvPr>
        </p:nvSpPr>
        <p:spPr>
          <a:xfrm>
            <a:off x="9948489" y="3859943"/>
            <a:ext cx="2487986" cy="225379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18652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nodePh="1">
                                  <p:stCondLst>
                                    <p:cond delay="0"/>
                                  </p:stCondLst>
                                  <p:endCondLst>
                                    <p:cond evt="begin" delay="0">
                                      <p:tn val="18"/>
                                    </p:cond>
                                  </p:endCondLst>
                                  <p:childTnLst>
                                    <p:set>
                                      <p:cBhvr>
                                        <p:cTn id="19" dur="1" fill="hold">
                                          <p:stCondLst>
                                            <p:cond delay="0"/>
                                          </p:stCondLst>
                                        </p:cTn>
                                        <p:tgtEl>
                                          <p:spTgt spid="47">
                                            <p:txEl>
                                              <p:pRg st="0" end="0"/>
                                            </p:txEl>
                                          </p:spTgt>
                                        </p:tgtEl>
                                        <p:attrNameLst>
                                          <p:attrName>style.visibility</p:attrName>
                                        </p:attrNameLst>
                                      </p:cBhvr>
                                      <p:to>
                                        <p:strVal val="visible"/>
                                      </p:to>
                                    </p:set>
                                    <p:anim calcmode="lin" valueType="num">
                                      <p:cBhvr additive="base">
                                        <p:cTn id="20"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46">
                                            <p:txEl>
                                              <p:pRg st="0" end="0"/>
                                            </p:txEl>
                                          </p:spTgt>
                                        </p:tgtEl>
                                        <p:attrNameLst>
                                          <p:attrName>style.visibility</p:attrName>
                                        </p:attrNameLst>
                                      </p:cBhvr>
                                      <p:to>
                                        <p:strVal val="visible"/>
                                      </p:to>
                                    </p:set>
                                    <p:anim calcmode="lin" valueType="num">
                                      <p:cBhvr additive="base">
                                        <p:cTn id="25"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500" fill="hold"/>
                                        <p:tgtEl>
                                          <p:spTgt spid="48"/>
                                        </p:tgtEl>
                                        <p:attrNameLst>
                                          <p:attrName>ppt_x</p:attrName>
                                        </p:attrNameLst>
                                      </p:cBhvr>
                                      <p:tavLst>
                                        <p:tav tm="0">
                                          <p:val>
                                            <p:strVal val="#ppt_x"/>
                                          </p:val>
                                        </p:tav>
                                        <p:tav tm="100000">
                                          <p:val>
                                            <p:strVal val="#ppt_x"/>
                                          </p:val>
                                        </p:tav>
                                      </p:tavLst>
                                    </p:anim>
                                    <p:anim calcmode="lin" valueType="num">
                                      <p:cBhvr additive="base">
                                        <p:cTn id="31" dur="500" fill="hold"/>
                                        <p:tgtEl>
                                          <p:spTgt spid="48"/>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fill="hold"/>
                                        <p:tgtEl>
                                          <p:spTgt spid="49"/>
                                        </p:tgtEl>
                                        <p:attrNameLst>
                                          <p:attrName>ppt_x</p:attrName>
                                        </p:attrNameLst>
                                      </p:cBhvr>
                                      <p:tavLst>
                                        <p:tav tm="0">
                                          <p:val>
                                            <p:strVal val="#ppt_x"/>
                                          </p:val>
                                        </p:tav>
                                        <p:tav tm="100000">
                                          <p:val>
                                            <p:strVal val="#ppt_x"/>
                                          </p:val>
                                        </p:tav>
                                      </p:tavLst>
                                    </p:anim>
                                    <p:anim calcmode="lin" valueType="num">
                                      <p:cBhvr additive="base">
                                        <p:cTn id="36" dur="500" fill="hold"/>
                                        <p:tgtEl>
                                          <p:spTgt spid="49"/>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51">
                                            <p:txEl>
                                              <p:pRg st="0" end="0"/>
                                            </p:txEl>
                                          </p:spTgt>
                                        </p:tgtEl>
                                        <p:attrNameLst>
                                          <p:attrName>style.visibility</p:attrName>
                                        </p:attrNameLst>
                                      </p:cBhvr>
                                      <p:to>
                                        <p:strVal val="visible"/>
                                      </p:to>
                                    </p:set>
                                    <p:anim calcmode="lin" valueType="num">
                                      <p:cBhvr additive="base">
                                        <p:cTn id="40"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 presetClass="entr" presetSubtype="4" accel="50000" decel="50000" fill="hold" grpId="0" nodeType="afterEffect" nodePh="1">
                                  <p:stCondLst>
                                    <p:cond delay="0"/>
                                  </p:stCondLst>
                                  <p:endCondLst>
                                    <p:cond evt="begin" delay="0">
                                      <p:tn val="43"/>
                                    </p:cond>
                                  </p:endCondLst>
                                  <p:childTnLst>
                                    <p:set>
                                      <p:cBhvr>
                                        <p:cTn id="44" dur="1" fill="hold">
                                          <p:stCondLst>
                                            <p:cond delay="0"/>
                                          </p:stCondLst>
                                        </p:cTn>
                                        <p:tgtEl>
                                          <p:spTgt spid="50">
                                            <p:txEl>
                                              <p:pRg st="0" end="0"/>
                                            </p:txEl>
                                          </p:spTgt>
                                        </p:tgtEl>
                                        <p:attrNameLst>
                                          <p:attrName>style.visibility</p:attrName>
                                        </p:attrNameLst>
                                      </p:cBhvr>
                                      <p:to>
                                        <p:strVal val="visible"/>
                                      </p:to>
                                    </p:set>
                                    <p:anim calcmode="lin" valueType="num">
                                      <p:cBhvr additive="base">
                                        <p:cTn id="45"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0">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4500"/>
                            </p:stCondLst>
                            <p:childTnLst>
                              <p:par>
                                <p:cTn id="48" presetID="2" presetClass="entr" presetSubtype="1" accel="50000" decel="5000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 calcmode="lin" valueType="num">
                                      <p:cBhvr additive="base">
                                        <p:cTn id="50" dur="500" fill="hold"/>
                                        <p:tgtEl>
                                          <p:spTgt spid="60"/>
                                        </p:tgtEl>
                                        <p:attrNameLst>
                                          <p:attrName>ppt_x</p:attrName>
                                        </p:attrNameLst>
                                      </p:cBhvr>
                                      <p:tavLst>
                                        <p:tav tm="0">
                                          <p:val>
                                            <p:strVal val="#ppt_x"/>
                                          </p:val>
                                        </p:tav>
                                        <p:tav tm="100000">
                                          <p:val>
                                            <p:strVal val="#ppt_x"/>
                                          </p:val>
                                        </p:tav>
                                      </p:tavLst>
                                    </p:anim>
                                    <p:anim calcmode="lin" valueType="num">
                                      <p:cBhvr additive="base">
                                        <p:cTn id="51" dur="500" fill="hold"/>
                                        <p:tgtEl>
                                          <p:spTgt spid="60"/>
                                        </p:tgtEl>
                                        <p:attrNameLst>
                                          <p:attrName>ppt_y</p:attrName>
                                        </p:attrNameLst>
                                      </p:cBhvr>
                                      <p:tavLst>
                                        <p:tav tm="0">
                                          <p:val>
                                            <p:strVal val="0-#ppt_h/2"/>
                                          </p:val>
                                        </p:tav>
                                        <p:tav tm="100000">
                                          <p:val>
                                            <p:strVal val="#ppt_y"/>
                                          </p:val>
                                        </p:tav>
                                      </p:tavLst>
                                    </p:anim>
                                  </p:childTnLst>
                                </p:cTn>
                              </p:par>
                            </p:childTnLst>
                          </p:cTn>
                        </p:par>
                        <p:par>
                          <p:cTn id="52" fill="hold">
                            <p:stCondLst>
                              <p:cond delay="5000"/>
                            </p:stCondLst>
                            <p:childTnLst>
                              <p:par>
                                <p:cTn id="53" presetID="2" presetClass="entr" presetSubtype="1" accel="50000" decel="50000" fill="hold" grpId="0" nodeType="afterEffect">
                                  <p:stCondLst>
                                    <p:cond delay="0"/>
                                  </p:stCondLst>
                                  <p:childTnLst>
                                    <p:set>
                                      <p:cBhvr>
                                        <p:cTn id="54" dur="1" fill="hold">
                                          <p:stCondLst>
                                            <p:cond delay="0"/>
                                          </p:stCondLst>
                                        </p:cTn>
                                        <p:tgtEl>
                                          <p:spTgt spid="61"/>
                                        </p:tgtEl>
                                        <p:attrNameLst>
                                          <p:attrName>style.visibility</p:attrName>
                                        </p:attrNameLst>
                                      </p:cBhvr>
                                      <p:to>
                                        <p:strVal val="visible"/>
                                      </p:to>
                                    </p:set>
                                    <p:anim calcmode="lin" valueType="num">
                                      <p:cBhvr additive="base">
                                        <p:cTn id="55" dur="500" fill="hold"/>
                                        <p:tgtEl>
                                          <p:spTgt spid="61"/>
                                        </p:tgtEl>
                                        <p:attrNameLst>
                                          <p:attrName>ppt_x</p:attrName>
                                        </p:attrNameLst>
                                      </p:cBhvr>
                                      <p:tavLst>
                                        <p:tav tm="0">
                                          <p:val>
                                            <p:strVal val="#ppt_x"/>
                                          </p:val>
                                        </p:tav>
                                        <p:tav tm="100000">
                                          <p:val>
                                            <p:strVal val="#ppt_x"/>
                                          </p:val>
                                        </p:tav>
                                      </p:tavLst>
                                    </p:anim>
                                    <p:anim calcmode="lin" valueType="num">
                                      <p:cBhvr additive="base">
                                        <p:cTn id="56" dur="500" fill="hold"/>
                                        <p:tgtEl>
                                          <p:spTgt spid="61"/>
                                        </p:tgtEl>
                                        <p:attrNameLst>
                                          <p:attrName>ppt_y</p:attrName>
                                        </p:attrNameLst>
                                      </p:cBhvr>
                                      <p:tavLst>
                                        <p:tav tm="0">
                                          <p:val>
                                            <p:strVal val="0-#ppt_h/2"/>
                                          </p:val>
                                        </p:tav>
                                        <p:tav tm="100000">
                                          <p:val>
                                            <p:strVal val="#ppt_y"/>
                                          </p:val>
                                        </p:tav>
                                      </p:tavLst>
                                    </p:anim>
                                  </p:childTnLst>
                                </p:cTn>
                              </p:par>
                            </p:childTnLst>
                          </p:cTn>
                        </p:par>
                        <p:par>
                          <p:cTn id="57" fill="hold">
                            <p:stCondLst>
                              <p:cond delay="5500"/>
                            </p:stCondLst>
                            <p:childTnLst>
                              <p:par>
                                <p:cTn id="58" presetID="2" presetClass="entr" presetSubtype="4" accel="50000" decel="50000" fill="hold" grpId="0" nodeType="afterEffect" nodePh="1">
                                  <p:stCondLst>
                                    <p:cond delay="0"/>
                                  </p:stCondLst>
                                  <p:endCondLst>
                                    <p:cond evt="begin" delay="0">
                                      <p:tn val="58"/>
                                    </p:cond>
                                  </p:endCondLst>
                                  <p:childTnLst>
                                    <p:set>
                                      <p:cBhvr>
                                        <p:cTn id="59" dur="1" fill="hold">
                                          <p:stCondLst>
                                            <p:cond delay="0"/>
                                          </p:stCondLst>
                                        </p:cTn>
                                        <p:tgtEl>
                                          <p:spTgt spid="63">
                                            <p:txEl>
                                              <p:pRg st="0" end="0"/>
                                            </p:txEl>
                                          </p:spTgt>
                                        </p:tgtEl>
                                        <p:attrNameLst>
                                          <p:attrName>style.visibility</p:attrName>
                                        </p:attrNameLst>
                                      </p:cBhvr>
                                      <p:to>
                                        <p:strVal val="visible"/>
                                      </p:to>
                                    </p:set>
                                    <p:anim calcmode="lin" valueType="num">
                                      <p:cBhvr additive="base">
                                        <p:cTn id="60"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63">
                                            <p:txEl>
                                              <p:pRg st="0" end="0"/>
                                            </p:txEl>
                                          </p:spTgt>
                                        </p:tgtEl>
                                        <p:attrNameLst>
                                          <p:attrName>ppt_y</p:attrName>
                                        </p:attrNameLst>
                                      </p:cBhvr>
                                      <p:tavLst>
                                        <p:tav tm="0">
                                          <p:val>
                                            <p:strVal val="1+#ppt_h/2"/>
                                          </p:val>
                                        </p:tav>
                                        <p:tav tm="100000">
                                          <p:val>
                                            <p:strVal val="#ppt_y"/>
                                          </p:val>
                                        </p:tav>
                                      </p:tavLst>
                                    </p:anim>
                                  </p:childTnLst>
                                </p:cTn>
                              </p:par>
                            </p:childTnLst>
                          </p:cTn>
                        </p:par>
                        <p:par>
                          <p:cTn id="62" fill="hold">
                            <p:stCondLst>
                              <p:cond delay="6000"/>
                            </p:stCondLst>
                            <p:childTnLst>
                              <p:par>
                                <p:cTn id="63" presetID="2" presetClass="entr" presetSubtype="4" accel="50000" decel="50000" fill="hold" grpId="0" nodeType="afterEffect" nodePh="1">
                                  <p:stCondLst>
                                    <p:cond delay="0"/>
                                  </p:stCondLst>
                                  <p:endCondLst>
                                    <p:cond evt="begin" delay="0">
                                      <p:tn val="63"/>
                                    </p:cond>
                                  </p:endCondLst>
                                  <p:childTnLst>
                                    <p:set>
                                      <p:cBhvr>
                                        <p:cTn id="64" dur="1" fill="hold">
                                          <p:stCondLst>
                                            <p:cond delay="0"/>
                                          </p:stCondLst>
                                        </p:cTn>
                                        <p:tgtEl>
                                          <p:spTgt spid="62">
                                            <p:txEl>
                                              <p:pRg st="0" end="0"/>
                                            </p:txEl>
                                          </p:spTgt>
                                        </p:tgtEl>
                                        <p:attrNameLst>
                                          <p:attrName>style.visibility</p:attrName>
                                        </p:attrNameLst>
                                      </p:cBhvr>
                                      <p:to>
                                        <p:strVal val="visible"/>
                                      </p:to>
                                    </p:set>
                                    <p:anim calcmode="lin" valueType="num">
                                      <p:cBhvr additive="base">
                                        <p:cTn id="65"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67" fill="hold">
                            <p:stCondLst>
                              <p:cond delay="6500"/>
                            </p:stCondLst>
                            <p:childTnLst>
                              <p:par>
                                <p:cTn id="68" presetID="2" presetClass="entr" presetSubtype="4" accel="50000" decel="50000" fill="hold" grpId="0" nodeType="afterEffect">
                                  <p:stCondLst>
                                    <p:cond delay="0"/>
                                  </p:stCondLst>
                                  <p:childTnLst>
                                    <p:set>
                                      <p:cBhvr>
                                        <p:cTn id="69" dur="1" fill="hold">
                                          <p:stCondLst>
                                            <p:cond delay="0"/>
                                          </p:stCondLst>
                                        </p:cTn>
                                        <p:tgtEl>
                                          <p:spTgt spid="64"/>
                                        </p:tgtEl>
                                        <p:attrNameLst>
                                          <p:attrName>style.visibility</p:attrName>
                                        </p:attrNameLst>
                                      </p:cBhvr>
                                      <p:to>
                                        <p:strVal val="visible"/>
                                      </p:to>
                                    </p:set>
                                    <p:anim calcmode="lin" valueType="num">
                                      <p:cBhvr additive="base">
                                        <p:cTn id="70" dur="500" fill="hold"/>
                                        <p:tgtEl>
                                          <p:spTgt spid="64"/>
                                        </p:tgtEl>
                                        <p:attrNameLst>
                                          <p:attrName>ppt_x</p:attrName>
                                        </p:attrNameLst>
                                      </p:cBhvr>
                                      <p:tavLst>
                                        <p:tav tm="0">
                                          <p:val>
                                            <p:strVal val="#ppt_x"/>
                                          </p:val>
                                        </p:tav>
                                        <p:tav tm="100000">
                                          <p:val>
                                            <p:strVal val="#ppt_x"/>
                                          </p:val>
                                        </p:tav>
                                      </p:tavLst>
                                    </p:anim>
                                    <p:anim calcmode="lin" valueType="num">
                                      <p:cBhvr additive="base">
                                        <p:cTn id="71" dur="500" fill="hold"/>
                                        <p:tgtEl>
                                          <p:spTgt spid="64"/>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2" presetClass="entr" presetSubtype="4" accel="50000" decel="50000" fill="hold" grpId="0" nodeType="afterEffect">
                                  <p:stCondLst>
                                    <p:cond delay="0"/>
                                  </p:stCondLst>
                                  <p:childTnLst>
                                    <p:set>
                                      <p:cBhvr>
                                        <p:cTn id="74" dur="1" fill="hold">
                                          <p:stCondLst>
                                            <p:cond delay="0"/>
                                          </p:stCondLst>
                                        </p:cTn>
                                        <p:tgtEl>
                                          <p:spTgt spid="65"/>
                                        </p:tgtEl>
                                        <p:attrNameLst>
                                          <p:attrName>style.visibility</p:attrName>
                                        </p:attrNameLst>
                                      </p:cBhvr>
                                      <p:to>
                                        <p:strVal val="visible"/>
                                      </p:to>
                                    </p:set>
                                    <p:anim calcmode="lin" valueType="num">
                                      <p:cBhvr additive="base">
                                        <p:cTn id="75" dur="500" fill="hold"/>
                                        <p:tgtEl>
                                          <p:spTgt spid="65"/>
                                        </p:tgtEl>
                                        <p:attrNameLst>
                                          <p:attrName>ppt_x</p:attrName>
                                        </p:attrNameLst>
                                      </p:cBhvr>
                                      <p:tavLst>
                                        <p:tav tm="0">
                                          <p:val>
                                            <p:strVal val="#ppt_x"/>
                                          </p:val>
                                        </p:tav>
                                        <p:tav tm="100000">
                                          <p:val>
                                            <p:strVal val="#ppt_x"/>
                                          </p:val>
                                        </p:tav>
                                      </p:tavLst>
                                    </p:anim>
                                    <p:anim calcmode="lin" valueType="num">
                                      <p:cBhvr additive="base">
                                        <p:cTn id="76" dur="500" fill="hold"/>
                                        <p:tgtEl>
                                          <p:spTgt spid="65"/>
                                        </p:tgtEl>
                                        <p:attrNameLst>
                                          <p:attrName>ppt_y</p:attrName>
                                        </p:attrNameLst>
                                      </p:cBhvr>
                                      <p:tavLst>
                                        <p:tav tm="0">
                                          <p:val>
                                            <p:strVal val="1+#ppt_h/2"/>
                                          </p:val>
                                        </p:tav>
                                        <p:tav tm="100000">
                                          <p:val>
                                            <p:strVal val="#ppt_y"/>
                                          </p:val>
                                        </p:tav>
                                      </p:tavLst>
                                    </p:anim>
                                  </p:childTnLst>
                                </p:cTn>
                              </p:par>
                            </p:childTnLst>
                          </p:cTn>
                        </p:par>
                        <p:par>
                          <p:cTn id="77" fill="hold">
                            <p:stCondLst>
                              <p:cond delay="7500"/>
                            </p:stCondLst>
                            <p:childTnLst>
                              <p:par>
                                <p:cTn id="78" presetID="2" presetClass="entr" presetSubtype="4" accel="50000" decel="50000" fill="hold" grpId="0" nodeType="afterEffect" nodePh="1">
                                  <p:stCondLst>
                                    <p:cond delay="0"/>
                                  </p:stCondLst>
                                  <p:endCondLst>
                                    <p:cond evt="begin" delay="0">
                                      <p:tn val="78"/>
                                    </p:cond>
                                  </p:endCondLst>
                                  <p:childTnLst>
                                    <p:set>
                                      <p:cBhvr>
                                        <p:cTn id="79" dur="1" fill="hold">
                                          <p:stCondLst>
                                            <p:cond delay="0"/>
                                          </p:stCondLst>
                                        </p:cTn>
                                        <p:tgtEl>
                                          <p:spTgt spid="67">
                                            <p:txEl>
                                              <p:pRg st="0" end="0"/>
                                            </p:txEl>
                                          </p:spTgt>
                                        </p:tgtEl>
                                        <p:attrNameLst>
                                          <p:attrName>style.visibility</p:attrName>
                                        </p:attrNameLst>
                                      </p:cBhvr>
                                      <p:to>
                                        <p:strVal val="visible"/>
                                      </p:to>
                                    </p:set>
                                    <p:anim calcmode="lin" valueType="num">
                                      <p:cBhvr additive="base">
                                        <p:cTn id="80"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67">
                                            <p:txEl>
                                              <p:pRg st="0" end="0"/>
                                            </p:txEl>
                                          </p:spTgt>
                                        </p:tgtEl>
                                        <p:attrNameLst>
                                          <p:attrName>ppt_y</p:attrName>
                                        </p:attrNameLst>
                                      </p:cBhvr>
                                      <p:tavLst>
                                        <p:tav tm="0">
                                          <p:val>
                                            <p:strVal val="1+#ppt_h/2"/>
                                          </p:val>
                                        </p:tav>
                                        <p:tav tm="100000">
                                          <p:val>
                                            <p:strVal val="#ppt_y"/>
                                          </p:val>
                                        </p:tav>
                                      </p:tavLst>
                                    </p:anim>
                                  </p:childTnLst>
                                </p:cTn>
                              </p:par>
                            </p:childTnLst>
                          </p:cTn>
                        </p:par>
                        <p:par>
                          <p:cTn id="82" fill="hold">
                            <p:stCondLst>
                              <p:cond delay="8000"/>
                            </p:stCondLst>
                            <p:childTnLst>
                              <p:par>
                                <p:cTn id="83" presetID="2" presetClass="entr" presetSubtype="4" accel="50000" decel="50000" fill="hold" grpId="0" nodeType="afterEffect" nodePh="1">
                                  <p:stCondLst>
                                    <p:cond delay="0"/>
                                  </p:stCondLst>
                                  <p:endCondLst>
                                    <p:cond evt="begin" delay="0">
                                      <p:tn val="83"/>
                                    </p:cond>
                                  </p:endCondLst>
                                  <p:childTnLst>
                                    <p:set>
                                      <p:cBhvr>
                                        <p:cTn id="84" dur="1" fill="hold">
                                          <p:stCondLst>
                                            <p:cond delay="0"/>
                                          </p:stCondLst>
                                        </p:cTn>
                                        <p:tgtEl>
                                          <p:spTgt spid="66">
                                            <p:txEl>
                                              <p:pRg st="0" end="0"/>
                                            </p:txEl>
                                          </p:spTgt>
                                        </p:tgtEl>
                                        <p:attrNameLst>
                                          <p:attrName>style.visibility</p:attrName>
                                        </p:attrNameLst>
                                      </p:cBhvr>
                                      <p:to>
                                        <p:strVal val="visible"/>
                                      </p:to>
                                    </p:set>
                                    <p:anim calcmode="lin" valueType="num">
                                      <p:cBhvr additive="base">
                                        <p:cTn id="85"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66">
                                            <p:txEl>
                                              <p:pRg st="0" end="0"/>
                                            </p:txEl>
                                          </p:spTgt>
                                        </p:tgtEl>
                                        <p:attrNameLst>
                                          <p:attrName>ppt_y</p:attrName>
                                        </p:attrNameLst>
                                      </p:cBhvr>
                                      <p:tavLst>
                                        <p:tav tm="0">
                                          <p:val>
                                            <p:strVal val="1+#ppt_h/2"/>
                                          </p:val>
                                        </p:tav>
                                        <p:tav tm="100000">
                                          <p:val>
                                            <p:strVal val="#ppt_y"/>
                                          </p:val>
                                        </p:tav>
                                      </p:tavLst>
                                    </p:anim>
                                  </p:childTnLst>
                                </p:cTn>
                              </p:par>
                            </p:childTnLst>
                          </p:cTn>
                        </p:par>
                        <p:par>
                          <p:cTn id="87" fill="hold">
                            <p:stCondLst>
                              <p:cond delay="8500"/>
                            </p:stCondLst>
                            <p:childTnLst>
                              <p:par>
                                <p:cTn id="88" presetID="2" presetClass="entr" presetSubtype="1" accel="50000" decel="50000" fill="hold" grpId="0" nodeType="afterEffect">
                                  <p:stCondLst>
                                    <p:cond delay="0"/>
                                  </p:stCondLst>
                                  <p:childTnLst>
                                    <p:set>
                                      <p:cBhvr>
                                        <p:cTn id="89" dur="1" fill="hold">
                                          <p:stCondLst>
                                            <p:cond delay="0"/>
                                          </p:stCondLst>
                                        </p:cTn>
                                        <p:tgtEl>
                                          <p:spTgt spid="68"/>
                                        </p:tgtEl>
                                        <p:attrNameLst>
                                          <p:attrName>style.visibility</p:attrName>
                                        </p:attrNameLst>
                                      </p:cBhvr>
                                      <p:to>
                                        <p:strVal val="visible"/>
                                      </p:to>
                                    </p:set>
                                    <p:anim calcmode="lin" valueType="num">
                                      <p:cBhvr additive="base">
                                        <p:cTn id="90" dur="500" fill="hold"/>
                                        <p:tgtEl>
                                          <p:spTgt spid="68"/>
                                        </p:tgtEl>
                                        <p:attrNameLst>
                                          <p:attrName>ppt_x</p:attrName>
                                        </p:attrNameLst>
                                      </p:cBhvr>
                                      <p:tavLst>
                                        <p:tav tm="0">
                                          <p:val>
                                            <p:strVal val="#ppt_x"/>
                                          </p:val>
                                        </p:tav>
                                        <p:tav tm="100000">
                                          <p:val>
                                            <p:strVal val="#ppt_x"/>
                                          </p:val>
                                        </p:tav>
                                      </p:tavLst>
                                    </p:anim>
                                    <p:anim calcmode="lin" valueType="num">
                                      <p:cBhvr additive="base">
                                        <p:cTn id="91" dur="500" fill="hold"/>
                                        <p:tgtEl>
                                          <p:spTgt spid="68"/>
                                        </p:tgtEl>
                                        <p:attrNameLst>
                                          <p:attrName>ppt_y</p:attrName>
                                        </p:attrNameLst>
                                      </p:cBhvr>
                                      <p:tavLst>
                                        <p:tav tm="0">
                                          <p:val>
                                            <p:strVal val="0-#ppt_h/2"/>
                                          </p:val>
                                        </p:tav>
                                        <p:tav tm="100000">
                                          <p:val>
                                            <p:strVal val="#ppt_y"/>
                                          </p:val>
                                        </p:tav>
                                      </p:tavLst>
                                    </p:anim>
                                  </p:childTnLst>
                                </p:cTn>
                              </p:par>
                            </p:childTnLst>
                          </p:cTn>
                        </p:par>
                        <p:par>
                          <p:cTn id="92" fill="hold">
                            <p:stCondLst>
                              <p:cond delay="9000"/>
                            </p:stCondLst>
                            <p:childTnLst>
                              <p:par>
                                <p:cTn id="93" presetID="2" presetClass="entr" presetSubtype="1" accel="50000" decel="50000" fill="hold" grpId="0" nodeType="afterEffect">
                                  <p:stCondLst>
                                    <p:cond delay="0"/>
                                  </p:stCondLst>
                                  <p:childTnLst>
                                    <p:set>
                                      <p:cBhvr>
                                        <p:cTn id="94" dur="1" fill="hold">
                                          <p:stCondLst>
                                            <p:cond delay="0"/>
                                          </p:stCondLst>
                                        </p:cTn>
                                        <p:tgtEl>
                                          <p:spTgt spid="69"/>
                                        </p:tgtEl>
                                        <p:attrNameLst>
                                          <p:attrName>style.visibility</p:attrName>
                                        </p:attrNameLst>
                                      </p:cBhvr>
                                      <p:to>
                                        <p:strVal val="visible"/>
                                      </p:to>
                                    </p:set>
                                    <p:anim calcmode="lin" valueType="num">
                                      <p:cBhvr additive="base">
                                        <p:cTn id="95" dur="500" fill="hold"/>
                                        <p:tgtEl>
                                          <p:spTgt spid="69"/>
                                        </p:tgtEl>
                                        <p:attrNameLst>
                                          <p:attrName>ppt_x</p:attrName>
                                        </p:attrNameLst>
                                      </p:cBhvr>
                                      <p:tavLst>
                                        <p:tav tm="0">
                                          <p:val>
                                            <p:strVal val="#ppt_x"/>
                                          </p:val>
                                        </p:tav>
                                        <p:tav tm="100000">
                                          <p:val>
                                            <p:strVal val="#ppt_x"/>
                                          </p:val>
                                        </p:tav>
                                      </p:tavLst>
                                    </p:anim>
                                    <p:anim calcmode="lin" valueType="num">
                                      <p:cBhvr additive="base">
                                        <p:cTn id="96" dur="500" fill="hold"/>
                                        <p:tgtEl>
                                          <p:spTgt spid="69"/>
                                        </p:tgtEl>
                                        <p:attrNameLst>
                                          <p:attrName>ppt_y</p:attrName>
                                        </p:attrNameLst>
                                      </p:cBhvr>
                                      <p:tavLst>
                                        <p:tav tm="0">
                                          <p:val>
                                            <p:strVal val="0-#ppt_h/2"/>
                                          </p:val>
                                        </p:tav>
                                        <p:tav tm="100000">
                                          <p:val>
                                            <p:strVal val="#ppt_y"/>
                                          </p:val>
                                        </p:tav>
                                      </p:tavLst>
                                    </p:anim>
                                  </p:childTnLst>
                                </p:cTn>
                              </p:par>
                            </p:childTnLst>
                          </p:cTn>
                        </p:par>
                        <p:par>
                          <p:cTn id="97" fill="hold">
                            <p:stCondLst>
                              <p:cond delay="9500"/>
                            </p:stCondLst>
                            <p:childTnLst>
                              <p:par>
                                <p:cTn id="98" presetID="2" presetClass="entr" presetSubtype="4" accel="50000" decel="50000" fill="hold" grpId="0" nodeType="afterEffect" nodePh="1">
                                  <p:stCondLst>
                                    <p:cond delay="0"/>
                                  </p:stCondLst>
                                  <p:endCondLst>
                                    <p:cond evt="begin" delay="0">
                                      <p:tn val="98"/>
                                    </p:cond>
                                  </p:endCondLst>
                                  <p:childTnLst>
                                    <p:set>
                                      <p:cBhvr>
                                        <p:cTn id="99" dur="1" fill="hold">
                                          <p:stCondLst>
                                            <p:cond delay="0"/>
                                          </p:stCondLst>
                                        </p:cTn>
                                        <p:tgtEl>
                                          <p:spTgt spid="71">
                                            <p:txEl>
                                              <p:pRg st="0" end="0"/>
                                            </p:txEl>
                                          </p:spTgt>
                                        </p:tgtEl>
                                        <p:attrNameLst>
                                          <p:attrName>style.visibility</p:attrName>
                                        </p:attrNameLst>
                                      </p:cBhvr>
                                      <p:to>
                                        <p:strVal val="visible"/>
                                      </p:to>
                                    </p:set>
                                    <p:anim calcmode="lin" valueType="num">
                                      <p:cBhvr additive="base">
                                        <p:cTn id="100"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71">
                                            <p:txEl>
                                              <p:pRg st="0" end="0"/>
                                            </p:txEl>
                                          </p:spTgt>
                                        </p:tgtEl>
                                        <p:attrNameLst>
                                          <p:attrName>ppt_y</p:attrName>
                                        </p:attrNameLst>
                                      </p:cBhvr>
                                      <p:tavLst>
                                        <p:tav tm="0">
                                          <p:val>
                                            <p:strVal val="1+#ppt_h/2"/>
                                          </p:val>
                                        </p:tav>
                                        <p:tav tm="100000">
                                          <p:val>
                                            <p:strVal val="#ppt_y"/>
                                          </p:val>
                                        </p:tav>
                                      </p:tavLst>
                                    </p:anim>
                                  </p:childTnLst>
                                </p:cTn>
                              </p:par>
                            </p:childTnLst>
                          </p:cTn>
                        </p:par>
                        <p:par>
                          <p:cTn id="102" fill="hold">
                            <p:stCondLst>
                              <p:cond delay="10000"/>
                            </p:stCondLst>
                            <p:childTnLst>
                              <p:par>
                                <p:cTn id="103" presetID="2" presetClass="entr" presetSubtype="4" accel="50000" decel="50000" fill="hold" grpId="0" nodeType="afterEffect" nodePh="1">
                                  <p:stCondLst>
                                    <p:cond delay="0"/>
                                  </p:stCondLst>
                                  <p:endCondLst>
                                    <p:cond evt="begin" delay="0">
                                      <p:tn val="103"/>
                                    </p:cond>
                                  </p:endCondLst>
                                  <p:childTnLst>
                                    <p:set>
                                      <p:cBhvr>
                                        <p:cTn id="104" dur="1" fill="hold">
                                          <p:stCondLst>
                                            <p:cond delay="0"/>
                                          </p:stCondLst>
                                        </p:cTn>
                                        <p:tgtEl>
                                          <p:spTgt spid="70">
                                            <p:txEl>
                                              <p:pRg st="0" end="0"/>
                                            </p:txEl>
                                          </p:spTgt>
                                        </p:tgtEl>
                                        <p:attrNameLst>
                                          <p:attrName>style.visibility</p:attrName>
                                        </p:attrNameLst>
                                      </p:cBhvr>
                                      <p:to>
                                        <p:strVal val="visible"/>
                                      </p:to>
                                    </p:set>
                                    <p:anim calcmode="lin" valueType="num">
                                      <p:cBhvr additive="base">
                                        <p:cTn id="105"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par>
                          <p:cTn id="107" fill="hold">
                            <p:stCondLst>
                              <p:cond delay="10500"/>
                            </p:stCondLst>
                            <p:childTnLst>
                              <p:par>
                                <p:cTn id="108" presetID="2" presetClass="entr" presetSubtype="4" accel="50000" decel="50000" fill="hold" grpId="0" nodeType="afterEffect">
                                  <p:stCondLst>
                                    <p:cond delay="0"/>
                                  </p:stCondLst>
                                  <p:childTnLst>
                                    <p:set>
                                      <p:cBhvr>
                                        <p:cTn id="109" dur="1" fill="hold">
                                          <p:stCondLst>
                                            <p:cond delay="0"/>
                                          </p:stCondLst>
                                        </p:cTn>
                                        <p:tgtEl>
                                          <p:spTgt spid="72"/>
                                        </p:tgtEl>
                                        <p:attrNameLst>
                                          <p:attrName>style.visibility</p:attrName>
                                        </p:attrNameLst>
                                      </p:cBhvr>
                                      <p:to>
                                        <p:strVal val="visible"/>
                                      </p:to>
                                    </p:set>
                                    <p:anim calcmode="lin" valueType="num">
                                      <p:cBhvr additive="base">
                                        <p:cTn id="110" dur="500" fill="hold"/>
                                        <p:tgtEl>
                                          <p:spTgt spid="72"/>
                                        </p:tgtEl>
                                        <p:attrNameLst>
                                          <p:attrName>ppt_x</p:attrName>
                                        </p:attrNameLst>
                                      </p:cBhvr>
                                      <p:tavLst>
                                        <p:tav tm="0">
                                          <p:val>
                                            <p:strVal val="#ppt_x"/>
                                          </p:val>
                                        </p:tav>
                                        <p:tav tm="100000">
                                          <p:val>
                                            <p:strVal val="#ppt_x"/>
                                          </p:val>
                                        </p:tav>
                                      </p:tavLst>
                                    </p:anim>
                                    <p:anim calcmode="lin" valueType="num">
                                      <p:cBhvr additive="base">
                                        <p:cTn id="111"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bldP spid="4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animBg="1"/>
      <p:bldP spid="49" grpId="0" animBg="1"/>
      <p:bldP spid="5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60" grpId="0" animBg="1"/>
      <p:bldP spid="61" grpId="0" animBg="1"/>
      <p:bldP spid="6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3"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P spid="65" grpId="0" animBg="1"/>
      <p:bldP spid="6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ppt_x"/>
                          </p:val>
                        </p:tav>
                        <p:tav tm="100000">
                          <p:val>
                            <p:strVal val="#ppt_x"/>
                          </p:val>
                        </p:tav>
                      </p:tavLst>
                    </p:anim>
                    <p:anim calcmode="lin" valueType="num">
                      <p:cBhvr additive="base">
                        <p:cTn dur="500" fill="hold"/>
                        <p:tgtEl>
                          <p:spTgt spid="66"/>
                        </p:tgtEl>
                        <p:attrNameLst>
                          <p:attrName>ppt_y</p:attrName>
                        </p:attrNameLst>
                      </p:cBhvr>
                      <p:tavLst>
                        <p:tav tm="0">
                          <p:val>
                            <p:strVal val="1+#ppt_h/2"/>
                          </p:val>
                        </p:tav>
                        <p:tav tm="100000">
                          <p:val>
                            <p:strVal val="#ppt_y"/>
                          </p:val>
                        </p:tav>
                      </p:tavLst>
                    </p:anim>
                  </p:childTnLst>
                </p:cTn>
              </p:par>
            </p:tnLst>
          </p:tmpl>
        </p:tmplLst>
      </p:bldP>
      <p:bldP spid="6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ppt_x"/>
                          </p:val>
                        </p:tav>
                        <p:tav tm="100000">
                          <p:val>
                            <p:strVal val="#ppt_x"/>
                          </p:val>
                        </p:tav>
                      </p:tavLst>
                    </p:anim>
                    <p:anim calcmode="lin" valueType="num">
                      <p:cBhvr additive="base">
                        <p:cTn dur="500" fill="hold"/>
                        <p:tgtEl>
                          <p:spTgt spid="67"/>
                        </p:tgtEl>
                        <p:attrNameLst>
                          <p:attrName>ppt_y</p:attrName>
                        </p:attrNameLst>
                      </p:cBhvr>
                      <p:tavLst>
                        <p:tav tm="0">
                          <p:val>
                            <p:strVal val="1+#ppt_h/2"/>
                          </p:val>
                        </p:tav>
                        <p:tav tm="100000">
                          <p:val>
                            <p:strVal val="#ppt_y"/>
                          </p:val>
                        </p:tav>
                      </p:tavLst>
                    </p:anim>
                  </p:childTnLst>
                </p:cTn>
              </p:par>
            </p:tnLst>
          </p:tmpl>
        </p:tmplLst>
      </p:bldP>
      <p:bldP spid="68" grpId="0" animBg="1"/>
      <p:bldP spid="69" grpId="0" animBg="1"/>
      <p:bldP spid="7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ppt_x"/>
                          </p:val>
                        </p:tav>
                        <p:tav tm="100000">
                          <p:val>
                            <p:strVal val="#ppt_x"/>
                          </p:val>
                        </p:tav>
                      </p:tavLst>
                    </p:anim>
                    <p:anim calcmode="lin" valueType="num">
                      <p:cBhvr additive="base">
                        <p:cTn dur="500" fill="hold"/>
                        <p:tgtEl>
                          <p:spTgt spid="70"/>
                        </p:tgtEl>
                        <p:attrNameLst>
                          <p:attrName>ppt_y</p:attrName>
                        </p:attrNameLst>
                      </p:cBhvr>
                      <p:tavLst>
                        <p:tav tm="0">
                          <p:val>
                            <p:strVal val="1+#ppt_h/2"/>
                          </p:val>
                        </p:tav>
                        <p:tav tm="100000">
                          <p:val>
                            <p:strVal val="#ppt_y"/>
                          </p:val>
                        </p:tav>
                      </p:tavLst>
                    </p:anim>
                  </p:childTnLst>
                </p:cTn>
              </p:par>
            </p:tnLst>
          </p:tmpl>
        </p:tmplLst>
      </p:bldP>
      <p:bldP spid="7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fill="hold"/>
                        <p:tgtEl>
                          <p:spTgt spid="71"/>
                        </p:tgtEl>
                        <p:attrNameLst>
                          <p:attrName>ppt_x</p:attrName>
                        </p:attrNameLst>
                      </p:cBhvr>
                      <p:tavLst>
                        <p:tav tm="0">
                          <p:val>
                            <p:strVal val="#ppt_x"/>
                          </p:val>
                        </p:tav>
                        <p:tav tm="100000">
                          <p:val>
                            <p:strVal val="#ppt_x"/>
                          </p:val>
                        </p:tav>
                      </p:tavLst>
                    </p:anim>
                    <p:anim calcmode="lin" valueType="num">
                      <p:cBhvr additive="base">
                        <p:cTn dur="500" fill="hold"/>
                        <p:tgtEl>
                          <p:spTgt spid="71"/>
                        </p:tgtEl>
                        <p:attrNameLst>
                          <p:attrName>ppt_y</p:attrName>
                        </p:attrNameLst>
                      </p:cBhvr>
                      <p:tavLst>
                        <p:tav tm="0">
                          <p:val>
                            <p:strVal val="1+#ppt_h/2"/>
                          </p:val>
                        </p:tav>
                        <p:tav tm="100000">
                          <p:val>
                            <p:strVal val="#ppt_y"/>
                          </p:val>
                        </p:tav>
                      </p:tavLst>
                    </p:anim>
                  </p:childTnLst>
                </p:cTn>
              </p:par>
            </p:tnLst>
          </p:tmpl>
        </p:tmplLst>
      </p:bldP>
      <p:bldP spid="72"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6_2-Pics">
    <p:spTree>
      <p:nvGrpSpPr>
        <p:cNvPr id="1" name=""/>
        <p:cNvGrpSpPr/>
        <p:nvPr/>
      </p:nvGrpSpPr>
      <p:grpSpPr>
        <a:xfrm>
          <a:off x="0" y="0"/>
          <a:ext cx="0" cy="0"/>
          <a:chOff x="0" y="0"/>
          <a:chExt cx="0" cy="0"/>
        </a:xfrm>
      </p:grpSpPr>
      <p:sp>
        <p:nvSpPr>
          <p:cNvPr id="18" name="Rectangle 17"/>
          <p:cNvSpPr/>
          <p:nvPr userDrawn="1"/>
        </p:nvSpPr>
        <p:spPr>
          <a:xfrm>
            <a:off x="-6908" y="-12952"/>
            <a:ext cx="2492592" cy="23385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3" name="Text Placeholder 3"/>
          <p:cNvSpPr>
            <a:spLocks noGrp="1"/>
          </p:cNvSpPr>
          <p:nvPr>
            <p:ph type="body" sz="half" idx="15"/>
          </p:nvPr>
        </p:nvSpPr>
        <p:spPr>
          <a:xfrm>
            <a:off x="132429" y="539399"/>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4" name="Text Placeholder 3"/>
          <p:cNvSpPr>
            <a:spLocks noGrp="1"/>
          </p:cNvSpPr>
          <p:nvPr>
            <p:ph type="body" sz="half" idx="17"/>
          </p:nvPr>
        </p:nvSpPr>
        <p:spPr>
          <a:xfrm>
            <a:off x="129101" y="259330"/>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56" name="Picture Placeholder 7"/>
          <p:cNvSpPr>
            <a:spLocks noGrp="1"/>
          </p:cNvSpPr>
          <p:nvPr>
            <p:ph type="pic" sz="quarter" idx="18" hasCustomPrompt="1"/>
          </p:nvPr>
        </p:nvSpPr>
        <p:spPr>
          <a:xfrm>
            <a:off x="-4607" y="2312602"/>
            <a:ext cx="2487986" cy="2338508"/>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7" name="Rectangle 56"/>
          <p:cNvSpPr/>
          <p:nvPr userDrawn="1"/>
        </p:nvSpPr>
        <p:spPr>
          <a:xfrm>
            <a:off x="2490291" y="2312602"/>
            <a:ext cx="2499500" cy="23385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8" name="Text Placeholder 3"/>
          <p:cNvSpPr>
            <a:spLocks noGrp="1"/>
          </p:cNvSpPr>
          <p:nvPr>
            <p:ph type="body" sz="half" idx="19"/>
          </p:nvPr>
        </p:nvSpPr>
        <p:spPr>
          <a:xfrm>
            <a:off x="2629628" y="2877907"/>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9" name="Text Placeholder 3"/>
          <p:cNvSpPr>
            <a:spLocks noGrp="1"/>
          </p:cNvSpPr>
          <p:nvPr>
            <p:ph type="body" sz="half" idx="20"/>
          </p:nvPr>
        </p:nvSpPr>
        <p:spPr>
          <a:xfrm>
            <a:off x="2626300" y="2597837"/>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73" name="Picture Placeholder 7"/>
          <p:cNvSpPr>
            <a:spLocks noGrp="1"/>
          </p:cNvSpPr>
          <p:nvPr>
            <p:ph type="pic" sz="quarter" idx="21" hasCustomPrompt="1"/>
          </p:nvPr>
        </p:nvSpPr>
        <p:spPr>
          <a:xfrm>
            <a:off x="2492592" y="-12952"/>
            <a:ext cx="2497199" cy="2338508"/>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74" name="Rectangle 73"/>
          <p:cNvSpPr/>
          <p:nvPr userDrawn="1"/>
        </p:nvSpPr>
        <p:spPr>
          <a:xfrm>
            <a:off x="4987490" y="-12952"/>
            <a:ext cx="2499500" cy="23385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75" name="Text Placeholder 3"/>
          <p:cNvSpPr>
            <a:spLocks noGrp="1"/>
          </p:cNvSpPr>
          <p:nvPr>
            <p:ph type="body" sz="half" idx="22"/>
          </p:nvPr>
        </p:nvSpPr>
        <p:spPr>
          <a:xfrm>
            <a:off x="5126827" y="539399"/>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76" name="Text Placeholder 3"/>
          <p:cNvSpPr>
            <a:spLocks noGrp="1"/>
          </p:cNvSpPr>
          <p:nvPr>
            <p:ph type="body" sz="half" idx="23"/>
          </p:nvPr>
        </p:nvSpPr>
        <p:spPr>
          <a:xfrm>
            <a:off x="5123499" y="259330"/>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77" name="Picture Placeholder 7"/>
          <p:cNvSpPr>
            <a:spLocks noGrp="1"/>
          </p:cNvSpPr>
          <p:nvPr>
            <p:ph type="pic" sz="quarter" idx="24" hasCustomPrompt="1"/>
          </p:nvPr>
        </p:nvSpPr>
        <p:spPr>
          <a:xfrm>
            <a:off x="4989791" y="2312602"/>
            <a:ext cx="2487986" cy="2338508"/>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78" name="Rectangle 77"/>
          <p:cNvSpPr/>
          <p:nvPr userDrawn="1"/>
        </p:nvSpPr>
        <p:spPr>
          <a:xfrm>
            <a:off x="7484689" y="2312602"/>
            <a:ext cx="2499500" cy="23385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79" name="Text Placeholder 3"/>
          <p:cNvSpPr>
            <a:spLocks noGrp="1"/>
          </p:cNvSpPr>
          <p:nvPr>
            <p:ph type="body" sz="half" idx="25"/>
          </p:nvPr>
        </p:nvSpPr>
        <p:spPr>
          <a:xfrm>
            <a:off x="7624026" y="2877907"/>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80" name="Text Placeholder 3"/>
          <p:cNvSpPr>
            <a:spLocks noGrp="1"/>
          </p:cNvSpPr>
          <p:nvPr>
            <p:ph type="body" sz="half" idx="26"/>
          </p:nvPr>
        </p:nvSpPr>
        <p:spPr>
          <a:xfrm>
            <a:off x="7620698" y="2597837"/>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81" name="Picture Placeholder 7"/>
          <p:cNvSpPr>
            <a:spLocks noGrp="1"/>
          </p:cNvSpPr>
          <p:nvPr>
            <p:ph type="pic" sz="quarter" idx="27" hasCustomPrompt="1"/>
          </p:nvPr>
        </p:nvSpPr>
        <p:spPr>
          <a:xfrm>
            <a:off x="7486990" y="-12952"/>
            <a:ext cx="2487986" cy="2338508"/>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82" name="Rectangle 81"/>
          <p:cNvSpPr/>
          <p:nvPr userDrawn="1"/>
        </p:nvSpPr>
        <p:spPr>
          <a:xfrm>
            <a:off x="9981888" y="-12952"/>
            <a:ext cx="2492592" cy="23385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83" name="Text Placeholder 3"/>
          <p:cNvSpPr>
            <a:spLocks noGrp="1"/>
          </p:cNvSpPr>
          <p:nvPr>
            <p:ph type="body" sz="half" idx="28"/>
          </p:nvPr>
        </p:nvSpPr>
        <p:spPr>
          <a:xfrm>
            <a:off x="10121225" y="539399"/>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84" name="Text Placeholder 3"/>
          <p:cNvSpPr>
            <a:spLocks noGrp="1"/>
          </p:cNvSpPr>
          <p:nvPr>
            <p:ph type="body" sz="half" idx="29"/>
          </p:nvPr>
        </p:nvSpPr>
        <p:spPr>
          <a:xfrm>
            <a:off x="10117897" y="259330"/>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85" name="Picture Placeholder 7"/>
          <p:cNvSpPr>
            <a:spLocks noGrp="1"/>
          </p:cNvSpPr>
          <p:nvPr>
            <p:ph type="pic" sz="quarter" idx="30" hasCustomPrompt="1"/>
          </p:nvPr>
        </p:nvSpPr>
        <p:spPr>
          <a:xfrm>
            <a:off x="9984190" y="2312602"/>
            <a:ext cx="2487986" cy="2338508"/>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86" name="Rectangle 85"/>
          <p:cNvSpPr/>
          <p:nvPr userDrawn="1"/>
        </p:nvSpPr>
        <p:spPr>
          <a:xfrm>
            <a:off x="-6908" y="4664063"/>
            <a:ext cx="2499500" cy="23385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87" name="Text Placeholder 3"/>
          <p:cNvSpPr>
            <a:spLocks noGrp="1"/>
          </p:cNvSpPr>
          <p:nvPr>
            <p:ph type="body" sz="half" idx="31"/>
          </p:nvPr>
        </p:nvSpPr>
        <p:spPr>
          <a:xfrm>
            <a:off x="132429" y="5216414"/>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88" name="Text Placeholder 3"/>
          <p:cNvSpPr>
            <a:spLocks noGrp="1"/>
          </p:cNvSpPr>
          <p:nvPr>
            <p:ph type="body" sz="half" idx="32"/>
          </p:nvPr>
        </p:nvSpPr>
        <p:spPr>
          <a:xfrm>
            <a:off x="129101" y="4936345"/>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89" name="Picture Placeholder 7"/>
          <p:cNvSpPr>
            <a:spLocks noGrp="1"/>
          </p:cNvSpPr>
          <p:nvPr>
            <p:ph type="pic" sz="quarter" idx="33" hasCustomPrompt="1"/>
          </p:nvPr>
        </p:nvSpPr>
        <p:spPr>
          <a:xfrm>
            <a:off x="2492592" y="4651110"/>
            <a:ext cx="2487986" cy="2351460"/>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90" name="Rectangle 89"/>
          <p:cNvSpPr/>
          <p:nvPr userDrawn="1"/>
        </p:nvSpPr>
        <p:spPr>
          <a:xfrm>
            <a:off x="4987490" y="4651110"/>
            <a:ext cx="2499500" cy="2351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91" name="Text Placeholder 3"/>
          <p:cNvSpPr>
            <a:spLocks noGrp="1"/>
          </p:cNvSpPr>
          <p:nvPr>
            <p:ph type="body" sz="half" idx="34"/>
          </p:nvPr>
        </p:nvSpPr>
        <p:spPr>
          <a:xfrm>
            <a:off x="5126827" y="5216414"/>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92" name="Text Placeholder 3"/>
          <p:cNvSpPr>
            <a:spLocks noGrp="1"/>
          </p:cNvSpPr>
          <p:nvPr>
            <p:ph type="body" sz="half" idx="35"/>
          </p:nvPr>
        </p:nvSpPr>
        <p:spPr>
          <a:xfrm>
            <a:off x="5123499" y="4936345"/>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93" name="Picture Placeholder 7"/>
          <p:cNvSpPr>
            <a:spLocks noGrp="1"/>
          </p:cNvSpPr>
          <p:nvPr>
            <p:ph type="pic" sz="quarter" idx="36" hasCustomPrompt="1"/>
          </p:nvPr>
        </p:nvSpPr>
        <p:spPr>
          <a:xfrm>
            <a:off x="7486990" y="4651110"/>
            <a:ext cx="2487986" cy="2338508"/>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94" name="Rectangle 93"/>
          <p:cNvSpPr/>
          <p:nvPr userDrawn="1"/>
        </p:nvSpPr>
        <p:spPr>
          <a:xfrm>
            <a:off x="9981888" y="4664063"/>
            <a:ext cx="2492592" cy="23385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95" name="Text Placeholder 3"/>
          <p:cNvSpPr>
            <a:spLocks noGrp="1"/>
          </p:cNvSpPr>
          <p:nvPr>
            <p:ph type="body" sz="half" idx="37"/>
          </p:nvPr>
        </p:nvSpPr>
        <p:spPr>
          <a:xfrm>
            <a:off x="10121225" y="5216414"/>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96" name="Text Placeholder 3"/>
          <p:cNvSpPr>
            <a:spLocks noGrp="1"/>
          </p:cNvSpPr>
          <p:nvPr>
            <p:ph type="body" sz="half" idx="38"/>
          </p:nvPr>
        </p:nvSpPr>
        <p:spPr>
          <a:xfrm>
            <a:off x="10117897" y="4936345"/>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360595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22" presetClass="entr" presetSubtype="1" fill="hold" grpId="0" nodeType="afterEffect" nodePh="1">
                                  <p:stCondLst>
                                    <p:cond delay="0"/>
                                  </p:stCondLst>
                                  <p:endCondLst>
                                    <p:cond evt="begin" delay="0">
                                      <p:tn val="11"/>
                                    </p:cond>
                                  </p:endCondLst>
                                  <p:childTnLst>
                                    <p:set>
                                      <p:cBhvr>
                                        <p:cTn id="12" dur="1" fill="hold">
                                          <p:stCondLst>
                                            <p:cond delay="0"/>
                                          </p:stCondLst>
                                        </p:cTn>
                                        <p:tgtEl>
                                          <p:spTgt spid="54">
                                            <p:txEl>
                                              <p:pRg st="0" end="0"/>
                                            </p:txEl>
                                          </p:spTgt>
                                        </p:tgtEl>
                                        <p:attrNameLst>
                                          <p:attrName>style.visibility</p:attrName>
                                        </p:attrNameLst>
                                      </p:cBhvr>
                                      <p:to>
                                        <p:strVal val="visible"/>
                                      </p:to>
                                    </p:set>
                                    <p:animEffect transition="in" filter="wipe(up)">
                                      <p:cBhvr>
                                        <p:cTn id="13" dur="500"/>
                                        <p:tgtEl>
                                          <p:spTgt spid="54">
                                            <p:txEl>
                                              <p:pRg st="0" end="0"/>
                                            </p:txEl>
                                          </p:spTgt>
                                        </p:tgtEl>
                                      </p:cBhvr>
                                    </p:animEffect>
                                  </p:childTnLst>
                                </p:cTn>
                              </p:par>
                            </p:childTnLst>
                          </p:cTn>
                        </p:par>
                        <p:par>
                          <p:cTn id="14" fill="hold">
                            <p:stCondLst>
                              <p:cond delay="1000"/>
                            </p:stCondLst>
                            <p:childTnLst>
                              <p:par>
                                <p:cTn id="15" presetID="22" presetClass="entr" presetSubtype="1" fill="hold" grpId="0" nodeType="afterEffect" nodePh="1">
                                  <p:stCondLst>
                                    <p:cond delay="0"/>
                                  </p:stCondLst>
                                  <p:endCondLst>
                                    <p:cond evt="begin" delay="0">
                                      <p:tn val="15"/>
                                    </p:cond>
                                  </p:endCondLst>
                                  <p:childTnLst>
                                    <p:set>
                                      <p:cBhvr>
                                        <p:cTn id="16" dur="1" fill="hold">
                                          <p:stCondLst>
                                            <p:cond delay="0"/>
                                          </p:stCondLst>
                                        </p:cTn>
                                        <p:tgtEl>
                                          <p:spTgt spid="53">
                                            <p:txEl>
                                              <p:pRg st="0" end="0"/>
                                            </p:txEl>
                                          </p:spTgt>
                                        </p:tgtEl>
                                        <p:attrNameLst>
                                          <p:attrName>style.visibility</p:attrName>
                                        </p:attrNameLst>
                                      </p:cBhvr>
                                      <p:to>
                                        <p:strVal val="visible"/>
                                      </p:to>
                                    </p:set>
                                    <p:animEffect transition="in" filter="wipe(up)">
                                      <p:cBhvr>
                                        <p:cTn id="17" dur="500"/>
                                        <p:tgtEl>
                                          <p:spTgt spid="53">
                                            <p:txEl>
                                              <p:pRg st="0" end="0"/>
                                            </p:txEl>
                                          </p:spTgt>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down)">
                                      <p:cBhvr>
                                        <p:cTn id="21" dur="500"/>
                                        <p:tgtEl>
                                          <p:spTgt spid="56"/>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childTnLst>
                          </p:cTn>
                        </p:par>
                        <p:par>
                          <p:cTn id="28" fill="hold">
                            <p:stCondLst>
                              <p:cond delay="2500"/>
                            </p:stCondLst>
                            <p:childTnLst>
                              <p:par>
                                <p:cTn id="29" presetID="22" presetClass="entr" presetSubtype="1" fill="hold" grpId="0" nodeType="afterEffect" nodePh="1">
                                  <p:stCondLst>
                                    <p:cond delay="0"/>
                                  </p:stCondLst>
                                  <p:endCondLst>
                                    <p:cond evt="begin" delay="0">
                                      <p:tn val="29"/>
                                    </p:cond>
                                  </p:endCondLst>
                                  <p:childTnLst>
                                    <p:set>
                                      <p:cBhvr>
                                        <p:cTn id="30" dur="1" fill="hold">
                                          <p:stCondLst>
                                            <p:cond delay="0"/>
                                          </p:stCondLst>
                                        </p:cTn>
                                        <p:tgtEl>
                                          <p:spTgt spid="59">
                                            <p:txEl>
                                              <p:pRg st="0" end="0"/>
                                            </p:txEl>
                                          </p:spTgt>
                                        </p:tgtEl>
                                        <p:attrNameLst>
                                          <p:attrName>style.visibility</p:attrName>
                                        </p:attrNameLst>
                                      </p:cBhvr>
                                      <p:to>
                                        <p:strVal val="visible"/>
                                      </p:to>
                                    </p:set>
                                    <p:animEffect transition="in" filter="wipe(up)">
                                      <p:cBhvr>
                                        <p:cTn id="31" dur="500"/>
                                        <p:tgtEl>
                                          <p:spTgt spid="59">
                                            <p:txEl>
                                              <p:pRg st="0" end="0"/>
                                            </p:txEl>
                                          </p:spTgt>
                                        </p:tgtEl>
                                      </p:cBhvr>
                                    </p:animEffect>
                                  </p:childTnLst>
                                </p:cTn>
                              </p:par>
                            </p:childTnLst>
                          </p:cTn>
                        </p:par>
                        <p:par>
                          <p:cTn id="32" fill="hold">
                            <p:stCondLst>
                              <p:cond delay="3000"/>
                            </p:stCondLst>
                            <p:childTnLst>
                              <p:par>
                                <p:cTn id="33" presetID="22" presetClass="entr" presetSubtype="1" fill="hold" grpId="0" nodeType="afterEffect" nodePh="1">
                                  <p:stCondLst>
                                    <p:cond delay="0"/>
                                  </p:stCondLst>
                                  <p:endCondLst>
                                    <p:cond evt="begin" delay="0">
                                      <p:tn val="33"/>
                                    </p:cond>
                                  </p:endCondLst>
                                  <p:childTnLst>
                                    <p:set>
                                      <p:cBhvr>
                                        <p:cTn id="34" dur="1" fill="hold">
                                          <p:stCondLst>
                                            <p:cond delay="0"/>
                                          </p:stCondLst>
                                        </p:cTn>
                                        <p:tgtEl>
                                          <p:spTgt spid="58">
                                            <p:txEl>
                                              <p:pRg st="0" end="0"/>
                                            </p:txEl>
                                          </p:spTgt>
                                        </p:tgtEl>
                                        <p:attrNameLst>
                                          <p:attrName>style.visibility</p:attrName>
                                        </p:attrNameLst>
                                      </p:cBhvr>
                                      <p:to>
                                        <p:strVal val="visible"/>
                                      </p:to>
                                    </p:set>
                                    <p:animEffect transition="in" filter="wipe(up)">
                                      <p:cBhvr>
                                        <p:cTn id="35" dur="500"/>
                                        <p:tgtEl>
                                          <p:spTgt spid="58">
                                            <p:txEl>
                                              <p:pRg st="0" end="0"/>
                                            </p:txEl>
                                          </p:spTgt>
                                        </p:tgtEl>
                                      </p:cBhvr>
                                    </p:animEffect>
                                  </p:childTnLst>
                                </p:cTn>
                              </p:par>
                            </p:childTnLst>
                          </p:cTn>
                        </p:par>
                        <p:par>
                          <p:cTn id="36" fill="hold">
                            <p:stCondLst>
                              <p:cond delay="3500"/>
                            </p:stCondLst>
                            <p:childTnLst>
                              <p:par>
                                <p:cTn id="37" presetID="22" presetClass="entr" presetSubtype="1"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up)">
                                      <p:cBhvr>
                                        <p:cTn id="39" dur="500"/>
                                        <p:tgtEl>
                                          <p:spTgt spid="73"/>
                                        </p:tgtEl>
                                      </p:cBhvr>
                                    </p:animEffect>
                                  </p:childTnLst>
                                </p:cTn>
                              </p:par>
                            </p:childTnLst>
                          </p:cTn>
                        </p:par>
                        <p:par>
                          <p:cTn id="40" fill="hold">
                            <p:stCondLst>
                              <p:cond delay="4000"/>
                            </p:stCondLst>
                            <p:childTnLst>
                              <p:par>
                                <p:cTn id="41" presetID="53" presetClass="entr" presetSubtype="0" fill="hold" grpId="0" nodeType="afterEffect">
                                  <p:stCondLst>
                                    <p:cond delay="0"/>
                                  </p:stCondLst>
                                  <p:childTnLst>
                                    <p:set>
                                      <p:cBhvr>
                                        <p:cTn id="42" dur="1" fill="hold">
                                          <p:stCondLst>
                                            <p:cond delay="0"/>
                                          </p:stCondLst>
                                        </p:cTn>
                                        <p:tgtEl>
                                          <p:spTgt spid="74"/>
                                        </p:tgtEl>
                                        <p:attrNameLst>
                                          <p:attrName>style.visibility</p:attrName>
                                        </p:attrNameLst>
                                      </p:cBhvr>
                                      <p:to>
                                        <p:strVal val="visible"/>
                                      </p:to>
                                    </p:set>
                                    <p:anim calcmode="lin" valueType="num">
                                      <p:cBhvr>
                                        <p:cTn id="43" dur="500" fill="hold"/>
                                        <p:tgtEl>
                                          <p:spTgt spid="74"/>
                                        </p:tgtEl>
                                        <p:attrNameLst>
                                          <p:attrName>ppt_w</p:attrName>
                                        </p:attrNameLst>
                                      </p:cBhvr>
                                      <p:tavLst>
                                        <p:tav tm="0">
                                          <p:val>
                                            <p:fltVal val="0"/>
                                          </p:val>
                                        </p:tav>
                                        <p:tav tm="100000">
                                          <p:val>
                                            <p:strVal val="#ppt_w"/>
                                          </p:val>
                                        </p:tav>
                                      </p:tavLst>
                                    </p:anim>
                                    <p:anim calcmode="lin" valueType="num">
                                      <p:cBhvr>
                                        <p:cTn id="44" dur="500" fill="hold"/>
                                        <p:tgtEl>
                                          <p:spTgt spid="74"/>
                                        </p:tgtEl>
                                        <p:attrNameLst>
                                          <p:attrName>ppt_h</p:attrName>
                                        </p:attrNameLst>
                                      </p:cBhvr>
                                      <p:tavLst>
                                        <p:tav tm="0">
                                          <p:val>
                                            <p:fltVal val="0"/>
                                          </p:val>
                                        </p:tav>
                                        <p:tav tm="100000">
                                          <p:val>
                                            <p:strVal val="#ppt_h"/>
                                          </p:val>
                                        </p:tav>
                                      </p:tavLst>
                                    </p:anim>
                                    <p:animEffect transition="in" filter="fade">
                                      <p:cBhvr>
                                        <p:cTn id="45" dur="500"/>
                                        <p:tgtEl>
                                          <p:spTgt spid="74"/>
                                        </p:tgtEl>
                                      </p:cBhvr>
                                    </p:animEffect>
                                  </p:childTnLst>
                                </p:cTn>
                              </p:par>
                            </p:childTnLst>
                          </p:cTn>
                        </p:par>
                        <p:par>
                          <p:cTn id="46" fill="hold">
                            <p:stCondLst>
                              <p:cond delay="4500"/>
                            </p:stCondLst>
                            <p:childTnLst>
                              <p:par>
                                <p:cTn id="47" presetID="22" presetClass="entr" presetSubtype="1" fill="hold" grpId="0" nodeType="afterEffect" nodePh="1">
                                  <p:stCondLst>
                                    <p:cond delay="0"/>
                                  </p:stCondLst>
                                  <p:endCondLst>
                                    <p:cond evt="begin" delay="0">
                                      <p:tn val="47"/>
                                    </p:cond>
                                  </p:endCondLst>
                                  <p:childTnLst>
                                    <p:set>
                                      <p:cBhvr>
                                        <p:cTn id="48" dur="1" fill="hold">
                                          <p:stCondLst>
                                            <p:cond delay="0"/>
                                          </p:stCondLst>
                                        </p:cTn>
                                        <p:tgtEl>
                                          <p:spTgt spid="76">
                                            <p:txEl>
                                              <p:pRg st="0" end="0"/>
                                            </p:txEl>
                                          </p:spTgt>
                                        </p:tgtEl>
                                        <p:attrNameLst>
                                          <p:attrName>style.visibility</p:attrName>
                                        </p:attrNameLst>
                                      </p:cBhvr>
                                      <p:to>
                                        <p:strVal val="visible"/>
                                      </p:to>
                                    </p:set>
                                    <p:animEffect transition="in" filter="wipe(up)">
                                      <p:cBhvr>
                                        <p:cTn id="49" dur="500"/>
                                        <p:tgtEl>
                                          <p:spTgt spid="76">
                                            <p:txEl>
                                              <p:pRg st="0" end="0"/>
                                            </p:txEl>
                                          </p:spTgt>
                                        </p:tgtEl>
                                      </p:cBhvr>
                                    </p:animEffect>
                                  </p:childTnLst>
                                </p:cTn>
                              </p:par>
                            </p:childTnLst>
                          </p:cTn>
                        </p:par>
                        <p:par>
                          <p:cTn id="50" fill="hold">
                            <p:stCondLst>
                              <p:cond delay="5000"/>
                            </p:stCondLst>
                            <p:childTnLst>
                              <p:par>
                                <p:cTn id="51" presetID="22" presetClass="entr" presetSubtype="1" fill="hold" grpId="0" nodeType="afterEffect" nodePh="1">
                                  <p:stCondLst>
                                    <p:cond delay="0"/>
                                  </p:stCondLst>
                                  <p:endCondLst>
                                    <p:cond evt="begin" delay="0">
                                      <p:tn val="51"/>
                                    </p:cond>
                                  </p:endCondLst>
                                  <p:childTnLst>
                                    <p:set>
                                      <p:cBhvr>
                                        <p:cTn id="52" dur="1" fill="hold">
                                          <p:stCondLst>
                                            <p:cond delay="0"/>
                                          </p:stCondLst>
                                        </p:cTn>
                                        <p:tgtEl>
                                          <p:spTgt spid="75">
                                            <p:txEl>
                                              <p:pRg st="0" end="0"/>
                                            </p:txEl>
                                          </p:spTgt>
                                        </p:tgtEl>
                                        <p:attrNameLst>
                                          <p:attrName>style.visibility</p:attrName>
                                        </p:attrNameLst>
                                      </p:cBhvr>
                                      <p:to>
                                        <p:strVal val="visible"/>
                                      </p:to>
                                    </p:set>
                                    <p:animEffect transition="in" filter="wipe(up)">
                                      <p:cBhvr>
                                        <p:cTn id="53" dur="500"/>
                                        <p:tgtEl>
                                          <p:spTgt spid="75">
                                            <p:txEl>
                                              <p:pRg st="0" end="0"/>
                                            </p:txEl>
                                          </p:spTgt>
                                        </p:tgtEl>
                                      </p:cBhvr>
                                    </p:animEffect>
                                  </p:childTnLst>
                                </p:cTn>
                              </p:par>
                            </p:childTnLst>
                          </p:cTn>
                        </p:par>
                        <p:par>
                          <p:cTn id="54" fill="hold">
                            <p:stCondLst>
                              <p:cond delay="5500"/>
                            </p:stCondLst>
                            <p:childTnLst>
                              <p:par>
                                <p:cTn id="55" presetID="22" presetClass="entr" presetSubtype="4" fill="hold" grpId="0" nodeType="after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wipe(down)">
                                      <p:cBhvr>
                                        <p:cTn id="57" dur="500"/>
                                        <p:tgtEl>
                                          <p:spTgt spid="77"/>
                                        </p:tgtEl>
                                      </p:cBhvr>
                                    </p:animEffect>
                                  </p:childTnLst>
                                </p:cTn>
                              </p:par>
                            </p:childTnLst>
                          </p:cTn>
                        </p:par>
                        <p:par>
                          <p:cTn id="58" fill="hold">
                            <p:stCondLst>
                              <p:cond delay="6000"/>
                            </p:stCondLst>
                            <p:childTnLst>
                              <p:par>
                                <p:cTn id="59" presetID="53" presetClass="entr" presetSubtype="0" fill="hold" grpId="0" nodeType="afterEffect">
                                  <p:stCondLst>
                                    <p:cond delay="0"/>
                                  </p:stCondLst>
                                  <p:childTnLst>
                                    <p:set>
                                      <p:cBhvr>
                                        <p:cTn id="60" dur="1" fill="hold">
                                          <p:stCondLst>
                                            <p:cond delay="0"/>
                                          </p:stCondLst>
                                        </p:cTn>
                                        <p:tgtEl>
                                          <p:spTgt spid="78"/>
                                        </p:tgtEl>
                                        <p:attrNameLst>
                                          <p:attrName>style.visibility</p:attrName>
                                        </p:attrNameLst>
                                      </p:cBhvr>
                                      <p:to>
                                        <p:strVal val="visible"/>
                                      </p:to>
                                    </p:set>
                                    <p:anim calcmode="lin" valueType="num">
                                      <p:cBhvr>
                                        <p:cTn id="61" dur="500" fill="hold"/>
                                        <p:tgtEl>
                                          <p:spTgt spid="78"/>
                                        </p:tgtEl>
                                        <p:attrNameLst>
                                          <p:attrName>ppt_w</p:attrName>
                                        </p:attrNameLst>
                                      </p:cBhvr>
                                      <p:tavLst>
                                        <p:tav tm="0">
                                          <p:val>
                                            <p:fltVal val="0"/>
                                          </p:val>
                                        </p:tav>
                                        <p:tav tm="100000">
                                          <p:val>
                                            <p:strVal val="#ppt_w"/>
                                          </p:val>
                                        </p:tav>
                                      </p:tavLst>
                                    </p:anim>
                                    <p:anim calcmode="lin" valueType="num">
                                      <p:cBhvr>
                                        <p:cTn id="62" dur="500" fill="hold"/>
                                        <p:tgtEl>
                                          <p:spTgt spid="78"/>
                                        </p:tgtEl>
                                        <p:attrNameLst>
                                          <p:attrName>ppt_h</p:attrName>
                                        </p:attrNameLst>
                                      </p:cBhvr>
                                      <p:tavLst>
                                        <p:tav tm="0">
                                          <p:val>
                                            <p:fltVal val="0"/>
                                          </p:val>
                                        </p:tav>
                                        <p:tav tm="100000">
                                          <p:val>
                                            <p:strVal val="#ppt_h"/>
                                          </p:val>
                                        </p:tav>
                                      </p:tavLst>
                                    </p:anim>
                                    <p:animEffect transition="in" filter="fade">
                                      <p:cBhvr>
                                        <p:cTn id="63" dur="500"/>
                                        <p:tgtEl>
                                          <p:spTgt spid="78"/>
                                        </p:tgtEl>
                                      </p:cBhvr>
                                    </p:animEffect>
                                  </p:childTnLst>
                                </p:cTn>
                              </p:par>
                            </p:childTnLst>
                          </p:cTn>
                        </p:par>
                        <p:par>
                          <p:cTn id="64" fill="hold">
                            <p:stCondLst>
                              <p:cond delay="6500"/>
                            </p:stCondLst>
                            <p:childTnLst>
                              <p:par>
                                <p:cTn id="65" presetID="22" presetClass="entr" presetSubtype="1" fill="hold" grpId="0" nodeType="afterEffect" nodePh="1">
                                  <p:stCondLst>
                                    <p:cond delay="0"/>
                                  </p:stCondLst>
                                  <p:endCondLst>
                                    <p:cond evt="begin" delay="0">
                                      <p:tn val="65"/>
                                    </p:cond>
                                  </p:endCondLst>
                                  <p:childTnLst>
                                    <p:set>
                                      <p:cBhvr>
                                        <p:cTn id="66" dur="1" fill="hold">
                                          <p:stCondLst>
                                            <p:cond delay="0"/>
                                          </p:stCondLst>
                                        </p:cTn>
                                        <p:tgtEl>
                                          <p:spTgt spid="80">
                                            <p:txEl>
                                              <p:pRg st="0" end="0"/>
                                            </p:txEl>
                                          </p:spTgt>
                                        </p:tgtEl>
                                        <p:attrNameLst>
                                          <p:attrName>style.visibility</p:attrName>
                                        </p:attrNameLst>
                                      </p:cBhvr>
                                      <p:to>
                                        <p:strVal val="visible"/>
                                      </p:to>
                                    </p:set>
                                    <p:animEffect transition="in" filter="wipe(up)">
                                      <p:cBhvr>
                                        <p:cTn id="67" dur="500"/>
                                        <p:tgtEl>
                                          <p:spTgt spid="80">
                                            <p:txEl>
                                              <p:pRg st="0" end="0"/>
                                            </p:txEl>
                                          </p:spTgt>
                                        </p:tgtEl>
                                      </p:cBhvr>
                                    </p:animEffect>
                                  </p:childTnLst>
                                </p:cTn>
                              </p:par>
                            </p:childTnLst>
                          </p:cTn>
                        </p:par>
                        <p:par>
                          <p:cTn id="68" fill="hold">
                            <p:stCondLst>
                              <p:cond delay="7000"/>
                            </p:stCondLst>
                            <p:childTnLst>
                              <p:par>
                                <p:cTn id="69" presetID="22" presetClass="entr" presetSubtype="1" fill="hold" grpId="0" nodeType="afterEffect" nodePh="1">
                                  <p:stCondLst>
                                    <p:cond delay="0"/>
                                  </p:stCondLst>
                                  <p:endCondLst>
                                    <p:cond evt="begin" delay="0">
                                      <p:tn val="69"/>
                                    </p:cond>
                                  </p:endCondLst>
                                  <p:childTnLst>
                                    <p:set>
                                      <p:cBhvr>
                                        <p:cTn id="70" dur="1" fill="hold">
                                          <p:stCondLst>
                                            <p:cond delay="0"/>
                                          </p:stCondLst>
                                        </p:cTn>
                                        <p:tgtEl>
                                          <p:spTgt spid="79">
                                            <p:txEl>
                                              <p:pRg st="0" end="0"/>
                                            </p:txEl>
                                          </p:spTgt>
                                        </p:tgtEl>
                                        <p:attrNameLst>
                                          <p:attrName>style.visibility</p:attrName>
                                        </p:attrNameLst>
                                      </p:cBhvr>
                                      <p:to>
                                        <p:strVal val="visible"/>
                                      </p:to>
                                    </p:set>
                                    <p:animEffect transition="in" filter="wipe(up)">
                                      <p:cBhvr>
                                        <p:cTn id="71" dur="500"/>
                                        <p:tgtEl>
                                          <p:spTgt spid="79">
                                            <p:txEl>
                                              <p:pRg st="0" end="0"/>
                                            </p:txEl>
                                          </p:spTgt>
                                        </p:tgtEl>
                                      </p:cBhvr>
                                    </p:animEffect>
                                  </p:childTnLst>
                                </p:cTn>
                              </p:par>
                            </p:childTnLst>
                          </p:cTn>
                        </p:par>
                        <p:par>
                          <p:cTn id="72" fill="hold">
                            <p:stCondLst>
                              <p:cond delay="7500"/>
                            </p:stCondLst>
                            <p:childTnLst>
                              <p:par>
                                <p:cTn id="73" presetID="22" presetClass="entr" presetSubtype="1" fill="hold" grpId="0" nodeType="after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wipe(up)">
                                      <p:cBhvr>
                                        <p:cTn id="75" dur="500"/>
                                        <p:tgtEl>
                                          <p:spTgt spid="81"/>
                                        </p:tgtEl>
                                      </p:cBhvr>
                                    </p:animEffect>
                                  </p:childTnLst>
                                </p:cTn>
                              </p:par>
                            </p:childTnLst>
                          </p:cTn>
                        </p:par>
                        <p:par>
                          <p:cTn id="76" fill="hold">
                            <p:stCondLst>
                              <p:cond delay="8000"/>
                            </p:stCondLst>
                            <p:childTnLst>
                              <p:par>
                                <p:cTn id="77" presetID="53" presetClass="entr" presetSubtype="0" fill="hold" grpId="0" nodeType="afterEffect">
                                  <p:stCondLst>
                                    <p:cond delay="0"/>
                                  </p:stCondLst>
                                  <p:childTnLst>
                                    <p:set>
                                      <p:cBhvr>
                                        <p:cTn id="78" dur="1" fill="hold">
                                          <p:stCondLst>
                                            <p:cond delay="0"/>
                                          </p:stCondLst>
                                        </p:cTn>
                                        <p:tgtEl>
                                          <p:spTgt spid="82"/>
                                        </p:tgtEl>
                                        <p:attrNameLst>
                                          <p:attrName>style.visibility</p:attrName>
                                        </p:attrNameLst>
                                      </p:cBhvr>
                                      <p:to>
                                        <p:strVal val="visible"/>
                                      </p:to>
                                    </p:set>
                                    <p:anim calcmode="lin" valueType="num">
                                      <p:cBhvr>
                                        <p:cTn id="79" dur="500" fill="hold"/>
                                        <p:tgtEl>
                                          <p:spTgt spid="82"/>
                                        </p:tgtEl>
                                        <p:attrNameLst>
                                          <p:attrName>ppt_w</p:attrName>
                                        </p:attrNameLst>
                                      </p:cBhvr>
                                      <p:tavLst>
                                        <p:tav tm="0">
                                          <p:val>
                                            <p:fltVal val="0"/>
                                          </p:val>
                                        </p:tav>
                                        <p:tav tm="100000">
                                          <p:val>
                                            <p:strVal val="#ppt_w"/>
                                          </p:val>
                                        </p:tav>
                                      </p:tavLst>
                                    </p:anim>
                                    <p:anim calcmode="lin" valueType="num">
                                      <p:cBhvr>
                                        <p:cTn id="80" dur="500" fill="hold"/>
                                        <p:tgtEl>
                                          <p:spTgt spid="82"/>
                                        </p:tgtEl>
                                        <p:attrNameLst>
                                          <p:attrName>ppt_h</p:attrName>
                                        </p:attrNameLst>
                                      </p:cBhvr>
                                      <p:tavLst>
                                        <p:tav tm="0">
                                          <p:val>
                                            <p:fltVal val="0"/>
                                          </p:val>
                                        </p:tav>
                                        <p:tav tm="100000">
                                          <p:val>
                                            <p:strVal val="#ppt_h"/>
                                          </p:val>
                                        </p:tav>
                                      </p:tavLst>
                                    </p:anim>
                                    <p:animEffect transition="in" filter="fade">
                                      <p:cBhvr>
                                        <p:cTn id="81" dur="500"/>
                                        <p:tgtEl>
                                          <p:spTgt spid="82"/>
                                        </p:tgtEl>
                                      </p:cBhvr>
                                    </p:animEffect>
                                  </p:childTnLst>
                                </p:cTn>
                              </p:par>
                            </p:childTnLst>
                          </p:cTn>
                        </p:par>
                        <p:par>
                          <p:cTn id="82" fill="hold">
                            <p:stCondLst>
                              <p:cond delay="8500"/>
                            </p:stCondLst>
                            <p:childTnLst>
                              <p:par>
                                <p:cTn id="83" presetID="22" presetClass="entr" presetSubtype="1" fill="hold" grpId="0" nodeType="afterEffect" nodePh="1">
                                  <p:stCondLst>
                                    <p:cond delay="0"/>
                                  </p:stCondLst>
                                  <p:endCondLst>
                                    <p:cond evt="begin" delay="0">
                                      <p:tn val="83"/>
                                    </p:cond>
                                  </p:endCondLst>
                                  <p:childTnLst>
                                    <p:set>
                                      <p:cBhvr>
                                        <p:cTn id="84" dur="1" fill="hold">
                                          <p:stCondLst>
                                            <p:cond delay="0"/>
                                          </p:stCondLst>
                                        </p:cTn>
                                        <p:tgtEl>
                                          <p:spTgt spid="84">
                                            <p:txEl>
                                              <p:pRg st="0" end="0"/>
                                            </p:txEl>
                                          </p:spTgt>
                                        </p:tgtEl>
                                        <p:attrNameLst>
                                          <p:attrName>style.visibility</p:attrName>
                                        </p:attrNameLst>
                                      </p:cBhvr>
                                      <p:to>
                                        <p:strVal val="visible"/>
                                      </p:to>
                                    </p:set>
                                    <p:animEffect transition="in" filter="wipe(up)">
                                      <p:cBhvr>
                                        <p:cTn id="85" dur="500"/>
                                        <p:tgtEl>
                                          <p:spTgt spid="84">
                                            <p:txEl>
                                              <p:pRg st="0" end="0"/>
                                            </p:txEl>
                                          </p:spTgt>
                                        </p:tgtEl>
                                      </p:cBhvr>
                                    </p:animEffect>
                                  </p:childTnLst>
                                </p:cTn>
                              </p:par>
                            </p:childTnLst>
                          </p:cTn>
                        </p:par>
                        <p:par>
                          <p:cTn id="86" fill="hold">
                            <p:stCondLst>
                              <p:cond delay="9000"/>
                            </p:stCondLst>
                            <p:childTnLst>
                              <p:par>
                                <p:cTn id="87" presetID="22" presetClass="entr" presetSubtype="1" fill="hold" grpId="0" nodeType="afterEffect" nodePh="1">
                                  <p:stCondLst>
                                    <p:cond delay="0"/>
                                  </p:stCondLst>
                                  <p:endCondLst>
                                    <p:cond evt="begin" delay="0">
                                      <p:tn val="87"/>
                                    </p:cond>
                                  </p:endCondLst>
                                  <p:childTnLst>
                                    <p:set>
                                      <p:cBhvr>
                                        <p:cTn id="88" dur="1" fill="hold">
                                          <p:stCondLst>
                                            <p:cond delay="0"/>
                                          </p:stCondLst>
                                        </p:cTn>
                                        <p:tgtEl>
                                          <p:spTgt spid="83">
                                            <p:txEl>
                                              <p:pRg st="0" end="0"/>
                                            </p:txEl>
                                          </p:spTgt>
                                        </p:tgtEl>
                                        <p:attrNameLst>
                                          <p:attrName>style.visibility</p:attrName>
                                        </p:attrNameLst>
                                      </p:cBhvr>
                                      <p:to>
                                        <p:strVal val="visible"/>
                                      </p:to>
                                    </p:set>
                                    <p:animEffect transition="in" filter="wipe(up)">
                                      <p:cBhvr>
                                        <p:cTn id="89" dur="500"/>
                                        <p:tgtEl>
                                          <p:spTgt spid="83">
                                            <p:txEl>
                                              <p:pRg st="0" end="0"/>
                                            </p:txEl>
                                          </p:spTgt>
                                        </p:tgtEl>
                                      </p:cBhvr>
                                    </p:animEffect>
                                  </p:childTnLst>
                                </p:cTn>
                              </p:par>
                            </p:childTnLst>
                          </p:cTn>
                        </p:par>
                        <p:par>
                          <p:cTn id="90" fill="hold">
                            <p:stCondLst>
                              <p:cond delay="9500"/>
                            </p:stCondLst>
                            <p:childTnLst>
                              <p:par>
                                <p:cTn id="91" presetID="22" presetClass="entr" presetSubtype="4" fill="hold" grpId="0" nodeType="afterEffect">
                                  <p:stCondLst>
                                    <p:cond delay="0"/>
                                  </p:stCondLst>
                                  <p:childTnLst>
                                    <p:set>
                                      <p:cBhvr>
                                        <p:cTn id="92" dur="1" fill="hold">
                                          <p:stCondLst>
                                            <p:cond delay="0"/>
                                          </p:stCondLst>
                                        </p:cTn>
                                        <p:tgtEl>
                                          <p:spTgt spid="85"/>
                                        </p:tgtEl>
                                        <p:attrNameLst>
                                          <p:attrName>style.visibility</p:attrName>
                                        </p:attrNameLst>
                                      </p:cBhvr>
                                      <p:to>
                                        <p:strVal val="visible"/>
                                      </p:to>
                                    </p:set>
                                    <p:animEffect transition="in" filter="wipe(down)">
                                      <p:cBhvr>
                                        <p:cTn id="93" dur="500"/>
                                        <p:tgtEl>
                                          <p:spTgt spid="85"/>
                                        </p:tgtEl>
                                      </p:cBhvr>
                                    </p:animEffect>
                                  </p:childTnLst>
                                </p:cTn>
                              </p:par>
                            </p:childTnLst>
                          </p:cTn>
                        </p:par>
                        <p:par>
                          <p:cTn id="94" fill="hold">
                            <p:stCondLst>
                              <p:cond delay="10000"/>
                            </p:stCondLst>
                            <p:childTnLst>
                              <p:par>
                                <p:cTn id="95" presetID="53" presetClass="entr" presetSubtype="0" fill="hold" grpId="0" nodeType="afterEffect">
                                  <p:stCondLst>
                                    <p:cond delay="0"/>
                                  </p:stCondLst>
                                  <p:childTnLst>
                                    <p:set>
                                      <p:cBhvr>
                                        <p:cTn id="96" dur="1" fill="hold">
                                          <p:stCondLst>
                                            <p:cond delay="0"/>
                                          </p:stCondLst>
                                        </p:cTn>
                                        <p:tgtEl>
                                          <p:spTgt spid="86"/>
                                        </p:tgtEl>
                                        <p:attrNameLst>
                                          <p:attrName>style.visibility</p:attrName>
                                        </p:attrNameLst>
                                      </p:cBhvr>
                                      <p:to>
                                        <p:strVal val="visible"/>
                                      </p:to>
                                    </p:set>
                                    <p:anim calcmode="lin" valueType="num">
                                      <p:cBhvr>
                                        <p:cTn id="97" dur="500" fill="hold"/>
                                        <p:tgtEl>
                                          <p:spTgt spid="86"/>
                                        </p:tgtEl>
                                        <p:attrNameLst>
                                          <p:attrName>ppt_w</p:attrName>
                                        </p:attrNameLst>
                                      </p:cBhvr>
                                      <p:tavLst>
                                        <p:tav tm="0">
                                          <p:val>
                                            <p:fltVal val="0"/>
                                          </p:val>
                                        </p:tav>
                                        <p:tav tm="100000">
                                          <p:val>
                                            <p:strVal val="#ppt_w"/>
                                          </p:val>
                                        </p:tav>
                                      </p:tavLst>
                                    </p:anim>
                                    <p:anim calcmode="lin" valueType="num">
                                      <p:cBhvr>
                                        <p:cTn id="98" dur="500" fill="hold"/>
                                        <p:tgtEl>
                                          <p:spTgt spid="86"/>
                                        </p:tgtEl>
                                        <p:attrNameLst>
                                          <p:attrName>ppt_h</p:attrName>
                                        </p:attrNameLst>
                                      </p:cBhvr>
                                      <p:tavLst>
                                        <p:tav tm="0">
                                          <p:val>
                                            <p:fltVal val="0"/>
                                          </p:val>
                                        </p:tav>
                                        <p:tav tm="100000">
                                          <p:val>
                                            <p:strVal val="#ppt_h"/>
                                          </p:val>
                                        </p:tav>
                                      </p:tavLst>
                                    </p:anim>
                                    <p:animEffect transition="in" filter="fade">
                                      <p:cBhvr>
                                        <p:cTn id="99" dur="500"/>
                                        <p:tgtEl>
                                          <p:spTgt spid="86"/>
                                        </p:tgtEl>
                                      </p:cBhvr>
                                    </p:animEffect>
                                  </p:childTnLst>
                                </p:cTn>
                              </p:par>
                            </p:childTnLst>
                          </p:cTn>
                        </p:par>
                        <p:par>
                          <p:cTn id="100" fill="hold">
                            <p:stCondLst>
                              <p:cond delay="10500"/>
                            </p:stCondLst>
                            <p:childTnLst>
                              <p:par>
                                <p:cTn id="101" presetID="22" presetClass="entr" presetSubtype="1" fill="hold" grpId="0" nodeType="afterEffect" nodePh="1">
                                  <p:stCondLst>
                                    <p:cond delay="0"/>
                                  </p:stCondLst>
                                  <p:endCondLst>
                                    <p:cond evt="begin" delay="0">
                                      <p:tn val="101"/>
                                    </p:cond>
                                  </p:endCondLst>
                                  <p:childTnLst>
                                    <p:set>
                                      <p:cBhvr>
                                        <p:cTn id="102" dur="1" fill="hold">
                                          <p:stCondLst>
                                            <p:cond delay="0"/>
                                          </p:stCondLst>
                                        </p:cTn>
                                        <p:tgtEl>
                                          <p:spTgt spid="88">
                                            <p:txEl>
                                              <p:pRg st="0" end="0"/>
                                            </p:txEl>
                                          </p:spTgt>
                                        </p:tgtEl>
                                        <p:attrNameLst>
                                          <p:attrName>style.visibility</p:attrName>
                                        </p:attrNameLst>
                                      </p:cBhvr>
                                      <p:to>
                                        <p:strVal val="visible"/>
                                      </p:to>
                                    </p:set>
                                    <p:animEffect transition="in" filter="wipe(up)">
                                      <p:cBhvr>
                                        <p:cTn id="103" dur="500"/>
                                        <p:tgtEl>
                                          <p:spTgt spid="88">
                                            <p:txEl>
                                              <p:pRg st="0" end="0"/>
                                            </p:txEl>
                                          </p:spTgt>
                                        </p:tgtEl>
                                      </p:cBhvr>
                                    </p:animEffect>
                                  </p:childTnLst>
                                </p:cTn>
                              </p:par>
                            </p:childTnLst>
                          </p:cTn>
                        </p:par>
                        <p:par>
                          <p:cTn id="104" fill="hold">
                            <p:stCondLst>
                              <p:cond delay="11000"/>
                            </p:stCondLst>
                            <p:childTnLst>
                              <p:par>
                                <p:cTn id="105" presetID="22" presetClass="entr" presetSubtype="1" fill="hold" grpId="0" nodeType="afterEffect" nodePh="1">
                                  <p:stCondLst>
                                    <p:cond delay="0"/>
                                  </p:stCondLst>
                                  <p:endCondLst>
                                    <p:cond evt="begin" delay="0">
                                      <p:tn val="105"/>
                                    </p:cond>
                                  </p:endCondLst>
                                  <p:childTnLst>
                                    <p:set>
                                      <p:cBhvr>
                                        <p:cTn id="106" dur="1" fill="hold">
                                          <p:stCondLst>
                                            <p:cond delay="0"/>
                                          </p:stCondLst>
                                        </p:cTn>
                                        <p:tgtEl>
                                          <p:spTgt spid="87">
                                            <p:txEl>
                                              <p:pRg st="0" end="0"/>
                                            </p:txEl>
                                          </p:spTgt>
                                        </p:tgtEl>
                                        <p:attrNameLst>
                                          <p:attrName>style.visibility</p:attrName>
                                        </p:attrNameLst>
                                      </p:cBhvr>
                                      <p:to>
                                        <p:strVal val="visible"/>
                                      </p:to>
                                    </p:set>
                                    <p:animEffect transition="in" filter="wipe(up)">
                                      <p:cBhvr>
                                        <p:cTn id="107" dur="500"/>
                                        <p:tgtEl>
                                          <p:spTgt spid="87">
                                            <p:txEl>
                                              <p:pRg st="0" end="0"/>
                                            </p:txEl>
                                          </p:spTgt>
                                        </p:tgtEl>
                                      </p:cBhvr>
                                    </p:animEffect>
                                  </p:childTnLst>
                                </p:cTn>
                              </p:par>
                            </p:childTnLst>
                          </p:cTn>
                        </p:par>
                        <p:par>
                          <p:cTn id="108" fill="hold">
                            <p:stCondLst>
                              <p:cond delay="11500"/>
                            </p:stCondLst>
                            <p:childTnLst>
                              <p:par>
                                <p:cTn id="109" presetID="22" presetClass="entr" presetSubtype="1" fill="hold" grpId="0" nodeType="afterEffect">
                                  <p:stCondLst>
                                    <p:cond delay="0"/>
                                  </p:stCondLst>
                                  <p:childTnLst>
                                    <p:set>
                                      <p:cBhvr>
                                        <p:cTn id="110" dur="1" fill="hold">
                                          <p:stCondLst>
                                            <p:cond delay="0"/>
                                          </p:stCondLst>
                                        </p:cTn>
                                        <p:tgtEl>
                                          <p:spTgt spid="89"/>
                                        </p:tgtEl>
                                        <p:attrNameLst>
                                          <p:attrName>style.visibility</p:attrName>
                                        </p:attrNameLst>
                                      </p:cBhvr>
                                      <p:to>
                                        <p:strVal val="visible"/>
                                      </p:to>
                                    </p:set>
                                    <p:animEffect transition="in" filter="wipe(up)">
                                      <p:cBhvr>
                                        <p:cTn id="111" dur="500"/>
                                        <p:tgtEl>
                                          <p:spTgt spid="89"/>
                                        </p:tgtEl>
                                      </p:cBhvr>
                                    </p:animEffect>
                                  </p:childTnLst>
                                </p:cTn>
                              </p:par>
                            </p:childTnLst>
                          </p:cTn>
                        </p:par>
                        <p:par>
                          <p:cTn id="112" fill="hold">
                            <p:stCondLst>
                              <p:cond delay="12000"/>
                            </p:stCondLst>
                            <p:childTnLst>
                              <p:par>
                                <p:cTn id="113" presetID="53" presetClass="entr" presetSubtype="0" fill="hold" grpId="0" nodeType="afterEffect">
                                  <p:stCondLst>
                                    <p:cond delay="0"/>
                                  </p:stCondLst>
                                  <p:childTnLst>
                                    <p:set>
                                      <p:cBhvr>
                                        <p:cTn id="114" dur="1" fill="hold">
                                          <p:stCondLst>
                                            <p:cond delay="0"/>
                                          </p:stCondLst>
                                        </p:cTn>
                                        <p:tgtEl>
                                          <p:spTgt spid="90"/>
                                        </p:tgtEl>
                                        <p:attrNameLst>
                                          <p:attrName>style.visibility</p:attrName>
                                        </p:attrNameLst>
                                      </p:cBhvr>
                                      <p:to>
                                        <p:strVal val="visible"/>
                                      </p:to>
                                    </p:set>
                                    <p:anim calcmode="lin" valueType="num">
                                      <p:cBhvr>
                                        <p:cTn id="115" dur="500" fill="hold"/>
                                        <p:tgtEl>
                                          <p:spTgt spid="90"/>
                                        </p:tgtEl>
                                        <p:attrNameLst>
                                          <p:attrName>ppt_w</p:attrName>
                                        </p:attrNameLst>
                                      </p:cBhvr>
                                      <p:tavLst>
                                        <p:tav tm="0">
                                          <p:val>
                                            <p:fltVal val="0"/>
                                          </p:val>
                                        </p:tav>
                                        <p:tav tm="100000">
                                          <p:val>
                                            <p:strVal val="#ppt_w"/>
                                          </p:val>
                                        </p:tav>
                                      </p:tavLst>
                                    </p:anim>
                                    <p:anim calcmode="lin" valueType="num">
                                      <p:cBhvr>
                                        <p:cTn id="116" dur="500" fill="hold"/>
                                        <p:tgtEl>
                                          <p:spTgt spid="90"/>
                                        </p:tgtEl>
                                        <p:attrNameLst>
                                          <p:attrName>ppt_h</p:attrName>
                                        </p:attrNameLst>
                                      </p:cBhvr>
                                      <p:tavLst>
                                        <p:tav tm="0">
                                          <p:val>
                                            <p:fltVal val="0"/>
                                          </p:val>
                                        </p:tav>
                                        <p:tav tm="100000">
                                          <p:val>
                                            <p:strVal val="#ppt_h"/>
                                          </p:val>
                                        </p:tav>
                                      </p:tavLst>
                                    </p:anim>
                                    <p:animEffect transition="in" filter="fade">
                                      <p:cBhvr>
                                        <p:cTn id="117" dur="500"/>
                                        <p:tgtEl>
                                          <p:spTgt spid="90"/>
                                        </p:tgtEl>
                                      </p:cBhvr>
                                    </p:animEffect>
                                  </p:childTnLst>
                                </p:cTn>
                              </p:par>
                            </p:childTnLst>
                          </p:cTn>
                        </p:par>
                        <p:par>
                          <p:cTn id="118" fill="hold">
                            <p:stCondLst>
                              <p:cond delay="12500"/>
                            </p:stCondLst>
                            <p:childTnLst>
                              <p:par>
                                <p:cTn id="119" presetID="22" presetClass="entr" presetSubtype="1" fill="hold" grpId="0" nodeType="afterEffect" nodePh="1">
                                  <p:stCondLst>
                                    <p:cond delay="0"/>
                                  </p:stCondLst>
                                  <p:endCondLst>
                                    <p:cond evt="begin" delay="0">
                                      <p:tn val="119"/>
                                    </p:cond>
                                  </p:endCondLst>
                                  <p:childTnLst>
                                    <p:set>
                                      <p:cBhvr>
                                        <p:cTn id="120" dur="1" fill="hold">
                                          <p:stCondLst>
                                            <p:cond delay="0"/>
                                          </p:stCondLst>
                                        </p:cTn>
                                        <p:tgtEl>
                                          <p:spTgt spid="92">
                                            <p:txEl>
                                              <p:pRg st="0" end="0"/>
                                            </p:txEl>
                                          </p:spTgt>
                                        </p:tgtEl>
                                        <p:attrNameLst>
                                          <p:attrName>style.visibility</p:attrName>
                                        </p:attrNameLst>
                                      </p:cBhvr>
                                      <p:to>
                                        <p:strVal val="visible"/>
                                      </p:to>
                                    </p:set>
                                    <p:animEffect transition="in" filter="wipe(up)">
                                      <p:cBhvr>
                                        <p:cTn id="121" dur="500"/>
                                        <p:tgtEl>
                                          <p:spTgt spid="92">
                                            <p:txEl>
                                              <p:pRg st="0" end="0"/>
                                            </p:txEl>
                                          </p:spTgt>
                                        </p:tgtEl>
                                      </p:cBhvr>
                                    </p:animEffect>
                                  </p:childTnLst>
                                </p:cTn>
                              </p:par>
                            </p:childTnLst>
                          </p:cTn>
                        </p:par>
                        <p:par>
                          <p:cTn id="122" fill="hold">
                            <p:stCondLst>
                              <p:cond delay="13000"/>
                            </p:stCondLst>
                            <p:childTnLst>
                              <p:par>
                                <p:cTn id="123" presetID="22" presetClass="entr" presetSubtype="1" fill="hold" grpId="0" nodeType="afterEffect" nodePh="1">
                                  <p:stCondLst>
                                    <p:cond delay="0"/>
                                  </p:stCondLst>
                                  <p:endCondLst>
                                    <p:cond evt="begin" delay="0">
                                      <p:tn val="123"/>
                                    </p:cond>
                                  </p:endCondLst>
                                  <p:childTnLst>
                                    <p:set>
                                      <p:cBhvr>
                                        <p:cTn id="124" dur="1" fill="hold">
                                          <p:stCondLst>
                                            <p:cond delay="0"/>
                                          </p:stCondLst>
                                        </p:cTn>
                                        <p:tgtEl>
                                          <p:spTgt spid="91">
                                            <p:txEl>
                                              <p:pRg st="0" end="0"/>
                                            </p:txEl>
                                          </p:spTgt>
                                        </p:tgtEl>
                                        <p:attrNameLst>
                                          <p:attrName>style.visibility</p:attrName>
                                        </p:attrNameLst>
                                      </p:cBhvr>
                                      <p:to>
                                        <p:strVal val="visible"/>
                                      </p:to>
                                    </p:set>
                                    <p:animEffect transition="in" filter="wipe(up)">
                                      <p:cBhvr>
                                        <p:cTn id="125" dur="500"/>
                                        <p:tgtEl>
                                          <p:spTgt spid="91">
                                            <p:txEl>
                                              <p:pRg st="0" end="0"/>
                                            </p:txEl>
                                          </p:spTgt>
                                        </p:tgtEl>
                                      </p:cBhvr>
                                    </p:animEffect>
                                  </p:childTnLst>
                                </p:cTn>
                              </p:par>
                            </p:childTnLst>
                          </p:cTn>
                        </p:par>
                        <p:par>
                          <p:cTn id="126" fill="hold">
                            <p:stCondLst>
                              <p:cond delay="13500"/>
                            </p:stCondLst>
                            <p:childTnLst>
                              <p:par>
                                <p:cTn id="127" presetID="22" presetClass="entr" presetSubtype="1" fill="hold" grpId="0" nodeType="afterEffect">
                                  <p:stCondLst>
                                    <p:cond delay="0"/>
                                  </p:stCondLst>
                                  <p:childTnLst>
                                    <p:set>
                                      <p:cBhvr>
                                        <p:cTn id="128" dur="1" fill="hold">
                                          <p:stCondLst>
                                            <p:cond delay="0"/>
                                          </p:stCondLst>
                                        </p:cTn>
                                        <p:tgtEl>
                                          <p:spTgt spid="93"/>
                                        </p:tgtEl>
                                        <p:attrNameLst>
                                          <p:attrName>style.visibility</p:attrName>
                                        </p:attrNameLst>
                                      </p:cBhvr>
                                      <p:to>
                                        <p:strVal val="visible"/>
                                      </p:to>
                                    </p:set>
                                    <p:animEffect transition="in" filter="wipe(up)">
                                      <p:cBhvr>
                                        <p:cTn id="129" dur="500"/>
                                        <p:tgtEl>
                                          <p:spTgt spid="93"/>
                                        </p:tgtEl>
                                      </p:cBhvr>
                                    </p:animEffect>
                                  </p:childTnLst>
                                </p:cTn>
                              </p:par>
                            </p:childTnLst>
                          </p:cTn>
                        </p:par>
                        <p:par>
                          <p:cTn id="130" fill="hold">
                            <p:stCondLst>
                              <p:cond delay="14000"/>
                            </p:stCondLst>
                            <p:childTnLst>
                              <p:par>
                                <p:cTn id="131" presetID="53" presetClass="entr" presetSubtype="0" fill="hold" grpId="0" nodeType="afterEffect">
                                  <p:stCondLst>
                                    <p:cond delay="0"/>
                                  </p:stCondLst>
                                  <p:childTnLst>
                                    <p:set>
                                      <p:cBhvr>
                                        <p:cTn id="132" dur="1" fill="hold">
                                          <p:stCondLst>
                                            <p:cond delay="0"/>
                                          </p:stCondLst>
                                        </p:cTn>
                                        <p:tgtEl>
                                          <p:spTgt spid="94"/>
                                        </p:tgtEl>
                                        <p:attrNameLst>
                                          <p:attrName>style.visibility</p:attrName>
                                        </p:attrNameLst>
                                      </p:cBhvr>
                                      <p:to>
                                        <p:strVal val="visible"/>
                                      </p:to>
                                    </p:set>
                                    <p:anim calcmode="lin" valueType="num">
                                      <p:cBhvr>
                                        <p:cTn id="133" dur="500" fill="hold"/>
                                        <p:tgtEl>
                                          <p:spTgt spid="94"/>
                                        </p:tgtEl>
                                        <p:attrNameLst>
                                          <p:attrName>ppt_w</p:attrName>
                                        </p:attrNameLst>
                                      </p:cBhvr>
                                      <p:tavLst>
                                        <p:tav tm="0">
                                          <p:val>
                                            <p:fltVal val="0"/>
                                          </p:val>
                                        </p:tav>
                                        <p:tav tm="100000">
                                          <p:val>
                                            <p:strVal val="#ppt_w"/>
                                          </p:val>
                                        </p:tav>
                                      </p:tavLst>
                                    </p:anim>
                                    <p:anim calcmode="lin" valueType="num">
                                      <p:cBhvr>
                                        <p:cTn id="134" dur="500" fill="hold"/>
                                        <p:tgtEl>
                                          <p:spTgt spid="94"/>
                                        </p:tgtEl>
                                        <p:attrNameLst>
                                          <p:attrName>ppt_h</p:attrName>
                                        </p:attrNameLst>
                                      </p:cBhvr>
                                      <p:tavLst>
                                        <p:tav tm="0">
                                          <p:val>
                                            <p:fltVal val="0"/>
                                          </p:val>
                                        </p:tav>
                                        <p:tav tm="100000">
                                          <p:val>
                                            <p:strVal val="#ppt_h"/>
                                          </p:val>
                                        </p:tav>
                                      </p:tavLst>
                                    </p:anim>
                                    <p:animEffect transition="in" filter="fade">
                                      <p:cBhvr>
                                        <p:cTn id="135" dur="500"/>
                                        <p:tgtEl>
                                          <p:spTgt spid="94"/>
                                        </p:tgtEl>
                                      </p:cBhvr>
                                    </p:animEffect>
                                  </p:childTnLst>
                                </p:cTn>
                              </p:par>
                            </p:childTnLst>
                          </p:cTn>
                        </p:par>
                        <p:par>
                          <p:cTn id="136" fill="hold">
                            <p:stCondLst>
                              <p:cond delay="14500"/>
                            </p:stCondLst>
                            <p:childTnLst>
                              <p:par>
                                <p:cTn id="137" presetID="22" presetClass="entr" presetSubtype="1" fill="hold" grpId="0" nodeType="afterEffect" nodePh="1">
                                  <p:stCondLst>
                                    <p:cond delay="0"/>
                                  </p:stCondLst>
                                  <p:endCondLst>
                                    <p:cond evt="begin" delay="0">
                                      <p:tn val="137"/>
                                    </p:cond>
                                  </p:endCondLst>
                                  <p:childTnLst>
                                    <p:set>
                                      <p:cBhvr>
                                        <p:cTn id="138" dur="1" fill="hold">
                                          <p:stCondLst>
                                            <p:cond delay="0"/>
                                          </p:stCondLst>
                                        </p:cTn>
                                        <p:tgtEl>
                                          <p:spTgt spid="96">
                                            <p:txEl>
                                              <p:pRg st="0" end="0"/>
                                            </p:txEl>
                                          </p:spTgt>
                                        </p:tgtEl>
                                        <p:attrNameLst>
                                          <p:attrName>style.visibility</p:attrName>
                                        </p:attrNameLst>
                                      </p:cBhvr>
                                      <p:to>
                                        <p:strVal val="visible"/>
                                      </p:to>
                                    </p:set>
                                    <p:animEffect transition="in" filter="wipe(up)">
                                      <p:cBhvr>
                                        <p:cTn id="139" dur="500"/>
                                        <p:tgtEl>
                                          <p:spTgt spid="96">
                                            <p:txEl>
                                              <p:pRg st="0" end="0"/>
                                            </p:txEl>
                                          </p:spTgt>
                                        </p:tgtEl>
                                      </p:cBhvr>
                                    </p:animEffect>
                                  </p:childTnLst>
                                </p:cTn>
                              </p:par>
                            </p:childTnLst>
                          </p:cTn>
                        </p:par>
                        <p:par>
                          <p:cTn id="140" fill="hold">
                            <p:stCondLst>
                              <p:cond delay="15000"/>
                            </p:stCondLst>
                            <p:childTnLst>
                              <p:par>
                                <p:cTn id="141" presetID="22" presetClass="entr" presetSubtype="1" fill="hold" grpId="0" nodeType="afterEffect" nodePh="1">
                                  <p:stCondLst>
                                    <p:cond delay="0"/>
                                  </p:stCondLst>
                                  <p:endCondLst>
                                    <p:cond evt="begin" delay="0">
                                      <p:tn val="141"/>
                                    </p:cond>
                                  </p:endCondLst>
                                  <p:childTnLst>
                                    <p:set>
                                      <p:cBhvr>
                                        <p:cTn id="142" dur="1" fill="hold">
                                          <p:stCondLst>
                                            <p:cond delay="0"/>
                                          </p:stCondLst>
                                        </p:cTn>
                                        <p:tgtEl>
                                          <p:spTgt spid="95">
                                            <p:txEl>
                                              <p:pRg st="0" end="0"/>
                                            </p:txEl>
                                          </p:spTgt>
                                        </p:tgtEl>
                                        <p:attrNameLst>
                                          <p:attrName>style.visibility</p:attrName>
                                        </p:attrNameLst>
                                      </p:cBhvr>
                                      <p:to>
                                        <p:strVal val="visible"/>
                                      </p:to>
                                    </p:set>
                                    <p:animEffect transition="in" filter="wipe(up)">
                                      <p:cBhvr>
                                        <p:cTn id="143" dur="500"/>
                                        <p:tgtEl>
                                          <p:spTgt spid="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3"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53"/>
                        </p:tgtEl>
                        <p:attrNameLst>
                          <p:attrName>style.visibility</p:attrName>
                        </p:attrNameLst>
                      </p:cBhvr>
                      <p:to>
                        <p:strVal val="visible"/>
                      </p:to>
                    </p:set>
                    <p:animEffect transition="in" filter="wipe(up)">
                      <p:cBhvr>
                        <p:cTn dur="500"/>
                        <p:tgtEl>
                          <p:spTgt spid="53"/>
                        </p:tgtEl>
                      </p:cBhvr>
                    </p:animEffect>
                  </p:childTnLst>
                </p:cTn>
              </p:par>
            </p:tnLst>
          </p:tmpl>
        </p:tmplLst>
      </p:bldP>
      <p:bldP spid="54"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up)">
                      <p:cBhvr>
                        <p:cTn dur="500"/>
                        <p:tgtEl>
                          <p:spTgt spid="54"/>
                        </p:tgtEl>
                      </p:cBhvr>
                    </p:animEffect>
                  </p:childTnLst>
                </p:cTn>
              </p:par>
            </p:tnLst>
          </p:tmpl>
        </p:tmplLst>
      </p:bldP>
      <p:bldP spid="56" grpId="0" animBg="1"/>
      <p:bldP spid="57" grpId="0" animBg="1"/>
      <p:bldP spid="5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Effect transition="in" filter="wipe(up)">
                      <p:cBhvr>
                        <p:cTn dur="500"/>
                        <p:tgtEl>
                          <p:spTgt spid="58"/>
                        </p:tgtEl>
                      </p:cBhvr>
                    </p:animEffect>
                  </p:childTnLst>
                </p:cTn>
              </p:par>
            </p:tnLst>
          </p:tmpl>
        </p:tmplLst>
      </p:bldP>
      <p:bldP spid="59"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Effect transition="in" filter="wipe(up)">
                      <p:cBhvr>
                        <p:cTn dur="500"/>
                        <p:tgtEl>
                          <p:spTgt spid="59"/>
                        </p:tgtEl>
                      </p:cBhvr>
                    </p:animEffect>
                  </p:childTnLst>
                </p:cTn>
              </p:par>
            </p:tnLst>
          </p:tmpl>
        </p:tmplLst>
      </p:bldP>
      <p:bldP spid="73" grpId="0" animBg="1"/>
      <p:bldP spid="74" grpId="0" animBg="1"/>
      <p:bldP spid="75"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75"/>
                        </p:tgtEl>
                        <p:attrNameLst>
                          <p:attrName>style.visibility</p:attrName>
                        </p:attrNameLst>
                      </p:cBhvr>
                      <p:to>
                        <p:strVal val="visible"/>
                      </p:to>
                    </p:set>
                    <p:animEffect transition="in" filter="wipe(up)">
                      <p:cBhvr>
                        <p:cTn dur="500"/>
                        <p:tgtEl>
                          <p:spTgt spid="75"/>
                        </p:tgtEl>
                      </p:cBhvr>
                    </p:animEffect>
                  </p:childTnLst>
                </p:cTn>
              </p:par>
            </p:tnLst>
          </p:tmpl>
        </p:tmplLst>
      </p:bldP>
      <p:bldP spid="76"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Effect transition="in" filter="wipe(up)">
                      <p:cBhvr>
                        <p:cTn dur="500"/>
                        <p:tgtEl>
                          <p:spTgt spid="76"/>
                        </p:tgtEl>
                      </p:cBhvr>
                    </p:animEffect>
                  </p:childTnLst>
                </p:cTn>
              </p:par>
            </p:tnLst>
          </p:tmpl>
        </p:tmplLst>
      </p:bldP>
      <p:bldP spid="77" grpId="0" animBg="1"/>
      <p:bldP spid="78" grpId="0" animBg="1"/>
      <p:bldP spid="79"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up)">
                      <p:cBhvr>
                        <p:cTn dur="500"/>
                        <p:tgtEl>
                          <p:spTgt spid="79"/>
                        </p:tgtEl>
                      </p:cBhvr>
                    </p:animEffect>
                  </p:childTnLst>
                </p:cTn>
              </p:par>
            </p:tnLst>
          </p:tmpl>
        </p:tmplLst>
      </p:bldP>
      <p:bldP spid="80"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Effect transition="in" filter="wipe(up)">
                      <p:cBhvr>
                        <p:cTn dur="500"/>
                        <p:tgtEl>
                          <p:spTgt spid="80"/>
                        </p:tgtEl>
                      </p:cBhvr>
                    </p:animEffect>
                  </p:childTnLst>
                </p:cTn>
              </p:par>
            </p:tnLst>
          </p:tmpl>
        </p:tmplLst>
      </p:bldP>
      <p:bldP spid="81" grpId="0" animBg="1"/>
      <p:bldP spid="82" grpId="0" animBg="1"/>
      <p:bldP spid="83"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up)">
                      <p:cBhvr>
                        <p:cTn dur="500"/>
                        <p:tgtEl>
                          <p:spTgt spid="83"/>
                        </p:tgtEl>
                      </p:cBhvr>
                    </p:animEffect>
                  </p:childTnLst>
                </p:cTn>
              </p:par>
            </p:tnLst>
          </p:tmpl>
        </p:tmplLst>
      </p:bldP>
      <p:bldP spid="84"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up)">
                      <p:cBhvr>
                        <p:cTn dur="500"/>
                        <p:tgtEl>
                          <p:spTgt spid="84"/>
                        </p:tgtEl>
                      </p:cBhvr>
                    </p:animEffect>
                  </p:childTnLst>
                </p:cTn>
              </p:par>
            </p:tnLst>
          </p:tmpl>
        </p:tmplLst>
      </p:bldP>
      <p:bldP spid="85" grpId="0" animBg="1"/>
      <p:bldP spid="86" grpId="0" animBg="1"/>
      <p:bldP spid="87"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Effect transition="in" filter="wipe(up)">
                      <p:cBhvr>
                        <p:cTn dur="500"/>
                        <p:tgtEl>
                          <p:spTgt spid="87"/>
                        </p:tgtEl>
                      </p:cBhvr>
                    </p:animEffect>
                  </p:childTnLst>
                </p:cTn>
              </p:par>
            </p:tnLst>
          </p:tmpl>
        </p:tmplLst>
      </p:bldP>
      <p:bldP spid="8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88"/>
                        </p:tgtEl>
                        <p:attrNameLst>
                          <p:attrName>style.visibility</p:attrName>
                        </p:attrNameLst>
                      </p:cBhvr>
                      <p:to>
                        <p:strVal val="visible"/>
                      </p:to>
                    </p:set>
                    <p:animEffect transition="in" filter="wipe(up)">
                      <p:cBhvr>
                        <p:cTn dur="500"/>
                        <p:tgtEl>
                          <p:spTgt spid="88"/>
                        </p:tgtEl>
                      </p:cBhvr>
                    </p:animEffect>
                  </p:childTnLst>
                </p:cTn>
              </p:par>
            </p:tnLst>
          </p:tmpl>
        </p:tmplLst>
      </p:bldP>
      <p:bldP spid="89" grpId="0" animBg="1"/>
      <p:bldP spid="90" grpId="0" animBg="1"/>
      <p:bldP spid="91"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1"/>
                        </p:tgtEl>
                        <p:attrNameLst>
                          <p:attrName>style.visibility</p:attrName>
                        </p:attrNameLst>
                      </p:cBhvr>
                      <p:to>
                        <p:strVal val="visible"/>
                      </p:to>
                    </p:set>
                    <p:animEffect transition="in" filter="wipe(up)">
                      <p:cBhvr>
                        <p:cTn dur="500"/>
                        <p:tgtEl>
                          <p:spTgt spid="91"/>
                        </p:tgtEl>
                      </p:cBhvr>
                    </p:animEffect>
                  </p:childTnLst>
                </p:cTn>
              </p:par>
            </p:tnLst>
          </p:tmpl>
        </p:tmplLst>
      </p:bldP>
      <p:bldP spid="92"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2"/>
                        </p:tgtEl>
                        <p:attrNameLst>
                          <p:attrName>style.visibility</p:attrName>
                        </p:attrNameLst>
                      </p:cBhvr>
                      <p:to>
                        <p:strVal val="visible"/>
                      </p:to>
                    </p:set>
                    <p:animEffect transition="in" filter="wipe(up)">
                      <p:cBhvr>
                        <p:cTn dur="500"/>
                        <p:tgtEl>
                          <p:spTgt spid="92"/>
                        </p:tgtEl>
                      </p:cBhvr>
                    </p:animEffect>
                  </p:childTnLst>
                </p:cTn>
              </p:par>
            </p:tnLst>
          </p:tmpl>
        </p:tmplLst>
      </p:bldP>
      <p:bldP spid="93" grpId="0" animBg="1"/>
      <p:bldP spid="94" grpId="0" animBg="1"/>
      <p:bldP spid="95"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5"/>
                        </p:tgtEl>
                        <p:attrNameLst>
                          <p:attrName>style.visibility</p:attrName>
                        </p:attrNameLst>
                      </p:cBhvr>
                      <p:to>
                        <p:strVal val="visible"/>
                      </p:to>
                    </p:set>
                    <p:animEffect transition="in" filter="wipe(up)">
                      <p:cBhvr>
                        <p:cTn dur="500"/>
                        <p:tgtEl>
                          <p:spTgt spid="95"/>
                        </p:tgtEl>
                      </p:cBhvr>
                    </p:animEffect>
                  </p:childTnLst>
                </p:cTn>
              </p:par>
            </p:tnLst>
          </p:tmpl>
        </p:tmplLst>
      </p:bldP>
      <p:bldP spid="96"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6"/>
                        </p:tgtEl>
                        <p:attrNameLst>
                          <p:attrName>style.visibility</p:attrName>
                        </p:attrNameLst>
                      </p:cBhvr>
                      <p:to>
                        <p:strVal val="visible"/>
                      </p:to>
                    </p:set>
                    <p:animEffect transition="in" filter="wipe(up)">
                      <p:cBhvr>
                        <p:cTn dur="500"/>
                        <p:tgtEl>
                          <p:spTgt spid="96"/>
                        </p:tgtEl>
                      </p:cBhvr>
                    </p:animEffect>
                  </p:childTnLst>
                </p:cTn>
              </p:par>
            </p:tnLst>
          </p:tmpl>
        </p:tmplLst>
      </p:bldP>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7_2-Pics">
    <p:spTree>
      <p:nvGrpSpPr>
        <p:cNvPr id="1" name=""/>
        <p:cNvGrpSpPr/>
        <p:nvPr/>
      </p:nvGrpSpPr>
      <p:grpSpPr>
        <a:xfrm>
          <a:off x="0" y="0"/>
          <a:ext cx="0" cy="0"/>
          <a:chOff x="0" y="0"/>
          <a:chExt cx="0" cy="0"/>
        </a:xfrm>
      </p:grpSpPr>
      <p:sp>
        <p:nvSpPr>
          <p:cNvPr id="33" name="Picture Placeholder 7"/>
          <p:cNvSpPr>
            <a:spLocks noGrp="1"/>
          </p:cNvSpPr>
          <p:nvPr>
            <p:ph type="pic" sz="quarter" idx="26" hasCustomPrompt="1"/>
          </p:nvPr>
        </p:nvSpPr>
        <p:spPr>
          <a:xfrm>
            <a:off x="1" y="0"/>
            <a:ext cx="4009127" cy="6994525"/>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4" name="Picture Placeholder 7"/>
          <p:cNvSpPr>
            <a:spLocks noGrp="1"/>
          </p:cNvSpPr>
          <p:nvPr>
            <p:ph type="pic" sz="quarter" idx="27" hasCustomPrompt="1"/>
          </p:nvPr>
        </p:nvSpPr>
        <p:spPr>
          <a:xfrm>
            <a:off x="4213675" y="1"/>
            <a:ext cx="4009127" cy="3390095"/>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8" name="Picture Placeholder 7"/>
          <p:cNvSpPr>
            <a:spLocks noGrp="1"/>
          </p:cNvSpPr>
          <p:nvPr>
            <p:ph type="pic" sz="quarter" idx="29" hasCustomPrompt="1"/>
          </p:nvPr>
        </p:nvSpPr>
        <p:spPr>
          <a:xfrm>
            <a:off x="4213675" y="3604431"/>
            <a:ext cx="4009127" cy="3390095"/>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9" name="Picture Placeholder 7"/>
          <p:cNvSpPr>
            <a:spLocks noGrp="1"/>
          </p:cNvSpPr>
          <p:nvPr>
            <p:ph type="pic" sz="quarter" idx="28" hasCustomPrompt="1"/>
          </p:nvPr>
        </p:nvSpPr>
        <p:spPr>
          <a:xfrm>
            <a:off x="8427349" y="0"/>
            <a:ext cx="4009127" cy="6994525"/>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66522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1" accel="50000" decel="5000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0-#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2" accel="50000" decel="5000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1+#ppt_w/2"/>
                                          </p:val>
                                        </p:tav>
                                        <p:tav tm="100000">
                                          <p:val>
                                            <p:strVal val="#ppt_x"/>
                                          </p:val>
                                        </p:tav>
                                      </p:tavLst>
                                    </p:anim>
                                    <p:anim calcmode="lin" valueType="num">
                                      <p:cBhvr additive="base">
                                        <p:cTn id="20"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8" grpId="0" animBg="1"/>
      <p:bldP spid="39" grpId="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6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9" name="Picture Placeholder 7"/>
          <p:cNvSpPr>
            <a:spLocks noGrp="1"/>
          </p:cNvSpPr>
          <p:nvPr>
            <p:ph type="pic" sz="quarter" idx="18" hasCustomPrompt="1"/>
          </p:nvPr>
        </p:nvSpPr>
        <p:spPr>
          <a:xfrm>
            <a:off x="0" y="1385544"/>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0" name="Picture Placeholder 7"/>
          <p:cNvSpPr>
            <a:spLocks noGrp="1"/>
          </p:cNvSpPr>
          <p:nvPr>
            <p:ph type="pic" sz="quarter" idx="19" hasCustomPrompt="1"/>
          </p:nvPr>
        </p:nvSpPr>
        <p:spPr>
          <a:xfrm>
            <a:off x="2072746" y="1385544"/>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1" name="Picture Placeholder 7"/>
          <p:cNvSpPr>
            <a:spLocks noGrp="1"/>
          </p:cNvSpPr>
          <p:nvPr>
            <p:ph type="pic" sz="quarter" idx="20" hasCustomPrompt="1"/>
          </p:nvPr>
        </p:nvSpPr>
        <p:spPr>
          <a:xfrm>
            <a:off x="4145492" y="1385544"/>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2" name="Picture Placeholder 7"/>
          <p:cNvSpPr>
            <a:spLocks noGrp="1"/>
          </p:cNvSpPr>
          <p:nvPr>
            <p:ph type="pic" sz="quarter" idx="21" hasCustomPrompt="1"/>
          </p:nvPr>
        </p:nvSpPr>
        <p:spPr>
          <a:xfrm>
            <a:off x="6218237" y="1385544"/>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5" name="Picture Placeholder 7"/>
          <p:cNvSpPr>
            <a:spLocks noGrp="1"/>
          </p:cNvSpPr>
          <p:nvPr>
            <p:ph type="pic" sz="quarter" idx="22" hasCustomPrompt="1"/>
          </p:nvPr>
        </p:nvSpPr>
        <p:spPr>
          <a:xfrm>
            <a:off x="8290983" y="1385544"/>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2" name="Picture Placeholder 7"/>
          <p:cNvSpPr>
            <a:spLocks noGrp="1"/>
          </p:cNvSpPr>
          <p:nvPr>
            <p:ph type="pic" sz="quarter" idx="23" hasCustomPrompt="1"/>
          </p:nvPr>
        </p:nvSpPr>
        <p:spPr>
          <a:xfrm>
            <a:off x="10363729" y="1385544"/>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3" name="Picture Placeholder 7"/>
          <p:cNvSpPr>
            <a:spLocks noGrp="1"/>
          </p:cNvSpPr>
          <p:nvPr>
            <p:ph type="pic" sz="quarter" idx="24" hasCustomPrompt="1"/>
          </p:nvPr>
        </p:nvSpPr>
        <p:spPr>
          <a:xfrm>
            <a:off x="0" y="3457996"/>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4" name="Picture Placeholder 7"/>
          <p:cNvSpPr>
            <a:spLocks noGrp="1"/>
          </p:cNvSpPr>
          <p:nvPr>
            <p:ph type="pic" sz="quarter" idx="25" hasCustomPrompt="1"/>
          </p:nvPr>
        </p:nvSpPr>
        <p:spPr>
          <a:xfrm>
            <a:off x="2072746" y="3457996"/>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5" name="Picture Placeholder 7"/>
          <p:cNvSpPr>
            <a:spLocks noGrp="1"/>
          </p:cNvSpPr>
          <p:nvPr>
            <p:ph type="pic" sz="quarter" idx="26" hasCustomPrompt="1"/>
          </p:nvPr>
        </p:nvSpPr>
        <p:spPr>
          <a:xfrm>
            <a:off x="4145492" y="3457996"/>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6" name="Picture Placeholder 7"/>
          <p:cNvSpPr>
            <a:spLocks noGrp="1"/>
          </p:cNvSpPr>
          <p:nvPr>
            <p:ph type="pic" sz="quarter" idx="27" hasCustomPrompt="1"/>
          </p:nvPr>
        </p:nvSpPr>
        <p:spPr>
          <a:xfrm>
            <a:off x="6218237" y="3457996"/>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7" name="Picture Placeholder 7"/>
          <p:cNvSpPr>
            <a:spLocks noGrp="1"/>
          </p:cNvSpPr>
          <p:nvPr>
            <p:ph type="pic" sz="quarter" idx="28" hasCustomPrompt="1"/>
          </p:nvPr>
        </p:nvSpPr>
        <p:spPr>
          <a:xfrm>
            <a:off x="8290983" y="3457996"/>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8" name="Picture Placeholder 7"/>
          <p:cNvSpPr>
            <a:spLocks noGrp="1"/>
          </p:cNvSpPr>
          <p:nvPr>
            <p:ph type="pic" sz="quarter" idx="29" hasCustomPrompt="1"/>
          </p:nvPr>
        </p:nvSpPr>
        <p:spPr>
          <a:xfrm>
            <a:off x="10363729" y="3457996"/>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9" name="Text Placeholder 3"/>
          <p:cNvSpPr>
            <a:spLocks noGrp="1"/>
          </p:cNvSpPr>
          <p:nvPr>
            <p:ph type="body" sz="half" idx="15"/>
          </p:nvPr>
        </p:nvSpPr>
        <p:spPr>
          <a:xfrm>
            <a:off x="932735" y="5677742"/>
            <a:ext cx="10571005" cy="1031821"/>
          </a:xfrm>
          <a:prstGeom prst="rect">
            <a:avLst/>
          </a:prstGeom>
        </p:spPr>
        <p:txBody>
          <a:bodyPr wrap="square" lIns="0" tIns="0" rIns="0" bIns="0" anchor="ctr">
            <a:noAutofit/>
          </a:bodyPr>
          <a:lstStyle>
            <a:lvl1pPr marL="0" indent="0" algn="ctr">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r>
              <a:rPr lang="en-US" sz="1360" dirty="0">
                <a:solidFill>
                  <a:schemeClr val="tx1">
                    <a:lumMod val="50000"/>
                    <a:lumOff val="50000"/>
                  </a:schemeClr>
                </a:solidFill>
              </a:rPr>
              <a:t>Click to add Text</a:t>
            </a:r>
          </a:p>
        </p:txBody>
      </p:sp>
    </p:spTree>
    <p:extLst>
      <p:ext uri="{BB962C8B-B14F-4D97-AF65-F5344CB8AC3E}">
        <p14:creationId xmlns:p14="http://schemas.microsoft.com/office/powerpoint/2010/main" val="168804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additive="base">
                                        <p:cTn id="20" dur="500" fill="hold"/>
                                        <p:tgtEl>
                                          <p:spTgt spid="40"/>
                                        </p:tgtEl>
                                        <p:attrNameLst>
                                          <p:attrName>ppt_x</p:attrName>
                                        </p:attrNameLst>
                                      </p:cBhvr>
                                      <p:tavLst>
                                        <p:tav tm="0">
                                          <p:val>
                                            <p:strVal val="#ppt_x"/>
                                          </p:val>
                                        </p:tav>
                                        <p:tav tm="100000">
                                          <p:val>
                                            <p:strVal val="#ppt_x"/>
                                          </p:val>
                                        </p:tav>
                                      </p:tavLst>
                                    </p:anim>
                                    <p:anim calcmode="lin" valueType="num">
                                      <p:cBhvr additive="base">
                                        <p:cTn id="21" dur="500" fill="hold"/>
                                        <p:tgtEl>
                                          <p:spTgt spid="40"/>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ppt_x"/>
                                          </p:val>
                                        </p:tav>
                                        <p:tav tm="100000">
                                          <p:val>
                                            <p:strVal val="#ppt_x"/>
                                          </p:val>
                                        </p:tav>
                                      </p:tavLst>
                                    </p:anim>
                                    <p:anim calcmode="lin" valueType="num">
                                      <p:cBhvr additive="base">
                                        <p:cTn id="26" dur="500" fill="hold"/>
                                        <p:tgtEl>
                                          <p:spTgt spid="41"/>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additive="base">
                                        <p:cTn id="30" dur="500" fill="hold"/>
                                        <p:tgtEl>
                                          <p:spTgt spid="42"/>
                                        </p:tgtEl>
                                        <p:attrNameLst>
                                          <p:attrName>ppt_x</p:attrName>
                                        </p:attrNameLst>
                                      </p:cBhvr>
                                      <p:tavLst>
                                        <p:tav tm="0">
                                          <p:val>
                                            <p:strVal val="#ppt_x"/>
                                          </p:val>
                                        </p:tav>
                                        <p:tav tm="100000">
                                          <p:val>
                                            <p:strVal val="#ppt_x"/>
                                          </p:val>
                                        </p:tav>
                                      </p:tavLst>
                                    </p:anim>
                                    <p:anim calcmode="lin" valueType="num">
                                      <p:cBhvr additive="base">
                                        <p:cTn id="31" dur="500" fill="hold"/>
                                        <p:tgtEl>
                                          <p:spTgt spid="42"/>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accel="50000" decel="50000" fill="hold" grpId="0" nodeType="afterEffect">
                                  <p:stCondLst>
                                    <p:cond delay="0"/>
                                  </p:stCondLst>
                                  <p:childTnLst>
                                    <p:set>
                                      <p:cBhvr>
                                        <p:cTn id="39" dur="1" fill="hold">
                                          <p:stCondLst>
                                            <p:cond delay="0"/>
                                          </p:stCondLst>
                                        </p:cTn>
                                        <p:tgtEl>
                                          <p:spTgt spid="52"/>
                                        </p:tgtEl>
                                        <p:attrNameLst>
                                          <p:attrName>style.visibility</p:attrName>
                                        </p:attrNameLst>
                                      </p:cBhvr>
                                      <p:to>
                                        <p:strVal val="visible"/>
                                      </p:to>
                                    </p:set>
                                    <p:anim calcmode="lin" valueType="num">
                                      <p:cBhvr additive="base">
                                        <p:cTn id="40" dur="500" fill="hold"/>
                                        <p:tgtEl>
                                          <p:spTgt spid="52"/>
                                        </p:tgtEl>
                                        <p:attrNameLst>
                                          <p:attrName>ppt_x</p:attrName>
                                        </p:attrNameLst>
                                      </p:cBhvr>
                                      <p:tavLst>
                                        <p:tav tm="0">
                                          <p:val>
                                            <p:strVal val="#ppt_x"/>
                                          </p:val>
                                        </p:tav>
                                        <p:tav tm="100000">
                                          <p:val>
                                            <p:strVal val="#ppt_x"/>
                                          </p:val>
                                        </p:tav>
                                      </p:tavLst>
                                    </p:anim>
                                    <p:anim calcmode="lin" valueType="num">
                                      <p:cBhvr additive="base">
                                        <p:cTn id="41" dur="500" fill="hold"/>
                                        <p:tgtEl>
                                          <p:spTgt spid="52"/>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 presetClass="entr" presetSubtype="4" accel="50000" decel="50000"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 calcmode="lin" valueType="num">
                                      <p:cBhvr additive="base">
                                        <p:cTn id="45" dur="500" fill="hold"/>
                                        <p:tgtEl>
                                          <p:spTgt spid="53"/>
                                        </p:tgtEl>
                                        <p:attrNameLst>
                                          <p:attrName>ppt_x</p:attrName>
                                        </p:attrNameLst>
                                      </p:cBhvr>
                                      <p:tavLst>
                                        <p:tav tm="0">
                                          <p:val>
                                            <p:strVal val="#ppt_x"/>
                                          </p:val>
                                        </p:tav>
                                        <p:tav tm="100000">
                                          <p:val>
                                            <p:strVal val="#ppt_x"/>
                                          </p:val>
                                        </p:tav>
                                      </p:tavLst>
                                    </p:anim>
                                    <p:anim calcmode="lin" valueType="num">
                                      <p:cBhvr additive="base">
                                        <p:cTn id="46" dur="500" fill="hold"/>
                                        <p:tgtEl>
                                          <p:spTgt spid="53"/>
                                        </p:tgtEl>
                                        <p:attrNameLst>
                                          <p:attrName>ppt_y</p:attrName>
                                        </p:attrNameLst>
                                      </p:cBhvr>
                                      <p:tavLst>
                                        <p:tav tm="0">
                                          <p:val>
                                            <p:strVal val="1+#ppt_h/2"/>
                                          </p:val>
                                        </p:tav>
                                        <p:tav tm="100000">
                                          <p:val>
                                            <p:strVal val="#ppt_y"/>
                                          </p:val>
                                        </p:tav>
                                      </p:tavLst>
                                    </p:anim>
                                  </p:childTnLst>
                                </p:cTn>
                              </p:par>
                            </p:childTnLst>
                          </p:cTn>
                        </p:par>
                        <p:par>
                          <p:cTn id="47" fill="hold">
                            <p:stCondLst>
                              <p:cond delay="4500"/>
                            </p:stCondLst>
                            <p:childTnLst>
                              <p:par>
                                <p:cTn id="48" presetID="2" presetClass="entr" presetSubtype="4" accel="50000" decel="50000" fill="hold" grpId="0" nodeType="after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childTnLst>
                          </p:cTn>
                        </p:par>
                        <p:par>
                          <p:cTn id="52" fill="hold">
                            <p:stCondLst>
                              <p:cond delay="5000"/>
                            </p:stCondLst>
                            <p:childTnLst>
                              <p:par>
                                <p:cTn id="53" presetID="2" presetClass="entr" presetSubtype="4" accel="50000" decel="50000"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fill="hold"/>
                                        <p:tgtEl>
                                          <p:spTgt spid="55"/>
                                        </p:tgtEl>
                                        <p:attrNameLst>
                                          <p:attrName>ppt_x</p:attrName>
                                        </p:attrNameLst>
                                      </p:cBhvr>
                                      <p:tavLst>
                                        <p:tav tm="0">
                                          <p:val>
                                            <p:strVal val="#ppt_x"/>
                                          </p:val>
                                        </p:tav>
                                        <p:tav tm="100000">
                                          <p:val>
                                            <p:strVal val="#ppt_x"/>
                                          </p:val>
                                        </p:tav>
                                      </p:tavLst>
                                    </p:anim>
                                    <p:anim calcmode="lin" valueType="num">
                                      <p:cBhvr additive="base">
                                        <p:cTn id="56" dur="500" fill="hold"/>
                                        <p:tgtEl>
                                          <p:spTgt spid="55"/>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2" presetClass="entr" presetSubtype="4" accel="50000" decel="50000" fill="hold" grpId="0" nodeType="after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additive="base">
                                        <p:cTn id="60" dur="500" fill="hold"/>
                                        <p:tgtEl>
                                          <p:spTgt spid="56"/>
                                        </p:tgtEl>
                                        <p:attrNameLst>
                                          <p:attrName>ppt_x</p:attrName>
                                        </p:attrNameLst>
                                      </p:cBhvr>
                                      <p:tavLst>
                                        <p:tav tm="0">
                                          <p:val>
                                            <p:strVal val="#ppt_x"/>
                                          </p:val>
                                        </p:tav>
                                        <p:tav tm="100000">
                                          <p:val>
                                            <p:strVal val="#ppt_x"/>
                                          </p:val>
                                        </p:tav>
                                      </p:tavLst>
                                    </p:anim>
                                    <p:anim calcmode="lin" valueType="num">
                                      <p:cBhvr additive="base">
                                        <p:cTn id="61" dur="500" fill="hold"/>
                                        <p:tgtEl>
                                          <p:spTgt spid="56"/>
                                        </p:tgtEl>
                                        <p:attrNameLst>
                                          <p:attrName>ppt_y</p:attrName>
                                        </p:attrNameLst>
                                      </p:cBhvr>
                                      <p:tavLst>
                                        <p:tav tm="0">
                                          <p:val>
                                            <p:strVal val="1+#ppt_h/2"/>
                                          </p:val>
                                        </p:tav>
                                        <p:tav tm="100000">
                                          <p:val>
                                            <p:strVal val="#ppt_y"/>
                                          </p:val>
                                        </p:tav>
                                      </p:tavLst>
                                    </p:anim>
                                  </p:childTnLst>
                                </p:cTn>
                              </p:par>
                            </p:childTnLst>
                          </p:cTn>
                        </p:par>
                        <p:par>
                          <p:cTn id="62" fill="hold">
                            <p:stCondLst>
                              <p:cond delay="6000"/>
                            </p:stCondLst>
                            <p:childTnLst>
                              <p:par>
                                <p:cTn id="63" presetID="2" presetClass="entr" presetSubtype="4" accel="50000" decel="50000" fill="hold" grpId="0" nodeType="after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additive="base">
                                        <p:cTn id="65" dur="500" fill="hold"/>
                                        <p:tgtEl>
                                          <p:spTgt spid="57"/>
                                        </p:tgtEl>
                                        <p:attrNameLst>
                                          <p:attrName>ppt_x</p:attrName>
                                        </p:attrNameLst>
                                      </p:cBhvr>
                                      <p:tavLst>
                                        <p:tav tm="0">
                                          <p:val>
                                            <p:strVal val="#ppt_x"/>
                                          </p:val>
                                        </p:tav>
                                        <p:tav tm="100000">
                                          <p:val>
                                            <p:strVal val="#ppt_x"/>
                                          </p:val>
                                        </p:tav>
                                      </p:tavLst>
                                    </p:anim>
                                    <p:anim calcmode="lin" valueType="num">
                                      <p:cBhvr additive="base">
                                        <p:cTn id="66" dur="500" fill="hold"/>
                                        <p:tgtEl>
                                          <p:spTgt spid="57"/>
                                        </p:tgtEl>
                                        <p:attrNameLst>
                                          <p:attrName>ppt_y</p:attrName>
                                        </p:attrNameLst>
                                      </p:cBhvr>
                                      <p:tavLst>
                                        <p:tav tm="0">
                                          <p:val>
                                            <p:strVal val="1+#ppt_h/2"/>
                                          </p:val>
                                        </p:tav>
                                        <p:tav tm="100000">
                                          <p:val>
                                            <p:strVal val="#ppt_y"/>
                                          </p:val>
                                        </p:tav>
                                      </p:tavLst>
                                    </p:anim>
                                  </p:childTnLst>
                                </p:cTn>
                              </p:par>
                            </p:childTnLst>
                          </p:cTn>
                        </p:par>
                        <p:par>
                          <p:cTn id="67" fill="hold">
                            <p:stCondLst>
                              <p:cond delay="6500"/>
                            </p:stCondLst>
                            <p:childTnLst>
                              <p:par>
                                <p:cTn id="68" presetID="2" presetClass="entr" presetSubtype="4" accel="50000" decel="50000" fill="hold" grpId="0" nodeType="afterEffect">
                                  <p:stCondLst>
                                    <p:cond delay="0"/>
                                  </p:stCondLst>
                                  <p:childTnLst>
                                    <p:set>
                                      <p:cBhvr>
                                        <p:cTn id="69" dur="1" fill="hold">
                                          <p:stCondLst>
                                            <p:cond delay="0"/>
                                          </p:stCondLst>
                                        </p:cTn>
                                        <p:tgtEl>
                                          <p:spTgt spid="58"/>
                                        </p:tgtEl>
                                        <p:attrNameLst>
                                          <p:attrName>style.visibility</p:attrName>
                                        </p:attrNameLst>
                                      </p:cBhvr>
                                      <p:to>
                                        <p:strVal val="visible"/>
                                      </p:to>
                                    </p:set>
                                    <p:anim calcmode="lin" valueType="num">
                                      <p:cBhvr additive="base">
                                        <p:cTn id="70" dur="500" fill="hold"/>
                                        <p:tgtEl>
                                          <p:spTgt spid="58"/>
                                        </p:tgtEl>
                                        <p:attrNameLst>
                                          <p:attrName>ppt_x</p:attrName>
                                        </p:attrNameLst>
                                      </p:cBhvr>
                                      <p:tavLst>
                                        <p:tav tm="0">
                                          <p:val>
                                            <p:strVal val="#ppt_x"/>
                                          </p:val>
                                        </p:tav>
                                        <p:tav tm="100000">
                                          <p:val>
                                            <p:strVal val="#ppt_x"/>
                                          </p:val>
                                        </p:tav>
                                      </p:tavLst>
                                    </p:anim>
                                    <p:anim calcmode="lin" valueType="num">
                                      <p:cBhvr additive="base">
                                        <p:cTn id="71" dur="500" fill="hold"/>
                                        <p:tgtEl>
                                          <p:spTgt spid="58"/>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10" presetClass="entr" presetSubtype="0" fill="hold" grpId="0" nodeType="afterEffect">
                                  <p:stCondLst>
                                    <p:cond delay="0"/>
                                  </p:stCondLst>
                                  <p:childTnLst>
                                    <p:set>
                                      <p:cBhvr>
                                        <p:cTn id="74" dur="1" fill="hold">
                                          <p:stCondLst>
                                            <p:cond delay="0"/>
                                          </p:stCondLst>
                                        </p:cTn>
                                        <p:tgtEl>
                                          <p:spTgt spid="59">
                                            <p:txEl>
                                              <p:pRg st="1" end="1"/>
                                            </p:txEl>
                                          </p:spTgt>
                                        </p:tgtEl>
                                        <p:attrNameLst>
                                          <p:attrName>style.visibility</p:attrName>
                                        </p:attrNameLst>
                                      </p:cBhvr>
                                      <p:to>
                                        <p:strVal val="visible"/>
                                      </p:to>
                                    </p:set>
                                    <p:animEffect transition="in" filter="fade">
                                      <p:cBhvr>
                                        <p:cTn id="75" dur="500"/>
                                        <p:tgtEl>
                                          <p:spTgt spid="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9" grpId="0" animBg="1"/>
      <p:bldP spid="40" grpId="0" animBg="1"/>
      <p:bldP spid="41" grpId="0" animBg="1"/>
      <p:bldP spid="42" grpId="0" animBg="1"/>
      <p:bldP spid="45" grpId="0" animBg="1"/>
      <p:bldP spid="52" grpId="0" animBg="1"/>
      <p:bldP spid="53" grpId="0" animBg="1"/>
      <p:bldP spid="54" grpId="0" animBg="1"/>
      <p:bldP spid="55" grpId="0" animBg="1"/>
      <p:bldP spid="56" grpId="0" animBg="1"/>
      <p:bldP spid="57" grpId="0" animBg="1"/>
      <p:bldP spid="58" grpId="0" animBg="1"/>
      <p:bldP spid="59" grpId="0" build="p">
        <p:tmplLst>
          <p:tmpl lvl="1">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7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41" name="Picture Placeholder 7"/>
          <p:cNvSpPr>
            <a:spLocks noGrp="1"/>
          </p:cNvSpPr>
          <p:nvPr>
            <p:ph type="pic" sz="quarter" idx="25" hasCustomPrompt="1"/>
          </p:nvPr>
        </p:nvSpPr>
        <p:spPr>
          <a:xfrm rot="20775122">
            <a:off x="139652" y="1636357"/>
            <a:ext cx="4013750" cy="380965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59" name="Picture Placeholder 7"/>
          <p:cNvSpPr>
            <a:spLocks noGrp="1"/>
          </p:cNvSpPr>
          <p:nvPr>
            <p:ph type="pic" sz="quarter" idx="26" hasCustomPrompt="1"/>
          </p:nvPr>
        </p:nvSpPr>
        <p:spPr>
          <a:xfrm rot="457463">
            <a:off x="3452374" y="1696238"/>
            <a:ext cx="2221249" cy="2108301"/>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60" name="Picture Placeholder 7"/>
          <p:cNvSpPr>
            <a:spLocks noGrp="1"/>
          </p:cNvSpPr>
          <p:nvPr>
            <p:ph type="pic" sz="quarter" idx="27" hasCustomPrompt="1"/>
          </p:nvPr>
        </p:nvSpPr>
        <p:spPr>
          <a:xfrm rot="19994775">
            <a:off x="3006954" y="4132349"/>
            <a:ext cx="2547794" cy="2418241"/>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61" name="Picture Placeholder 7"/>
          <p:cNvSpPr>
            <a:spLocks noGrp="1"/>
          </p:cNvSpPr>
          <p:nvPr>
            <p:ph type="pic" sz="quarter" idx="28" hasCustomPrompt="1"/>
          </p:nvPr>
        </p:nvSpPr>
        <p:spPr>
          <a:xfrm rot="1077462">
            <a:off x="6905308" y="3995460"/>
            <a:ext cx="2234104" cy="2120504"/>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62" name="Picture Placeholder 7"/>
          <p:cNvSpPr>
            <a:spLocks noGrp="1"/>
          </p:cNvSpPr>
          <p:nvPr>
            <p:ph type="pic" sz="quarter" idx="29" hasCustomPrompt="1"/>
          </p:nvPr>
        </p:nvSpPr>
        <p:spPr>
          <a:xfrm rot="21085855">
            <a:off x="9192080" y="4100842"/>
            <a:ext cx="2234102" cy="2120502"/>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9455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additive="base">
                                        <p:cTn id="20" dur="500" fill="hold"/>
                                        <p:tgtEl>
                                          <p:spTgt spid="59"/>
                                        </p:tgtEl>
                                        <p:attrNameLst>
                                          <p:attrName>ppt_x</p:attrName>
                                        </p:attrNameLst>
                                      </p:cBhvr>
                                      <p:tavLst>
                                        <p:tav tm="0">
                                          <p:val>
                                            <p:strVal val="#ppt_x"/>
                                          </p:val>
                                        </p:tav>
                                        <p:tav tm="100000">
                                          <p:val>
                                            <p:strVal val="#ppt_x"/>
                                          </p:val>
                                        </p:tav>
                                      </p:tavLst>
                                    </p:anim>
                                    <p:anim calcmode="lin" valueType="num">
                                      <p:cBhvr additive="base">
                                        <p:cTn id="21" dur="500" fill="hold"/>
                                        <p:tgtEl>
                                          <p:spTgt spid="59"/>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fill="hold"/>
                                        <p:tgtEl>
                                          <p:spTgt spid="60"/>
                                        </p:tgtEl>
                                        <p:attrNameLst>
                                          <p:attrName>ppt_x</p:attrName>
                                        </p:attrNameLst>
                                      </p:cBhvr>
                                      <p:tavLst>
                                        <p:tav tm="0">
                                          <p:val>
                                            <p:strVal val="#ppt_x"/>
                                          </p:val>
                                        </p:tav>
                                        <p:tav tm="100000">
                                          <p:val>
                                            <p:strVal val="#ppt_x"/>
                                          </p:val>
                                        </p:tav>
                                      </p:tavLst>
                                    </p:anim>
                                    <p:anim calcmode="lin" valueType="num">
                                      <p:cBhvr additive="base">
                                        <p:cTn id="26" dur="500" fill="hold"/>
                                        <p:tgtEl>
                                          <p:spTgt spid="60"/>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61"/>
                                        </p:tgtEl>
                                        <p:attrNameLst>
                                          <p:attrName>style.visibility</p:attrName>
                                        </p:attrNameLst>
                                      </p:cBhvr>
                                      <p:to>
                                        <p:strVal val="visible"/>
                                      </p:to>
                                    </p:set>
                                    <p:anim calcmode="lin" valueType="num">
                                      <p:cBhvr additive="base">
                                        <p:cTn id="30" dur="500" fill="hold"/>
                                        <p:tgtEl>
                                          <p:spTgt spid="61"/>
                                        </p:tgtEl>
                                        <p:attrNameLst>
                                          <p:attrName>ppt_x</p:attrName>
                                        </p:attrNameLst>
                                      </p:cBhvr>
                                      <p:tavLst>
                                        <p:tav tm="0">
                                          <p:val>
                                            <p:strVal val="#ppt_x"/>
                                          </p:val>
                                        </p:tav>
                                        <p:tav tm="100000">
                                          <p:val>
                                            <p:strVal val="#ppt_x"/>
                                          </p:val>
                                        </p:tav>
                                      </p:tavLst>
                                    </p:anim>
                                    <p:anim calcmode="lin" valueType="num">
                                      <p:cBhvr additive="base">
                                        <p:cTn id="31" dur="500" fill="hold"/>
                                        <p:tgtEl>
                                          <p:spTgt spid="61"/>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500" fill="hold"/>
                                        <p:tgtEl>
                                          <p:spTgt spid="62"/>
                                        </p:tgtEl>
                                        <p:attrNameLst>
                                          <p:attrName>ppt_x</p:attrName>
                                        </p:attrNameLst>
                                      </p:cBhvr>
                                      <p:tavLst>
                                        <p:tav tm="0">
                                          <p:val>
                                            <p:strVal val="#ppt_x"/>
                                          </p:val>
                                        </p:tav>
                                        <p:tav tm="100000">
                                          <p:val>
                                            <p:strVal val="#ppt_x"/>
                                          </p:val>
                                        </p:tav>
                                      </p:tavLst>
                                    </p:anim>
                                    <p:anim calcmode="lin" valueType="num">
                                      <p:cBhvr additive="base">
                                        <p:cTn id="3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P spid="59" grpId="0" animBg="1"/>
      <p:bldP spid="60" grpId="0" animBg="1"/>
      <p:bldP spid="61" grpId="0" animBg="1"/>
      <p:bldP spid="62" grpId="0" animBg="1"/>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0_Pic4">
    <p:spTree>
      <p:nvGrpSpPr>
        <p:cNvPr id="1" name=""/>
        <p:cNvGrpSpPr/>
        <p:nvPr/>
      </p:nvGrpSpPr>
      <p:grpSpPr>
        <a:xfrm>
          <a:off x="0" y="0"/>
          <a:ext cx="0" cy="0"/>
          <a:chOff x="0" y="0"/>
          <a:chExt cx="0" cy="0"/>
        </a:xfrm>
      </p:grpSpPr>
      <p:sp>
        <p:nvSpPr>
          <p:cNvPr id="62" name="Picture Placeholder 7"/>
          <p:cNvSpPr>
            <a:spLocks noGrp="1"/>
          </p:cNvSpPr>
          <p:nvPr>
            <p:ph type="pic" sz="quarter" idx="29" hasCustomPrompt="1"/>
          </p:nvPr>
        </p:nvSpPr>
        <p:spPr>
          <a:xfrm>
            <a:off x="8470378" y="2286229"/>
            <a:ext cx="1996989" cy="2001699"/>
          </a:xfrm>
          <a:prstGeom prst="ellipse">
            <a:avLst/>
          </a:prstGeom>
          <a:solidFill>
            <a:schemeClr val="tx2">
              <a:lumMod val="25000"/>
              <a:lumOff val="75000"/>
            </a:schemeClr>
          </a:solidFill>
          <a:ln w="114300" cap="flat" cmpd="sng">
            <a:solidFill>
              <a:schemeClr val="accent5"/>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p:spPr>
        <p:txBody>
          <a:bodyPr tIns="0" bIns="182880" anchor="b"/>
          <a:lstStyle>
            <a:lvl1pPr algn="ctr" rtl="0">
              <a:buNone/>
              <a:defRPr sz="952" baseline="0">
                <a:solidFill>
                  <a:schemeClr val="tx1">
                    <a:lumMod val="50000"/>
                    <a:lumOff val="50000"/>
                  </a:schemeClr>
                </a:solidFill>
              </a:defRPr>
            </a:lvl1pPr>
          </a:lstStyle>
          <a:p>
            <a:r>
              <a:rPr lang="en-US" dirty="0"/>
              <a:t>Click Icon To Add Image</a:t>
            </a:r>
          </a:p>
        </p:txBody>
      </p:sp>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41" name="Picture Placeholder 7"/>
          <p:cNvSpPr>
            <a:spLocks noGrp="1"/>
          </p:cNvSpPr>
          <p:nvPr>
            <p:ph type="pic" sz="quarter" idx="25" hasCustomPrompt="1"/>
          </p:nvPr>
        </p:nvSpPr>
        <p:spPr>
          <a:xfrm>
            <a:off x="1733954" y="2286229"/>
            <a:ext cx="1996989" cy="2001699"/>
          </a:xfrm>
          <a:prstGeom prst="ellipse">
            <a:avLst/>
          </a:prstGeom>
          <a:solidFill>
            <a:schemeClr val="tx2">
              <a:lumMod val="25000"/>
              <a:lumOff val="75000"/>
            </a:schemeClr>
          </a:solidFill>
          <a:ln w="114300" cap="flat" cmpd="sng">
            <a:solidFill>
              <a:schemeClr val="accent1"/>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p:spPr>
        <p:txBody>
          <a:bodyPr tIns="0" bIns="182880" anchor="b"/>
          <a:lstStyle>
            <a:lvl1pPr algn="ctr" rtl="0">
              <a:buNone/>
              <a:defRPr sz="952" baseline="0">
                <a:solidFill>
                  <a:schemeClr val="tx1">
                    <a:lumMod val="50000"/>
                    <a:lumOff val="50000"/>
                  </a:schemeClr>
                </a:solidFill>
              </a:defRPr>
            </a:lvl1pPr>
          </a:lstStyle>
          <a:p>
            <a:r>
              <a:rPr lang="en-US" dirty="0"/>
              <a:t>Click Icon To Add Image</a:t>
            </a:r>
          </a:p>
        </p:txBody>
      </p:sp>
      <p:sp>
        <p:nvSpPr>
          <p:cNvPr id="60" name="Picture Placeholder 7"/>
          <p:cNvSpPr>
            <a:spLocks noGrp="1"/>
          </p:cNvSpPr>
          <p:nvPr>
            <p:ph type="pic" sz="quarter" idx="27" hasCustomPrompt="1"/>
          </p:nvPr>
        </p:nvSpPr>
        <p:spPr>
          <a:xfrm>
            <a:off x="4714672" y="1839301"/>
            <a:ext cx="2888739" cy="2895552"/>
          </a:xfrm>
          <a:prstGeom prst="ellipse">
            <a:avLst/>
          </a:prstGeom>
          <a:solidFill>
            <a:schemeClr val="tx2">
              <a:lumMod val="25000"/>
              <a:lumOff val="75000"/>
            </a:schemeClr>
          </a:solidFill>
          <a:ln w="114300" cap="flat" cmpd="sng">
            <a:solidFill>
              <a:schemeClr val="accent3"/>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p:spPr>
        <p:txBody>
          <a:bodyPr tIns="0" bIns="182880" anchor="b"/>
          <a:lstStyle>
            <a:lvl1pPr algn="ctr" rtl="0">
              <a:buNone/>
              <a:defRPr sz="952" baseline="0">
                <a:solidFill>
                  <a:schemeClr val="tx1">
                    <a:lumMod val="50000"/>
                    <a:lumOff val="50000"/>
                  </a:schemeClr>
                </a:solidFill>
              </a:defRPr>
            </a:lvl1pPr>
          </a:lstStyle>
          <a:p>
            <a:r>
              <a:rPr lang="en-US" dirty="0"/>
              <a:t>Click Icon To Add Image</a:t>
            </a:r>
          </a:p>
        </p:txBody>
      </p:sp>
      <p:sp>
        <p:nvSpPr>
          <p:cNvPr id="61" name="Picture Placeholder 7"/>
          <p:cNvSpPr>
            <a:spLocks noGrp="1"/>
          </p:cNvSpPr>
          <p:nvPr>
            <p:ph type="pic" sz="quarter" idx="28" hasCustomPrompt="1"/>
          </p:nvPr>
        </p:nvSpPr>
        <p:spPr>
          <a:xfrm>
            <a:off x="7232255" y="3402512"/>
            <a:ext cx="2428088" cy="2433816"/>
          </a:xfrm>
          <a:prstGeom prst="ellipse">
            <a:avLst/>
          </a:prstGeom>
          <a:solidFill>
            <a:schemeClr val="tx2">
              <a:lumMod val="25000"/>
              <a:lumOff val="75000"/>
            </a:schemeClr>
          </a:solidFill>
          <a:ln w="114300" cap="flat" cmpd="sng">
            <a:solidFill>
              <a:schemeClr val="accent4"/>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p:spPr>
        <p:txBody>
          <a:bodyPr tIns="0" bIns="182880" anchor="b"/>
          <a:lstStyle>
            <a:lvl1pPr algn="ctr" rtl="0">
              <a:buNone/>
              <a:defRPr sz="952" baseline="0">
                <a:solidFill>
                  <a:schemeClr val="tx1">
                    <a:lumMod val="50000"/>
                    <a:lumOff val="50000"/>
                  </a:schemeClr>
                </a:solidFill>
              </a:defRPr>
            </a:lvl1pPr>
          </a:lstStyle>
          <a:p>
            <a:r>
              <a:rPr lang="en-US" dirty="0"/>
              <a:t>Click Icon To Add Image</a:t>
            </a:r>
          </a:p>
        </p:txBody>
      </p:sp>
      <p:sp>
        <p:nvSpPr>
          <p:cNvPr id="59" name="Picture Placeholder 7"/>
          <p:cNvSpPr>
            <a:spLocks noGrp="1"/>
          </p:cNvSpPr>
          <p:nvPr>
            <p:ph type="pic" sz="quarter" idx="26" hasCustomPrompt="1"/>
          </p:nvPr>
        </p:nvSpPr>
        <p:spPr>
          <a:xfrm>
            <a:off x="2798207" y="3402512"/>
            <a:ext cx="2428088" cy="2433816"/>
          </a:xfrm>
          <a:prstGeom prst="ellipse">
            <a:avLst/>
          </a:prstGeom>
          <a:solidFill>
            <a:schemeClr val="tx2">
              <a:lumMod val="25000"/>
              <a:lumOff val="75000"/>
            </a:schemeClr>
          </a:solidFill>
          <a:ln w="114300" cap="flat" cmpd="sng">
            <a:solidFill>
              <a:schemeClr val="accent2"/>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p:spPr>
        <p:txBody>
          <a:bodyPr tIns="0" bIns="182880" anchor="b"/>
          <a:lstStyle>
            <a:lvl1pPr algn="ctr" rtl="0">
              <a:buNone/>
              <a:defRPr sz="952"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304302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p:cTn id="27" dur="500" fill="hold"/>
                                        <p:tgtEl>
                                          <p:spTgt spid="60"/>
                                        </p:tgtEl>
                                        <p:attrNameLst>
                                          <p:attrName>ppt_w</p:attrName>
                                        </p:attrNameLst>
                                      </p:cBhvr>
                                      <p:tavLst>
                                        <p:tav tm="0">
                                          <p:val>
                                            <p:fltVal val="0"/>
                                          </p:val>
                                        </p:tav>
                                        <p:tav tm="100000">
                                          <p:val>
                                            <p:strVal val="#ppt_w"/>
                                          </p:val>
                                        </p:tav>
                                      </p:tavLst>
                                    </p:anim>
                                    <p:anim calcmode="lin" valueType="num">
                                      <p:cBhvr>
                                        <p:cTn id="28" dur="500" fill="hold"/>
                                        <p:tgtEl>
                                          <p:spTgt spid="60"/>
                                        </p:tgtEl>
                                        <p:attrNameLst>
                                          <p:attrName>ppt_h</p:attrName>
                                        </p:attrNameLst>
                                      </p:cBhvr>
                                      <p:tavLst>
                                        <p:tav tm="0">
                                          <p:val>
                                            <p:fltVal val="0"/>
                                          </p:val>
                                        </p:tav>
                                        <p:tav tm="100000">
                                          <p:val>
                                            <p:strVal val="#ppt_h"/>
                                          </p:val>
                                        </p:tav>
                                      </p:tavLst>
                                    </p:anim>
                                    <p:animEffect transition="in" filter="fade">
                                      <p:cBhvr>
                                        <p:cTn id="29" dur="500"/>
                                        <p:tgtEl>
                                          <p:spTgt spid="60"/>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61"/>
                                        </p:tgtEl>
                                        <p:attrNameLst>
                                          <p:attrName>style.visibility</p:attrName>
                                        </p:attrNameLst>
                                      </p:cBhvr>
                                      <p:to>
                                        <p:strVal val="visible"/>
                                      </p:to>
                                    </p:set>
                                    <p:anim calcmode="lin" valueType="num">
                                      <p:cBhvr>
                                        <p:cTn id="33" dur="500" fill="hold"/>
                                        <p:tgtEl>
                                          <p:spTgt spid="61"/>
                                        </p:tgtEl>
                                        <p:attrNameLst>
                                          <p:attrName>ppt_w</p:attrName>
                                        </p:attrNameLst>
                                      </p:cBhvr>
                                      <p:tavLst>
                                        <p:tav tm="0">
                                          <p:val>
                                            <p:fltVal val="0"/>
                                          </p:val>
                                        </p:tav>
                                        <p:tav tm="100000">
                                          <p:val>
                                            <p:strVal val="#ppt_w"/>
                                          </p:val>
                                        </p:tav>
                                      </p:tavLst>
                                    </p:anim>
                                    <p:anim calcmode="lin" valueType="num">
                                      <p:cBhvr>
                                        <p:cTn id="34" dur="500" fill="hold"/>
                                        <p:tgtEl>
                                          <p:spTgt spid="61"/>
                                        </p:tgtEl>
                                        <p:attrNameLst>
                                          <p:attrName>ppt_h</p:attrName>
                                        </p:attrNameLst>
                                      </p:cBhvr>
                                      <p:tavLst>
                                        <p:tav tm="0">
                                          <p:val>
                                            <p:fltVal val="0"/>
                                          </p:val>
                                        </p:tav>
                                        <p:tav tm="100000">
                                          <p:val>
                                            <p:strVal val="#ppt_h"/>
                                          </p:val>
                                        </p:tav>
                                      </p:tavLst>
                                    </p:anim>
                                    <p:animEffect transition="in" filter="fade">
                                      <p:cBhvr>
                                        <p:cTn id="35" dur="500"/>
                                        <p:tgtEl>
                                          <p:spTgt spid="61"/>
                                        </p:tgtEl>
                                      </p:cBhvr>
                                    </p:animEffect>
                                  </p:childTnLst>
                                </p:cTn>
                              </p:par>
                            </p:childTnLst>
                          </p:cTn>
                        </p:par>
                        <p:par>
                          <p:cTn id="36" fill="hold">
                            <p:stCondLst>
                              <p:cond delay="3000"/>
                            </p:stCondLst>
                            <p:childTnLst>
                              <p:par>
                                <p:cTn id="37" presetID="53" presetClass="entr" presetSubtype="0"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 calcmode="lin" valueType="num">
                                      <p:cBhvr>
                                        <p:cTn id="39" dur="500" fill="hold"/>
                                        <p:tgtEl>
                                          <p:spTgt spid="62"/>
                                        </p:tgtEl>
                                        <p:attrNameLst>
                                          <p:attrName>ppt_w</p:attrName>
                                        </p:attrNameLst>
                                      </p:cBhvr>
                                      <p:tavLst>
                                        <p:tav tm="0">
                                          <p:val>
                                            <p:fltVal val="0"/>
                                          </p:val>
                                        </p:tav>
                                        <p:tav tm="100000">
                                          <p:val>
                                            <p:strVal val="#ppt_w"/>
                                          </p:val>
                                        </p:tav>
                                      </p:tavLst>
                                    </p:anim>
                                    <p:anim calcmode="lin" valueType="num">
                                      <p:cBhvr>
                                        <p:cTn id="40" dur="500" fill="hold"/>
                                        <p:tgtEl>
                                          <p:spTgt spid="62"/>
                                        </p:tgtEl>
                                        <p:attrNameLst>
                                          <p:attrName>ppt_h</p:attrName>
                                        </p:attrNameLst>
                                      </p:cBhvr>
                                      <p:tavLst>
                                        <p:tav tm="0">
                                          <p:val>
                                            <p:fltVal val="0"/>
                                          </p:val>
                                        </p:tav>
                                        <p:tav tm="100000">
                                          <p:val>
                                            <p:strVal val="#ppt_h"/>
                                          </p:val>
                                        </p:tav>
                                      </p:tavLst>
                                    </p:anim>
                                    <p:animEffect transition="in" filter="fade">
                                      <p:cBhvr>
                                        <p:cTn id="4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P spid="60" grpId="0" animBg="1"/>
      <p:bldP spid="61" grpId="0" animBg="1"/>
      <p:bldP spid="59"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8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41" name="Picture Placeholder 7"/>
          <p:cNvSpPr>
            <a:spLocks noGrp="1"/>
          </p:cNvSpPr>
          <p:nvPr>
            <p:ph type="pic" sz="quarter" idx="25" hasCustomPrompt="1"/>
          </p:nvPr>
        </p:nvSpPr>
        <p:spPr>
          <a:xfrm rot="20775122">
            <a:off x="1056559" y="1805248"/>
            <a:ext cx="2257791" cy="214298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59" name="Picture Placeholder 7"/>
          <p:cNvSpPr>
            <a:spLocks noGrp="1"/>
          </p:cNvSpPr>
          <p:nvPr>
            <p:ph type="pic" sz="quarter" idx="26" hasCustomPrompt="1"/>
          </p:nvPr>
        </p:nvSpPr>
        <p:spPr>
          <a:xfrm rot="457463">
            <a:off x="3211542" y="1845978"/>
            <a:ext cx="2257791" cy="214298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8" name="Picture Placeholder 7"/>
          <p:cNvSpPr>
            <a:spLocks noGrp="1"/>
          </p:cNvSpPr>
          <p:nvPr>
            <p:ph type="pic" sz="quarter" idx="29" hasCustomPrompt="1"/>
          </p:nvPr>
        </p:nvSpPr>
        <p:spPr>
          <a:xfrm rot="20775122">
            <a:off x="6060929" y="1805248"/>
            <a:ext cx="2257791" cy="214298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9" name="Picture Placeholder 7"/>
          <p:cNvSpPr>
            <a:spLocks noGrp="1"/>
          </p:cNvSpPr>
          <p:nvPr>
            <p:ph type="pic" sz="quarter" idx="30" hasCustomPrompt="1"/>
          </p:nvPr>
        </p:nvSpPr>
        <p:spPr>
          <a:xfrm rot="457463">
            <a:off x="8388283" y="1845978"/>
            <a:ext cx="2257791" cy="214298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2" name="Picture Placeholder 7"/>
          <p:cNvSpPr>
            <a:spLocks noGrp="1"/>
          </p:cNvSpPr>
          <p:nvPr>
            <p:ph type="pic" sz="quarter" idx="28" hasCustomPrompt="1"/>
          </p:nvPr>
        </p:nvSpPr>
        <p:spPr>
          <a:xfrm rot="20844789">
            <a:off x="3857682" y="3956827"/>
            <a:ext cx="2257791" cy="214298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3" name="Picture Placeholder 7"/>
          <p:cNvSpPr>
            <a:spLocks noGrp="1"/>
          </p:cNvSpPr>
          <p:nvPr>
            <p:ph type="pic" sz="quarter" idx="27" hasCustomPrompt="1"/>
          </p:nvPr>
        </p:nvSpPr>
        <p:spPr>
          <a:xfrm rot="984468">
            <a:off x="1361577" y="3901849"/>
            <a:ext cx="2257791" cy="214298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4" name="Picture Placeholder 7"/>
          <p:cNvSpPr>
            <a:spLocks noGrp="1"/>
          </p:cNvSpPr>
          <p:nvPr>
            <p:ph type="pic" sz="quarter" idx="31" hasCustomPrompt="1"/>
          </p:nvPr>
        </p:nvSpPr>
        <p:spPr>
          <a:xfrm rot="20844789">
            <a:off x="8862052" y="3956827"/>
            <a:ext cx="2257791" cy="214298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5" name="Picture Placeholder 7"/>
          <p:cNvSpPr>
            <a:spLocks noGrp="1"/>
          </p:cNvSpPr>
          <p:nvPr>
            <p:ph type="pic" sz="quarter" idx="32" hasCustomPrompt="1"/>
          </p:nvPr>
        </p:nvSpPr>
        <p:spPr>
          <a:xfrm rot="984468">
            <a:off x="6365947" y="3901849"/>
            <a:ext cx="2257791" cy="214298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23103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additive="base">
                                        <p:cTn id="20" dur="500" fill="hold"/>
                                        <p:tgtEl>
                                          <p:spTgt spid="59"/>
                                        </p:tgtEl>
                                        <p:attrNameLst>
                                          <p:attrName>ppt_x</p:attrName>
                                        </p:attrNameLst>
                                      </p:cBhvr>
                                      <p:tavLst>
                                        <p:tav tm="0">
                                          <p:val>
                                            <p:strVal val="#ppt_x"/>
                                          </p:val>
                                        </p:tav>
                                        <p:tav tm="100000">
                                          <p:val>
                                            <p:strVal val="#ppt_x"/>
                                          </p:val>
                                        </p:tav>
                                      </p:tavLst>
                                    </p:anim>
                                    <p:anim calcmode="lin" valueType="num">
                                      <p:cBhvr additive="base">
                                        <p:cTn id="21" dur="500" fill="hold"/>
                                        <p:tgtEl>
                                          <p:spTgt spid="59"/>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accel="50000" decel="5000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 presetClass="entr" presetSubtype="4" accel="50000" decel="5000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childTnLst>
                          </p:cTn>
                        </p:par>
                        <p:par>
                          <p:cTn id="47" fill="hold">
                            <p:stCondLst>
                              <p:cond delay="4500"/>
                            </p:stCondLst>
                            <p:childTnLst>
                              <p:par>
                                <p:cTn id="48" presetID="2" presetClass="entr" presetSubtype="4" accel="50000" decel="5000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ppt_x"/>
                                          </p:val>
                                        </p:tav>
                                        <p:tav tm="100000">
                                          <p:val>
                                            <p:strVal val="#ppt_x"/>
                                          </p:val>
                                        </p:tav>
                                      </p:tavLst>
                                    </p:anim>
                                    <p:anim calcmode="lin" valueType="num">
                                      <p:cBhvr additive="base">
                                        <p:cTn id="5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P spid="59" grpId="0" animBg="1"/>
      <p:bldP spid="8" grpId="0" animBg="1"/>
      <p:bldP spid="9" grpId="0" animBg="1"/>
      <p:bldP spid="12" grpId="0" animBg="1"/>
      <p:bldP spid="13" grpId="0" animBg="1"/>
      <p:bldP spid="14" grpId="0" animBg="1"/>
      <p:bldP spid="15" grpId="0" animBg="1"/>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3_Pic4">
    <p:spTree>
      <p:nvGrpSpPr>
        <p:cNvPr id="1" name=""/>
        <p:cNvGrpSpPr/>
        <p:nvPr/>
      </p:nvGrpSpPr>
      <p:grpSpPr>
        <a:xfrm>
          <a:off x="0" y="0"/>
          <a:ext cx="0" cy="0"/>
          <a:chOff x="0" y="0"/>
          <a:chExt cx="0" cy="0"/>
        </a:xfrm>
      </p:grpSpPr>
      <p:sp>
        <p:nvSpPr>
          <p:cNvPr id="18" name="Picture Placeholder 7"/>
          <p:cNvSpPr>
            <a:spLocks noGrp="1"/>
          </p:cNvSpPr>
          <p:nvPr>
            <p:ph type="pic" sz="quarter" idx="33" hasCustomPrompt="1"/>
          </p:nvPr>
        </p:nvSpPr>
        <p:spPr>
          <a:xfrm>
            <a:off x="556369" y="1462989"/>
            <a:ext cx="2760024" cy="3599302"/>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a:scene3d>
            <a:camera prst="isometricOffAxis2Left"/>
            <a:lightRig rig="threePt" dir="t"/>
          </a:scene3d>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20" name="Picture Placeholder 7"/>
          <p:cNvSpPr>
            <a:spLocks noGrp="1"/>
          </p:cNvSpPr>
          <p:nvPr>
            <p:ph type="pic" sz="quarter" idx="34" hasCustomPrompt="1"/>
          </p:nvPr>
        </p:nvSpPr>
        <p:spPr>
          <a:xfrm>
            <a:off x="9132083" y="1462989"/>
            <a:ext cx="2760024" cy="3599302"/>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a:scene3d>
            <a:camera prst="isometricOffAxis1Right"/>
            <a:lightRig rig="threePt" dir="t"/>
          </a:scene3d>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6" name="Picture Placeholder 7"/>
          <p:cNvSpPr>
            <a:spLocks noGrp="1"/>
          </p:cNvSpPr>
          <p:nvPr>
            <p:ph type="pic" sz="quarter" idx="31" hasCustomPrompt="1"/>
          </p:nvPr>
        </p:nvSpPr>
        <p:spPr>
          <a:xfrm>
            <a:off x="2821807" y="2076205"/>
            <a:ext cx="2360058" cy="3077713"/>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a:scene3d>
            <a:camera prst="isometricOffAxis1Right"/>
            <a:lightRig rig="threePt" dir="t"/>
          </a:scene3d>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7" name="Picture Placeholder 7"/>
          <p:cNvSpPr>
            <a:spLocks noGrp="1"/>
          </p:cNvSpPr>
          <p:nvPr>
            <p:ph type="pic" sz="quarter" idx="32" hasCustomPrompt="1"/>
          </p:nvPr>
        </p:nvSpPr>
        <p:spPr>
          <a:xfrm>
            <a:off x="7201502" y="2076205"/>
            <a:ext cx="2360058" cy="3077713"/>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a:scene3d>
            <a:camera prst="isometricOffAxis2Left"/>
            <a:lightRig rig="threePt" dir="t"/>
          </a:scene3d>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9" name="Picture Placeholder 7"/>
          <p:cNvSpPr>
            <a:spLocks noGrp="1"/>
          </p:cNvSpPr>
          <p:nvPr>
            <p:ph type="pic" sz="quarter" idx="30" hasCustomPrompt="1"/>
          </p:nvPr>
        </p:nvSpPr>
        <p:spPr>
          <a:xfrm>
            <a:off x="4694221" y="1848510"/>
            <a:ext cx="2840758" cy="4063099"/>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290636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16"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17" grpId="0" animBg="1"/>
      <p:bldP spid="9"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7_Pic4">
    <p:spTree>
      <p:nvGrpSpPr>
        <p:cNvPr id="1" name=""/>
        <p:cNvGrpSpPr/>
        <p:nvPr/>
      </p:nvGrpSpPr>
      <p:grpSpPr>
        <a:xfrm>
          <a:off x="0" y="0"/>
          <a:ext cx="0" cy="0"/>
          <a:chOff x="0" y="0"/>
          <a:chExt cx="0" cy="0"/>
        </a:xfrm>
      </p:grpSpPr>
      <p:sp>
        <p:nvSpPr>
          <p:cNvPr id="10" name="Picture Placeholder 7"/>
          <p:cNvSpPr>
            <a:spLocks noGrp="1"/>
          </p:cNvSpPr>
          <p:nvPr>
            <p:ph type="pic" sz="quarter" idx="31" hasCustomPrompt="1"/>
          </p:nvPr>
        </p:nvSpPr>
        <p:spPr>
          <a:xfrm>
            <a:off x="932736" y="2345839"/>
            <a:ext cx="3756797" cy="3068442"/>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1" name="Picture Placeholder 7"/>
          <p:cNvSpPr>
            <a:spLocks noGrp="1"/>
          </p:cNvSpPr>
          <p:nvPr>
            <p:ph type="pic" sz="quarter" idx="32" hasCustomPrompt="1"/>
          </p:nvPr>
        </p:nvSpPr>
        <p:spPr>
          <a:xfrm>
            <a:off x="7772797" y="2345839"/>
            <a:ext cx="3756797" cy="3068442"/>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9" name="Picture Placeholder 7"/>
          <p:cNvSpPr>
            <a:spLocks noGrp="1"/>
          </p:cNvSpPr>
          <p:nvPr>
            <p:ph type="pic" sz="quarter" idx="30" hasCustomPrompt="1"/>
          </p:nvPr>
        </p:nvSpPr>
        <p:spPr>
          <a:xfrm>
            <a:off x="3627305" y="1848510"/>
            <a:ext cx="4974590" cy="4063099"/>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06682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9"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4_Pic4">
    <p:spTree>
      <p:nvGrpSpPr>
        <p:cNvPr id="1" name=""/>
        <p:cNvGrpSpPr/>
        <p:nvPr/>
      </p:nvGrpSpPr>
      <p:grpSpPr>
        <a:xfrm>
          <a:off x="0" y="0"/>
          <a:ext cx="0" cy="0"/>
          <a:chOff x="0" y="0"/>
          <a:chExt cx="0" cy="0"/>
        </a:xfrm>
      </p:grpSpPr>
      <p:sp>
        <p:nvSpPr>
          <p:cNvPr id="12" name="Picture Placeholder 7"/>
          <p:cNvSpPr>
            <a:spLocks noGrp="1"/>
          </p:cNvSpPr>
          <p:nvPr>
            <p:ph type="pic" sz="quarter" idx="33" hasCustomPrompt="1"/>
          </p:nvPr>
        </p:nvSpPr>
        <p:spPr>
          <a:xfrm>
            <a:off x="9302500" y="2617275"/>
            <a:ext cx="2304877" cy="1670111"/>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1" name="Picture Placeholder 7"/>
          <p:cNvSpPr>
            <a:spLocks noGrp="1"/>
          </p:cNvSpPr>
          <p:nvPr>
            <p:ph type="pic" sz="quarter" idx="32" hasCustomPrompt="1"/>
          </p:nvPr>
        </p:nvSpPr>
        <p:spPr>
          <a:xfrm>
            <a:off x="7140160" y="2422179"/>
            <a:ext cx="2912657" cy="2110507"/>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0" name="Picture Placeholder 7"/>
          <p:cNvSpPr>
            <a:spLocks noGrp="1"/>
          </p:cNvSpPr>
          <p:nvPr>
            <p:ph type="pic" sz="quarter" idx="31" hasCustomPrompt="1"/>
          </p:nvPr>
        </p:nvSpPr>
        <p:spPr>
          <a:xfrm>
            <a:off x="3834581" y="2111311"/>
            <a:ext cx="3734945" cy="2706337"/>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9" name="Picture Placeholder 7"/>
          <p:cNvSpPr>
            <a:spLocks noGrp="1"/>
          </p:cNvSpPr>
          <p:nvPr>
            <p:ph type="pic" sz="quarter" idx="30" hasCustomPrompt="1"/>
          </p:nvPr>
        </p:nvSpPr>
        <p:spPr>
          <a:xfrm>
            <a:off x="725461" y="1839302"/>
            <a:ext cx="3985403" cy="3316727"/>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59034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0"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9" grpId="0"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5_Pic4">
    <p:spTree>
      <p:nvGrpSpPr>
        <p:cNvPr id="1" name=""/>
        <p:cNvGrpSpPr/>
        <p:nvPr/>
      </p:nvGrpSpPr>
      <p:grpSpPr>
        <a:xfrm>
          <a:off x="0" y="0"/>
          <a:ext cx="0" cy="0"/>
          <a:chOff x="0" y="0"/>
          <a:chExt cx="0" cy="0"/>
        </a:xfrm>
      </p:grpSpPr>
      <p:sp>
        <p:nvSpPr>
          <p:cNvPr id="20" name="Picture Placeholder 7"/>
          <p:cNvSpPr>
            <a:spLocks noGrp="1"/>
          </p:cNvSpPr>
          <p:nvPr>
            <p:ph type="pic" sz="quarter" idx="36" hasCustomPrompt="1"/>
          </p:nvPr>
        </p:nvSpPr>
        <p:spPr>
          <a:xfrm>
            <a:off x="655646" y="2811569"/>
            <a:ext cx="2054611" cy="1488768"/>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21" name="Picture Placeholder 7"/>
          <p:cNvSpPr>
            <a:spLocks noGrp="1"/>
          </p:cNvSpPr>
          <p:nvPr>
            <p:ph type="pic" sz="quarter" idx="33" hasCustomPrompt="1"/>
          </p:nvPr>
        </p:nvSpPr>
        <p:spPr>
          <a:xfrm>
            <a:off x="9801637" y="2811569"/>
            <a:ext cx="2054611" cy="1488768"/>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6" name="Picture Placeholder 7"/>
          <p:cNvSpPr>
            <a:spLocks noGrp="1"/>
          </p:cNvSpPr>
          <p:nvPr>
            <p:ph type="pic" sz="quarter" idx="35" hasCustomPrompt="1"/>
          </p:nvPr>
        </p:nvSpPr>
        <p:spPr>
          <a:xfrm>
            <a:off x="1647974" y="2640382"/>
            <a:ext cx="2596397" cy="1881346"/>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8" name="Picture Placeholder 7"/>
          <p:cNvSpPr>
            <a:spLocks noGrp="1"/>
          </p:cNvSpPr>
          <p:nvPr>
            <p:ph type="pic" sz="quarter" idx="32" hasCustomPrompt="1"/>
          </p:nvPr>
        </p:nvSpPr>
        <p:spPr>
          <a:xfrm>
            <a:off x="8262342" y="2640382"/>
            <a:ext cx="2596397" cy="1881346"/>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8" name="Picture Placeholder 7"/>
          <p:cNvSpPr>
            <a:spLocks noGrp="1"/>
          </p:cNvSpPr>
          <p:nvPr>
            <p:ph type="pic" sz="quarter" idx="34" hasCustomPrompt="1"/>
          </p:nvPr>
        </p:nvSpPr>
        <p:spPr>
          <a:xfrm>
            <a:off x="2940652" y="2361862"/>
            <a:ext cx="3329404" cy="2412481"/>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0" name="Picture Placeholder 7"/>
          <p:cNvSpPr>
            <a:spLocks noGrp="1"/>
          </p:cNvSpPr>
          <p:nvPr>
            <p:ph type="pic" sz="quarter" idx="31" hasCustomPrompt="1"/>
          </p:nvPr>
        </p:nvSpPr>
        <p:spPr>
          <a:xfrm>
            <a:off x="6231136" y="2361862"/>
            <a:ext cx="3329404" cy="2412481"/>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9" name="Picture Placeholder 7"/>
          <p:cNvSpPr>
            <a:spLocks noGrp="1"/>
          </p:cNvSpPr>
          <p:nvPr>
            <p:ph type="pic" sz="quarter" idx="30" hasCustomPrompt="1"/>
          </p:nvPr>
        </p:nvSpPr>
        <p:spPr>
          <a:xfrm>
            <a:off x="4571452" y="1878160"/>
            <a:ext cx="3330892" cy="3446256"/>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293574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accel="50000" decel="5000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 presetClass="entr" presetSubtype="4" accel="50000" decel="5000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16" grpId="0" animBg="1"/>
      <p:bldP spid="18" grpId="0" animBg="1"/>
      <p:bldP spid="8" grpId="0" animBg="1"/>
      <p:bldP spid="10"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9" grpId="0"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6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9" name="Picture Placeholder 7"/>
          <p:cNvSpPr>
            <a:spLocks noGrp="1"/>
          </p:cNvSpPr>
          <p:nvPr>
            <p:ph type="pic" sz="quarter" idx="30" hasCustomPrompt="1"/>
          </p:nvPr>
        </p:nvSpPr>
        <p:spPr>
          <a:xfrm>
            <a:off x="848531" y="1515481"/>
            <a:ext cx="10739413" cy="4261479"/>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2000" endA="300" endPos="3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2" name="Picture Placeholder 7"/>
          <p:cNvSpPr>
            <a:spLocks noGrp="1"/>
          </p:cNvSpPr>
          <p:nvPr>
            <p:ph type="pic" sz="quarter" idx="28" hasCustomPrompt="1"/>
          </p:nvPr>
        </p:nvSpPr>
        <p:spPr>
          <a:xfrm rot="1927383">
            <a:off x="2587221" y="4265252"/>
            <a:ext cx="1665620" cy="1580927"/>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088" baseline="0">
                <a:solidFill>
                  <a:schemeClr val="tx1">
                    <a:lumMod val="50000"/>
                    <a:lumOff val="50000"/>
                  </a:schemeClr>
                </a:solidFill>
              </a:defRPr>
            </a:lvl1pPr>
          </a:lstStyle>
          <a:p>
            <a:r>
              <a:rPr lang="en-US" dirty="0"/>
              <a:t>Click Icon To Add Image</a:t>
            </a:r>
          </a:p>
        </p:txBody>
      </p:sp>
      <p:sp>
        <p:nvSpPr>
          <p:cNvPr id="13" name="Picture Placeholder 7"/>
          <p:cNvSpPr>
            <a:spLocks noGrp="1"/>
          </p:cNvSpPr>
          <p:nvPr>
            <p:ph type="pic" sz="quarter" idx="29" hasCustomPrompt="1"/>
          </p:nvPr>
        </p:nvSpPr>
        <p:spPr>
          <a:xfrm rot="19577095">
            <a:off x="1304695" y="3178076"/>
            <a:ext cx="1612836" cy="1530827"/>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088" baseline="0">
                <a:solidFill>
                  <a:schemeClr val="tx1">
                    <a:lumMod val="50000"/>
                    <a:lumOff val="50000"/>
                  </a:schemeClr>
                </a:solidFill>
              </a:defRPr>
            </a:lvl1pPr>
          </a:lstStyle>
          <a:p>
            <a:r>
              <a:rPr lang="en-US" dirty="0"/>
              <a:t>Click Icon To Add Image</a:t>
            </a:r>
          </a:p>
        </p:txBody>
      </p:sp>
      <p:sp>
        <p:nvSpPr>
          <p:cNvPr id="14" name="Picture Placeholder 7"/>
          <p:cNvSpPr>
            <a:spLocks noGrp="1"/>
          </p:cNvSpPr>
          <p:nvPr>
            <p:ph type="pic" sz="quarter" idx="31" hasCustomPrompt="1"/>
          </p:nvPr>
        </p:nvSpPr>
        <p:spPr>
          <a:xfrm rot="1927383">
            <a:off x="813255" y="4479957"/>
            <a:ext cx="1868523" cy="1773513"/>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088"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47457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9" grpId="0" animBg="1"/>
      <p:bldP spid="12" grpId="0" animBg="1"/>
      <p:bldP spid="13" grpId="0" animBg="1"/>
      <p:bldP spid="14"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Pic05">
    <p:spTree>
      <p:nvGrpSpPr>
        <p:cNvPr id="1" name=""/>
        <p:cNvGrpSpPr/>
        <p:nvPr/>
      </p:nvGrpSpPr>
      <p:grpSpPr>
        <a:xfrm>
          <a:off x="0" y="0"/>
          <a:ext cx="0" cy="0"/>
          <a:chOff x="0" y="0"/>
          <a:chExt cx="0" cy="0"/>
        </a:xfrm>
      </p:grpSpPr>
      <p:sp>
        <p:nvSpPr>
          <p:cNvPr id="20" name="Picture Placeholder 7"/>
          <p:cNvSpPr>
            <a:spLocks noGrp="1"/>
          </p:cNvSpPr>
          <p:nvPr>
            <p:ph type="pic" sz="quarter" idx="15" hasCustomPrompt="1"/>
          </p:nvPr>
        </p:nvSpPr>
        <p:spPr>
          <a:xfrm>
            <a:off x="0" y="1363742"/>
            <a:ext cx="12436475" cy="3791481"/>
          </a:xfrm>
          <a:prstGeom prst="rect">
            <a:avLst/>
          </a:prstGeom>
          <a:solidFill>
            <a:schemeClr val="tx2">
              <a:lumMod val="10000"/>
              <a:lumOff val="90000"/>
            </a:schemeClr>
          </a:solidFill>
          <a:ln>
            <a:noFill/>
          </a:ln>
        </p:spPr>
        <p:txBody>
          <a:bodyPr bIns="274320" anchor="b"/>
          <a:lstStyle>
            <a:lvl1pPr algn="ctr">
              <a:buNone/>
              <a:defRPr sz="1632">
                <a:solidFill>
                  <a:schemeClr val="tx1">
                    <a:lumMod val="50000"/>
                    <a:lumOff val="50000"/>
                  </a:schemeClr>
                </a:solidFill>
              </a:defRPr>
            </a:lvl1pPr>
          </a:lstStyle>
          <a:p>
            <a:r>
              <a:rPr lang="en-US" dirty="0"/>
              <a:t>Click Icon To Add Image</a:t>
            </a:r>
          </a:p>
        </p:txBody>
      </p:sp>
      <p:sp>
        <p:nvSpPr>
          <p:cNvPr id="11"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Tree>
    <p:extLst>
      <p:ext uri="{BB962C8B-B14F-4D97-AF65-F5344CB8AC3E}">
        <p14:creationId xmlns:p14="http://schemas.microsoft.com/office/powerpoint/2010/main" val="83024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_Pic05">
    <p:spTree>
      <p:nvGrpSpPr>
        <p:cNvPr id="1" name=""/>
        <p:cNvGrpSpPr/>
        <p:nvPr/>
      </p:nvGrpSpPr>
      <p:grpSpPr>
        <a:xfrm>
          <a:off x="0" y="0"/>
          <a:ext cx="0" cy="0"/>
          <a:chOff x="0" y="0"/>
          <a:chExt cx="0" cy="0"/>
        </a:xfrm>
      </p:grpSpPr>
      <p:sp>
        <p:nvSpPr>
          <p:cNvPr id="20" name="Picture Placeholder 7"/>
          <p:cNvSpPr>
            <a:spLocks noGrp="1"/>
          </p:cNvSpPr>
          <p:nvPr>
            <p:ph type="pic" sz="quarter" idx="15" hasCustomPrompt="1"/>
          </p:nvPr>
        </p:nvSpPr>
        <p:spPr>
          <a:xfrm>
            <a:off x="0" y="1439811"/>
            <a:ext cx="12436475" cy="4880351"/>
          </a:xfrm>
          <a:prstGeom prst="rect">
            <a:avLst/>
          </a:prstGeom>
          <a:solidFill>
            <a:schemeClr val="tx2">
              <a:lumMod val="10000"/>
              <a:lumOff val="90000"/>
            </a:schemeClr>
          </a:solidFill>
          <a:ln>
            <a:noFill/>
          </a:ln>
        </p:spPr>
        <p:txBody>
          <a:bodyPr bIns="274320" anchor="b"/>
          <a:lstStyle>
            <a:lvl1pPr algn="ctr">
              <a:buNone/>
              <a:defRPr sz="1632">
                <a:solidFill>
                  <a:schemeClr val="tx1">
                    <a:lumMod val="50000"/>
                    <a:lumOff val="50000"/>
                  </a:schemeClr>
                </a:solidFill>
              </a:defRPr>
            </a:lvl1pPr>
          </a:lstStyle>
          <a:p>
            <a:r>
              <a:rPr lang="en-US" dirty="0"/>
              <a:t>Click Icon To Add Image</a:t>
            </a:r>
          </a:p>
        </p:txBody>
      </p:sp>
      <p:sp>
        <p:nvSpPr>
          <p:cNvPr id="11"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Tree>
    <p:extLst>
      <p:ext uri="{BB962C8B-B14F-4D97-AF65-F5344CB8AC3E}">
        <p14:creationId xmlns:p14="http://schemas.microsoft.com/office/powerpoint/2010/main" val="37529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6_Pic05">
    <p:spTree>
      <p:nvGrpSpPr>
        <p:cNvPr id="1" name=""/>
        <p:cNvGrpSpPr/>
        <p:nvPr/>
      </p:nvGrpSpPr>
      <p:grpSpPr>
        <a:xfrm>
          <a:off x="0" y="0"/>
          <a:ext cx="0" cy="0"/>
          <a:chOff x="0" y="0"/>
          <a:chExt cx="0" cy="0"/>
        </a:xfrm>
      </p:grpSpPr>
      <p:sp>
        <p:nvSpPr>
          <p:cNvPr id="14" name="Rectangle 13"/>
          <p:cNvSpPr/>
          <p:nvPr userDrawn="1"/>
        </p:nvSpPr>
        <p:spPr>
          <a:xfrm>
            <a:off x="738416" y="2502488"/>
            <a:ext cx="2590932" cy="375413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27" name="Rectangle 26"/>
          <p:cNvSpPr/>
          <p:nvPr userDrawn="1"/>
        </p:nvSpPr>
        <p:spPr>
          <a:xfrm>
            <a:off x="3523668" y="2502488"/>
            <a:ext cx="2590932" cy="3754136"/>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6" name="Rectangle 35"/>
          <p:cNvSpPr/>
          <p:nvPr userDrawn="1"/>
        </p:nvSpPr>
        <p:spPr>
          <a:xfrm>
            <a:off x="6321875" y="2502488"/>
            <a:ext cx="2590932" cy="3754136"/>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3" name="Rectangle 42"/>
          <p:cNvSpPr/>
          <p:nvPr userDrawn="1"/>
        </p:nvSpPr>
        <p:spPr>
          <a:xfrm>
            <a:off x="9128686" y="2502488"/>
            <a:ext cx="2590932" cy="375413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 name="Picture Placeholder 7"/>
          <p:cNvSpPr>
            <a:spLocks noGrp="1"/>
          </p:cNvSpPr>
          <p:nvPr>
            <p:ph type="pic" sz="quarter" idx="10" hasCustomPrompt="1"/>
          </p:nvPr>
        </p:nvSpPr>
        <p:spPr>
          <a:xfrm>
            <a:off x="1243648" y="2668282"/>
            <a:ext cx="1554559" cy="1554339"/>
          </a:xfrm>
          <a:prstGeom prst="ellipse">
            <a:avLst/>
          </a:prstGeom>
          <a:solidFill>
            <a:schemeClr val="bg1">
              <a:lumMod val="85000"/>
            </a:schemeClr>
          </a:solidFill>
          <a:ln w="19050">
            <a:noFill/>
          </a:ln>
        </p:spPr>
        <p:txBody>
          <a:bodyPr tIns="0" bIns="182880" anchor="b"/>
          <a:lstStyle>
            <a:lvl1pPr algn="ctr">
              <a:buNone/>
              <a:defRPr sz="680" baseline="0">
                <a:solidFill>
                  <a:schemeClr val="tx1">
                    <a:lumMod val="50000"/>
                    <a:lumOff val="50000"/>
                  </a:schemeClr>
                </a:solidFill>
              </a:defRPr>
            </a:lvl1pPr>
          </a:lstStyle>
          <a:p>
            <a:r>
              <a:rPr lang="en-US" dirty="0"/>
              <a:t>Click Icon To Add Image</a:t>
            </a:r>
          </a:p>
        </p:txBody>
      </p:sp>
      <p:grpSp>
        <p:nvGrpSpPr>
          <p:cNvPr id="2" name="Group 12"/>
          <p:cNvGrpSpPr/>
          <p:nvPr userDrawn="1"/>
        </p:nvGrpSpPr>
        <p:grpSpPr>
          <a:xfrm>
            <a:off x="738416" y="1954006"/>
            <a:ext cx="2590932" cy="548480"/>
            <a:chOff x="609600" y="1276350"/>
            <a:chExt cx="1905000" cy="403331"/>
          </a:xfrm>
        </p:grpSpPr>
        <p:sp>
          <p:nvSpPr>
            <p:cNvPr id="11" name="Rectangle 10"/>
            <p:cNvSpPr/>
            <p:nvPr userDrawn="1"/>
          </p:nvSpPr>
          <p:spPr>
            <a:xfrm>
              <a:off x="609600" y="1276350"/>
              <a:ext cx="1905000"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b="1" dirty="0"/>
            </a:p>
          </p:txBody>
        </p:sp>
        <p:sp>
          <p:nvSpPr>
            <p:cNvPr id="12" name="Isosceles Triangle 11"/>
            <p:cNvSpPr/>
            <p:nvPr userDrawn="1"/>
          </p:nvSpPr>
          <p:spPr>
            <a:xfrm rot="10800000">
              <a:off x="1447801" y="1581150"/>
              <a:ext cx="228600" cy="985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
        <p:nvSpPr>
          <p:cNvPr id="15" name="Text Placeholder 3"/>
          <p:cNvSpPr>
            <a:spLocks noGrp="1"/>
          </p:cNvSpPr>
          <p:nvPr>
            <p:ph type="body" sz="half" idx="16" hasCustomPrompt="1"/>
          </p:nvPr>
        </p:nvSpPr>
        <p:spPr>
          <a:xfrm>
            <a:off x="867962" y="4443382"/>
            <a:ext cx="2331839" cy="398426"/>
          </a:xfrm>
          <a:prstGeom prst="rect">
            <a:avLst/>
          </a:prstGeom>
        </p:spPr>
        <p:txBody>
          <a:bodyPr wrap="squar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8" name="Text Placeholder 3"/>
          <p:cNvSpPr>
            <a:spLocks noGrp="1"/>
          </p:cNvSpPr>
          <p:nvPr>
            <p:ph type="body" sz="half" idx="17" hasCustomPrompt="1"/>
          </p:nvPr>
        </p:nvSpPr>
        <p:spPr>
          <a:xfrm>
            <a:off x="867963" y="4848378"/>
            <a:ext cx="2331840" cy="1147979"/>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19" name="Picture Placeholder 7"/>
          <p:cNvSpPr>
            <a:spLocks noGrp="1"/>
          </p:cNvSpPr>
          <p:nvPr>
            <p:ph type="pic" sz="quarter" idx="18" hasCustomPrompt="1"/>
          </p:nvPr>
        </p:nvSpPr>
        <p:spPr>
          <a:xfrm>
            <a:off x="4041855" y="2668282"/>
            <a:ext cx="1554559" cy="1554339"/>
          </a:xfrm>
          <a:prstGeom prst="ellipse">
            <a:avLst/>
          </a:prstGeom>
          <a:solidFill>
            <a:schemeClr val="bg1">
              <a:lumMod val="85000"/>
            </a:schemeClr>
          </a:solidFill>
          <a:ln w="19050">
            <a:noFill/>
          </a:ln>
        </p:spPr>
        <p:txBody>
          <a:bodyPr tIns="0" bIns="182880" anchor="b"/>
          <a:lstStyle>
            <a:lvl1pPr algn="ctr">
              <a:buNone/>
              <a:defRPr sz="680" baseline="0">
                <a:solidFill>
                  <a:schemeClr val="tx1">
                    <a:lumMod val="50000"/>
                    <a:lumOff val="50000"/>
                  </a:schemeClr>
                </a:solidFill>
              </a:defRPr>
            </a:lvl1pPr>
          </a:lstStyle>
          <a:p>
            <a:r>
              <a:rPr lang="en-US" dirty="0"/>
              <a:t>Click Icon To Add Image</a:t>
            </a:r>
          </a:p>
        </p:txBody>
      </p:sp>
      <p:grpSp>
        <p:nvGrpSpPr>
          <p:cNvPr id="3" name="Group 20"/>
          <p:cNvGrpSpPr/>
          <p:nvPr userDrawn="1"/>
        </p:nvGrpSpPr>
        <p:grpSpPr>
          <a:xfrm>
            <a:off x="3523668" y="1954006"/>
            <a:ext cx="2590932" cy="548480"/>
            <a:chOff x="609600" y="1276350"/>
            <a:chExt cx="1905000" cy="403331"/>
          </a:xfrm>
        </p:grpSpPr>
        <p:sp>
          <p:nvSpPr>
            <p:cNvPr id="25" name="Rectangle 24"/>
            <p:cNvSpPr/>
            <p:nvPr userDrawn="1"/>
          </p:nvSpPr>
          <p:spPr>
            <a:xfrm>
              <a:off x="609600" y="1276350"/>
              <a:ext cx="19050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b="1" dirty="0"/>
            </a:p>
          </p:txBody>
        </p:sp>
        <p:sp>
          <p:nvSpPr>
            <p:cNvPr id="26" name="Isosceles Triangle 25"/>
            <p:cNvSpPr/>
            <p:nvPr userDrawn="1"/>
          </p:nvSpPr>
          <p:spPr>
            <a:xfrm rot="10800000">
              <a:off x="1447801" y="1581150"/>
              <a:ext cx="228600" cy="9853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
        <p:nvSpPr>
          <p:cNvPr id="28" name="Text Placeholder 3"/>
          <p:cNvSpPr>
            <a:spLocks noGrp="1"/>
          </p:cNvSpPr>
          <p:nvPr>
            <p:ph type="body" sz="half" idx="19" hasCustomPrompt="1"/>
          </p:nvPr>
        </p:nvSpPr>
        <p:spPr>
          <a:xfrm>
            <a:off x="3653215" y="4443382"/>
            <a:ext cx="2331839" cy="398426"/>
          </a:xfrm>
          <a:prstGeom prst="rect">
            <a:avLst/>
          </a:prstGeom>
        </p:spPr>
        <p:txBody>
          <a:bodyPr wrap="squar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1" name="Text Placeholder 3"/>
          <p:cNvSpPr>
            <a:spLocks noGrp="1"/>
          </p:cNvSpPr>
          <p:nvPr>
            <p:ph type="body" sz="half" idx="20" hasCustomPrompt="1"/>
          </p:nvPr>
        </p:nvSpPr>
        <p:spPr>
          <a:xfrm>
            <a:off x="3653215" y="4848378"/>
            <a:ext cx="2331840" cy="1147979"/>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32" name="Picture Placeholder 7"/>
          <p:cNvSpPr>
            <a:spLocks noGrp="1"/>
          </p:cNvSpPr>
          <p:nvPr>
            <p:ph type="pic" sz="quarter" idx="21" hasCustomPrompt="1"/>
          </p:nvPr>
        </p:nvSpPr>
        <p:spPr>
          <a:xfrm>
            <a:off x="6840061" y="2668282"/>
            <a:ext cx="1554559" cy="1554339"/>
          </a:xfrm>
          <a:prstGeom prst="ellipse">
            <a:avLst/>
          </a:prstGeom>
          <a:solidFill>
            <a:schemeClr val="bg1">
              <a:lumMod val="85000"/>
            </a:schemeClr>
          </a:solidFill>
          <a:ln w="19050">
            <a:noFill/>
          </a:ln>
        </p:spPr>
        <p:txBody>
          <a:bodyPr tIns="0" bIns="182880" anchor="b"/>
          <a:lstStyle>
            <a:lvl1pPr algn="ctr">
              <a:buNone/>
              <a:defRPr sz="680" baseline="0">
                <a:solidFill>
                  <a:schemeClr val="tx1">
                    <a:lumMod val="50000"/>
                    <a:lumOff val="50000"/>
                  </a:schemeClr>
                </a:solidFill>
              </a:defRPr>
            </a:lvl1pPr>
          </a:lstStyle>
          <a:p>
            <a:r>
              <a:rPr lang="en-US" dirty="0"/>
              <a:t>Click Icon To Add Image</a:t>
            </a:r>
          </a:p>
        </p:txBody>
      </p:sp>
      <p:grpSp>
        <p:nvGrpSpPr>
          <p:cNvPr id="4" name="Group 32"/>
          <p:cNvGrpSpPr/>
          <p:nvPr userDrawn="1"/>
        </p:nvGrpSpPr>
        <p:grpSpPr>
          <a:xfrm>
            <a:off x="6321875" y="1954006"/>
            <a:ext cx="2590932" cy="548480"/>
            <a:chOff x="609600" y="1276350"/>
            <a:chExt cx="1905000" cy="403331"/>
          </a:xfrm>
        </p:grpSpPr>
        <p:sp>
          <p:nvSpPr>
            <p:cNvPr id="34" name="Rectangle 33"/>
            <p:cNvSpPr/>
            <p:nvPr userDrawn="1"/>
          </p:nvSpPr>
          <p:spPr>
            <a:xfrm>
              <a:off x="609600" y="1276350"/>
              <a:ext cx="1905000" cy="304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b="1" dirty="0"/>
            </a:p>
          </p:txBody>
        </p:sp>
        <p:sp>
          <p:nvSpPr>
            <p:cNvPr id="35" name="Isosceles Triangle 34"/>
            <p:cNvSpPr/>
            <p:nvPr userDrawn="1"/>
          </p:nvSpPr>
          <p:spPr>
            <a:xfrm rot="10800000">
              <a:off x="1447801" y="1581150"/>
              <a:ext cx="228600" cy="9853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
        <p:nvSpPr>
          <p:cNvPr id="37" name="Text Placeholder 3"/>
          <p:cNvSpPr>
            <a:spLocks noGrp="1"/>
          </p:cNvSpPr>
          <p:nvPr>
            <p:ph type="body" sz="half" idx="22" hasCustomPrompt="1"/>
          </p:nvPr>
        </p:nvSpPr>
        <p:spPr>
          <a:xfrm>
            <a:off x="6451421" y="4443382"/>
            <a:ext cx="2331839" cy="398426"/>
          </a:xfrm>
          <a:prstGeom prst="rect">
            <a:avLst/>
          </a:prstGeom>
        </p:spPr>
        <p:txBody>
          <a:bodyPr wrap="squar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8" name="Text Placeholder 3"/>
          <p:cNvSpPr>
            <a:spLocks noGrp="1"/>
          </p:cNvSpPr>
          <p:nvPr>
            <p:ph type="body" sz="half" idx="23" hasCustomPrompt="1"/>
          </p:nvPr>
        </p:nvSpPr>
        <p:spPr>
          <a:xfrm>
            <a:off x="6451422" y="4848378"/>
            <a:ext cx="2331840" cy="1147979"/>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39" name="Picture Placeholder 7"/>
          <p:cNvSpPr>
            <a:spLocks noGrp="1"/>
          </p:cNvSpPr>
          <p:nvPr>
            <p:ph type="pic" sz="quarter" idx="24" hasCustomPrompt="1"/>
          </p:nvPr>
        </p:nvSpPr>
        <p:spPr>
          <a:xfrm>
            <a:off x="9638268" y="2668282"/>
            <a:ext cx="1554559" cy="1554339"/>
          </a:xfrm>
          <a:prstGeom prst="ellipse">
            <a:avLst/>
          </a:prstGeom>
          <a:solidFill>
            <a:schemeClr val="bg1">
              <a:lumMod val="85000"/>
            </a:schemeClr>
          </a:solidFill>
          <a:ln w="19050">
            <a:noFill/>
          </a:ln>
        </p:spPr>
        <p:txBody>
          <a:bodyPr tIns="0" bIns="182880" anchor="b"/>
          <a:lstStyle>
            <a:lvl1pPr algn="ctr">
              <a:buNone/>
              <a:defRPr sz="680" baseline="0">
                <a:solidFill>
                  <a:schemeClr val="tx1">
                    <a:lumMod val="50000"/>
                    <a:lumOff val="50000"/>
                  </a:schemeClr>
                </a:solidFill>
              </a:defRPr>
            </a:lvl1pPr>
          </a:lstStyle>
          <a:p>
            <a:r>
              <a:rPr lang="en-US" dirty="0"/>
              <a:t>Click Icon To Add Image</a:t>
            </a:r>
          </a:p>
        </p:txBody>
      </p:sp>
      <p:grpSp>
        <p:nvGrpSpPr>
          <p:cNvPr id="5" name="Group 39"/>
          <p:cNvGrpSpPr/>
          <p:nvPr userDrawn="1"/>
        </p:nvGrpSpPr>
        <p:grpSpPr>
          <a:xfrm>
            <a:off x="9128686" y="1954006"/>
            <a:ext cx="2590932" cy="548480"/>
            <a:chOff x="609600" y="1276350"/>
            <a:chExt cx="1905000" cy="403331"/>
          </a:xfrm>
        </p:grpSpPr>
        <p:sp>
          <p:nvSpPr>
            <p:cNvPr id="41" name="Rectangle 40"/>
            <p:cNvSpPr/>
            <p:nvPr userDrawn="1"/>
          </p:nvSpPr>
          <p:spPr>
            <a:xfrm>
              <a:off x="609600" y="1276350"/>
              <a:ext cx="1905000" cy="304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b="1" dirty="0"/>
            </a:p>
          </p:txBody>
        </p:sp>
        <p:sp>
          <p:nvSpPr>
            <p:cNvPr id="42" name="Isosceles Triangle 41"/>
            <p:cNvSpPr/>
            <p:nvPr userDrawn="1"/>
          </p:nvSpPr>
          <p:spPr>
            <a:xfrm rot="10800000">
              <a:off x="1447801" y="1581150"/>
              <a:ext cx="228600" cy="9853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
        <p:nvSpPr>
          <p:cNvPr id="44" name="Text Placeholder 3"/>
          <p:cNvSpPr>
            <a:spLocks noGrp="1"/>
          </p:cNvSpPr>
          <p:nvPr>
            <p:ph type="body" sz="half" idx="25" hasCustomPrompt="1"/>
          </p:nvPr>
        </p:nvSpPr>
        <p:spPr>
          <a:xfrm>
            <a:off x="9258232" y="4443382"/>
            <a:ext cx="2331839" cy="398426"/>
          </a:xfrm>
          <a:prstGeom prst="rect">
            <a:avLst/>
          </a:prstGeom>
        </p:spPr>
        <p:txBody>
          <a:bodyPr wrap="squar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5" name="Text Placeholder 3"/>
          <p:cNvSpPr>
            <a:spLocks noGrp="1"/>
          </p:cNvSpPr>
          <p:nvPr>
            <p:ph type="body" sz="half" idx="26" hasCustomPrompt="1"/>
          </p:nvPr>
        </p:nvSpPr>
        <p:spPr>
          <a:xfrm>
            <a:off x="9258233" y="4848378"/>
            <a:ext cx="2331840" cy="1147979"/>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46" name="Text Placeholder 3"/>
          <p:cNvSpPr>
            <a:spLocks noGrp="1"/>
          </p:cNvSpPr>
          <p:nvPr>
            <p:ph type="body" sz="half" idx="27" hasCustomPrompt="1"/>
          </p:nvPr>
        </p:nvSpPr>
        <p:spPr>
          <a:xfrm>
            <a:off x="867962" y="1956981"/>
            <a:ext cx="2331839" cy="398426"/>
          </a:xfrm>
          <a:prstGeom prst="rect">
            <a:avLst/>
          </a:prstGeom>
        </p:spPr>
        <p:txBody>
          <a:bodyPr wrap="squar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7" name="Text Placeholder 3"/>
          <p:cNvSpPr>
            <a:spLocks noGrp="1"/>
          </p:cNvSpPr>
          <p:nvPr>
            <p:ph type="body" sz="half" idx="28" hasCustomPrompt="1"/>
          </p:nvPr>
        </p:nvSpPr>
        <p:spPr>
          <a:xfrm>
            <a:off x="3653215" y="1956981"/>
            <a:ext cx="2331839" cy="398426"/>
          </a:xfrm>
          <a:prstGeom prst="rect">
            <a:avLst/>
          </a:prstGeom>
        </p:spPr>
        <p:txBody>
          <a:bodyPr wrap="squar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8" name="Text Placeholder 3"/>
          <p:cNvSpPr>
            <a:spLocks noGrp="1"/>
          </p:cNvSpPr>
          <p:nvPr>
            <p:ph type="body" sz="half" idx="29" hasCustomPrompt="1"/>
          </p:nvPr>
        </p:nvSpPr>
        <p:spPr>
          <a:xfrm>
            <a:off x="6451421" y="1956981"/>
            <a:ext cx="2331839" cy="398426"/>
          </a:xfrm>
          <a:prstGeom prst="rect">
            <a:avLst/>
          </a:prstGeom>
        </p:spPr>
        <p:txBody>
          <a:bodyPr wrap="squar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9" name="Text Placeholder 3"/>
          <p:cNvSpPr>
            <a:spLocks noGrp="1"/>
          </p:cNvSpPr>
          <p:nvPr>
            <p:ph type="body" sz="half" idx="30" hasCustomPrompt="1"/>
          </p:nvPr>
        </p:nvSpPr>
        <p:spPr>
          <a:xfrm>
            <a:off x="9258232" y="1956981"/>
            <a:ext cx="2331839" cy="398426"/>
          </a:xfrm>
          <a:prstGeom prst="rect">
            <a:avLst/>
          </a:prstGeom>
        </p:spPr>
        <p:txBody>
          <a:bodyPr wrap="squar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Tree>
    <p:extLst>
      <p:ext uri="{BB962C8B-B14F-4D97-AF65-F5344CB8AC3E}">
        <p14:creationId xmlns:p14="http://schemas.microsoft.com/office/powerpoint/2010/main" val="226560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46">
                                            <p:txEl>
                                              <p:pRg st="0" end="0"/>
                                            </p:txEl>
                                          </p:spTgt>
                                        </p:tgtEl>
                                        <p:attrNameLst>
                                          <p:attrName>style.visibility</p:attrName>
                                        </p:attrNameLst>
                                      </p:cBhvr>
                                      <p:to>
                                        <p:strVal val="visible"/>
                                      </p:to>
                                    </p:set>
                                    <p:animEffect transition="in" filter="wipe(up)">
                                      <p:cBhvr>
                                        <p:cTn id="19" dur="500"/>
                                        <p:tgtEl>
                                          <p:spTgt spid="46">
                                            <p:txEl>
                                              <p:pRg st="0" end="0"/>
                                            </p:txEl>
                                          </p:spTgt>
                                        </p:tgtEl>
                                      </p:cBhvr>
                                    </p:animEffect>
                                  </p:childTnLst>
                                </p:cTn>
                              </p:par>
                            </p:childTnLst>
                          </p:cTn>
                        </p:par>
                        <p:par>
                          <p:cTn id="20" fill="hold">
                            <p:stCondLst>
                              <p:cond delay="2500"/>
                            </p:stCondLst>
                            <p:childTnLst>
                              <p:par>
                                <p:cTn id="21" presetID="2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par>
                          <p:cTn id="24" fill="hold">
                            <p:stCondLst>
                              <p:cond delay="3000"/>
                            </p:stCondLst>
                            <p:childTnLst>
                              <p:par>
                                <p:cTn id="25" presetID="53"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par>
                          <p:cTn id="30" fill="hold">
                            <p:stCondLst>
                              <p:cond delay="3500"/>
                            </p:stCondLst>
                            <p:childTnLst>
                              <p:par>
                                <p:cTn id="31" presetID="22" presetClass="entr" presetSubtype="1" fill="hold" grpId="0" nodeType="afterEffect">
                                  <p:stCondLst>
                                    <p:cond delay="0"/>
                                  </p:stCondLst>
                                  <p:childTnLst>
                                    <p:set>
                                      <p:cBhvr>
                                        <p:cTn id="32" dur="1" fill="hold">
                                          <p:stCondLst>
                                            <p:cond delay="0"/>
                                          </p:stCondLst>
                                        </p:cTn>
                                        <p:tgtEl>
                                          <p:spTgt spid="15">
                                            <p:txEl>
                                              <p:pRg st="0" end="0"/>
                                            </p:txEl>
                                          </p:spTgt>
                                        </p:tgtEl>
                                        <p:attrNameLst>
                                          <p:attrName>style.visibility</p:attrName>
                                        </p:attrNameLst>
                                      </p:cBhvr>
                                      <p:to>
                                        <p:strVal val="visible"/>
                                      </p:to>
                                    </p:set>
                                    <p:animEffect transition="in" filter="wipe(up)">
                                      <p:cBhvr>
                                        <p:cTn id="33" dur="500"/>
                                        <p:tgtEl>
                                          <p:spTgt spid="15">
                                            <p:txEl>
                                              <p:pRg st="0" end="0"/>
                                            </p:txEl>
                                          </p:spTgt>
                                        </p:tgtEl>
                                      </p:cBhvr>
                                    </p:animEffect>
                                  </p:childTnLst>
                                </p:cTn>
                              </p:par>
                            </p:childTnLst>
                          </p:cTn>
                        </p:par>
                        <p:par>
                          <p:cTn id="34" fill="hold">
                            <p:stCondLst>
                              <p:cond delay="4000"/>
                            </p:stCondLst>
                            <p:childTnLst>
                              <p:par>
                                <p:cTn id="35" presetID="22" presetClass="entr" presetSubtype="1"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wipe(up)">
                                      <p:cBhvr>
                                        <p:cTn id="37" dur="500"/>
                                        <p:tgtEl>
                                          <p:spTgt spid="18">
                                            <p:txEl>
                                              <p:pRg st="0" end="0"/>
                                            </p:txEl>
                                          </p:spTgt>
                                        </p:tgtEl>
                                      </p:cBhvr>
                                    </p:animEffect>
                                  </p:childTnLst>
                                </p:cTn>
                              </p:par>
                            </p:childTnLst>
                          </p:cTn>
                        </p:par>
                        <p:par>
                          <p:cTn id="38" fill="hold">
                            <p:stCondLst>
                              <p:cond delay="4500"/>
                            </p:stCondLst>
                            <p:childTnLst>
                              <p:par>
                                <p:cTn id="39" presetID="22" presetClass="entr" presetSubtype="1"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up)">
                                      <p:cBhvr>
                                        <p:cTn id="41" dur="500"/>
                                        <p:tgtEl>
                                          <p:spTgt spid="3"/>
                                        </p:tgtEl>
                                      </p:cBhvr>
                                    </p:animEffect>
                                  </p:childTnLst>
                                </p:cTn>
                              </p:par>
                            </p:childTnLst>
                          </p:cTn>
                        </p:par>
                        <p:par>
                          <p:cTn id="42" fill="hold">
                            <p:stCondLst>
                              <p:cond delay="5000"/>
                            </p:stCondLst>
                            <p:childTnLst>
                              <p:par>
                                <p:cTn id="43" presetID="22" presetClass="entr" presetSubtype="1" fill="hold" grpId="0" nodeType="afterEffect">
                                  <p:stCondLst>
                                    <p:cond delay="0"/>
                                  </p:stCondLst>
                                  <p:childTnLst>
                                    <p:set>
                                      <p:cBhvr>
                                        <p:cTn id="44" dur="1" fill="hold">
                                          <p:stCondLst>
                                            <p:cond delay="0"/>
                                          </p:stCondLst>
                                        </p:cTn>
                                        <p:tgtEl>
                                          <p:spTgt spid="47">
                                            <p:txEl>
                                              <p:pRg st="0" end="0"/>
                                            </p:txEl>
                                          </p:spTgt>
                                        </p:tgtEl>
                                        <p:attrNameLst>
                                          <p:attrName>style.visibility</p:attrName>
                                        </p:attrNameLst>
                                      </p:cBhvr>
                                      <p:to>
                                        <p:strVal val="visible"/>
                                      </p:to>
                                    </p:set>
                                    <p:animEffect transition="in" filter="wipe(up)">
                                      <p:cBhvr>
                                        <p:cTn id="45" dur="500"/>
                                        <p:tgtEl>
                                          <p:spTgt spid="47">
                                            <p:txEl>
                                              <p:pRg st="0" end="0"/>
                                            </p:txEl>
                                          </p:spTgt>
                                        </p:tgtEl>
                                      </p:cBhvr>
                                    </p:animEffect>
                                  </p:childTnLst>
                                </p:cTn>
                              </p:par>
                            </p:childTnLst>
                          </p:cTn>
                        </p:par>
                        <p:par>
                          <p:cTn id="46" fill="hold">
                            <p:stCondLst>
                              <p:cond delay="5500"/>
                            </p:stCondLst>
                            <p:childTnLst>
                              <p:par>
                                <p:cTn id="47" presetID="22" presetClass="entr" presetSubtype="4"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childTnLst>
                          </p:cTn>
                        </p:par>
                        <p:par>
                          <p:cTn id="50" fill="hold">
                            <p:stCondLst>
                              <p:cond delay="6000"/>
                            </p:stCondLst>
                            <p:childTnLst>
                              <p:par>
                                <p:cTn id="51" presetID="53"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p:cTn id="53" dur="500" fill="hold"/>
                                        <p:tgtEl>
                                          <p:spTgt spid="19"/>
                                        </p:tgtEl>
                                        <p:attrNameLst>
                                          <p:attrName>ppt_w</p:attrName>
                                        </p:attrNameLst>
                                      </p:cBhvr>
                                      <p:tavLst>
                                        <p:tav tm="0">
                                          <p:val>
                                            <p:fltVal val="0"/>
                                          </p:val>
                                        </p:tav>
                                        <p:tav tm="100000">
                                          <p:val>
                                            <p:strVal val="#ppt_w"/>
                                          </p:val>
                                        </p:tav>
                                      </p:tavLst>
                                    </p:anim>
                                    <p:anim calcmode="lin" valueType="num">
                                      <p:cBhvr>
                                        <p:cTn id="54" dur="500" fill="hold"/>
                                        <p:tgtEl>
                                          <p:spTgt spid="19"/>
                                        </p:tgtEl>
                                        <p:attrNameLst>
                                          <p:attrName>ppt_h</p:attrName>
                                        </p:attrNameLst>
                                      </p:cBhvr>
                                      <p:tavLst>
                                        <p:tav tm="0">
                                          <p:val>
                                            <p:fltVal val="0"/>
                                          </p:val>
                                        </p:tav>
                                        <p:tav tm="100000">
                                          <p:val>
                                            <p:strVal val="#ppt_h"/>
                                          </p:val>
                                        </p:tav>
                                      </p:tavLst>
                                    </p:anim>
                                    <p:animEffect transition="in" filter="fade">
                                      <p:cBhvr>
                                        <p:cTn id="55" dur="500"/>
                                        <p:tgtEl>
                                          <p:spTgt spid="19"/>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wipe(up)">
                                      <p:cBhvr>
                                        <p:cTn id="59" dur="500"/>
                                        <p:tgtEl>
                                          <p:spTgt spid="28">
                                            <p:txEl>
                                              <p:pRg st="0" end="0"/>
                                            </p:txEl>
                                          </p:spTgt>
                                        </p:tgtEl>
                                      </p:cBhvr>
                                    </p:animEffect>
                                  </p:childTnLst>
                                </p:cTn>
                              </p:par>
                            </p:childTnLst>
                          </p:cTn>
                        </p:par>
                        <p:par>
                          <p:cTn id="60" fill="hold">
                            <p:stCondLst>
                              <p:cond delay="7000"/>
                            </p:stCondLst>
                            <p:childTnLst>
                              <p:par>
                                <p:cTn id="61" presetID="22" presetClass="entr" presetSubtype="1" fill="hold" grpId="0" nodeType="afterEffect">
                                  <p:stCondLst>
                                    <p:cond delay="0"/>
                                  </p:stCondLst>
                                  <p:childTnLst>
                                    <p:set>
                                      <p:cBhvr>
                                        <p:cTn id="62" dur="1" fill="hold">
                                          <p:stCondLst>
                                            <p:cond delay="0"/>
                                          </p:stCondLst>
                                        </p:cTn>
                                        <p:tgtEl>
                                          <p:spTgt spid="31">
                                            <p:txEl>
                                              <p:pRg st="0" end="0"/>
                                            </p:txEl>
                                          </p:spTgt>
                                        </p:tgtEl>
                                        <p:attrNameLst>
                                          <p:attrName>style.visibility</p:attrName>
                                        </p:attrNameLst>
                                      </p:cBhvr>
                                      <p:to>
                                        <p:strVal val="visible"/>
                                      </p:to>
                                    </p:set>
                                    <p:animEffect transition="in" filter="wipe(up)">
                                      <p:cBhvr>
                                        <p:cTn id="63" dur="500"/>
                                        <p:tgtEl>
                                          <p:spTgt spid="31">
                                            <p:txEl>
                                              <p:pRg st="0" end="0"/>
                                            </p:txEl>
                                          </p:spTgt>
                                        </p:tgtEl>
                                      </p:cBhvr>
                                    </p:animEffect>
                                  </p:childTnLst>
                                </p:cTn>
                              </p:par>
                            </p:childTnLst>
                          </p:cTn>
                        </p:par>
                        <p:par>
                          <p:cTn id="64" fill="hold">
                            <p:stCondLst>
                              <p:cond delay="7500"/>
                            </p:stCondLst>
                            <p:childTnLst>
                              <p:par>
                                <p:cTn id="65" presetID="22" presetClass="entr" presetSubtype="1" fill="hold" nodeType="after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wipe(up)">
                                      <p:cBhvr>
                                        <p:cTn id="67" dur="500"/>
                                        <p:tgtEl>
                                          <p:spTgt spid="4"/>
                                        </p:tgtEl>
                                      </p:cBhvr>
                                    </p:animEffect>
                                  </p:childTnLst>
                                </p:cTn>
                              </p:par>
                            </p:childTnLst>
                          </p:cTn>
                        </p:par>
                        <p:par>
                          <p:cTn id="68" fill="hold">
                            <p:stCondLst>
                              <p:cond delay="8000"/>
                            </p:stCondLst>
                            <p:childTnLst>
                              <p:par>
                                <p:cTn id="69" presetID="22" presetClass="entr" presetSubtype="1" fill="hold" grpId="0" nodeType="afterEffect">
                                  <p:stCondLst>
                                    <p:cond delay="0"/>
                                  </p:stCondLst>
                                  <p:childTnLst>
                                    <p:set>
                                      <p:cBhvr>
                                        <p:cTn id="70" dur="1" fill="hold">
                                          <p:stCondLst>
                                            <p:cond delay="0"/>
                                          </p:stCondLst>
                                        </p:cTn>
                                        <p:tgtEl>
                                          <p:spTgt spid="48">
                                            <p:txEl>
                                              <p:pRg st="0" end="0"/>
                                            </p:txEl>
                                          </p:spTgt>
                                        </p:tgtEl>
                                        <p:attrNameLst>
                                          <p:attrName>style.visibility</p:attrName>
                                        </p:attrNameLst>
                                      </p:cBhvr>
                                      <p:to>
                                        <p:strVal val="visible"/>
                                      </p:to>
                                    </p:set>
                                    <p:animEffect transition="in" filter="wipe(up)">
                                      <p:cBhvr>
                                        <p:cTn id="71" dur="500"/>
                                        <p:tgtEl>
                                          <p:spTgt spid="48">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down)">
                                      <p:cBhvr>
                                        <p:cTn id="75" dur="500"/>
                                        <p:tgtEl>
                                          <p:spTgt spid="36"/>
                                        </p:tgtEl>
                                      </p:cBhvr>
                                    </p:animEffect>
                                  </p:childTnLst>
                                </p:cTn>
                              </p:par>
                            </p:childTnLst>
                          </p:cTn>
                        </p:par>
                        <p:par>
                          <p:cTn id="76" fill="hold">
                            <p:stCondLst>
                              <p:cond delay="9000"/>
                            </p:stCondLst>
                            <p:childTnLst>
                              <p:par>
                                <p:cTn id="77" presetID="53" presetClass="entr" presetSubtype="0" fill="hold" grpId="0" nodeType="after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p:cTn id="79" dur="500" fill="hold"/>
                                        <p:tgtEl>
                                          <p:spTgt spid="32"/>
                                        </p:tgtEl>
                                        <p:attrNameLst>
                                          <p:attrName>ppt_w</p:attrName>
                                        </p:attrNameLst>
                                      </p:cBhvr>
                                      <p:tavLst>
                                        <p:tav tm="0">
                                          <p:val>
                                            <p:fltVal val="0"/>
                                          </p:val>
                                        </p:tav>
                                        <p:tav tm="100000">
                                          <p:val>
                                            <p:strVal val="#ppt_w"/>
                                          </p:val>
                                        </p:tav>
                                      </p:tavLst>
                                    </p:anim>
                                    <p:anim calcmode="lin" valueType="num">
                                      <p:cBhvr>
                                        <p:cTn id="80" dur="500" fill="hold"/>
                                        <p:tgtEl>
                                          <p:spTgt spid="32"/>
                                        </p:tgtEl>
                                        <p:attrNameLst>
                                          <p:attrName>ppt_h</p:attrName>
                                        </p:attrNameLst>
                                      </p:cBhvr>
                                      <p:tavLst>
                                        <p:tav tm="0">
                                          <p:val>
                                            <p:fltVal val="0"/>
                                          </p:val>
                                        </p:tav>
                                        <p:tav tm="100000">
                                          <p:val>
                                            <p:strVal val="#ppt_h"/>
                                          </p:val>
                                        </p:tav>
                                      </p:tavLst>
                                    </p:anim>
                                    <p:animEffect transition="in" filter="fade">
                                      <p:cBhvr>
                                        <p:cTn id="81" dur="500"/>
                                        <p:tgtEl>
                                          <p:spTgt spid="32"/>
                                        </p:tgtEl>
                                      </p:cBhvr>
                                    </p:animEffect>
                                  </p:childTnLst>
                                </p:cTn>
                              </p:par>
                            </p:childTnLst>
                          </p:cTn>
                        </p:par>
                        <p:par>
                          <p:cTn id="82" fill="hold">
                            <p:stCondLst>
                              <p:cond delay="9500"/>
                            </p:stCondLst>
                            <p:childTnLst>
                              <p:par>
                                <p:cTn id="83" presetID="22" presetClass="entr" presetSubtype="1" fill="hold" grpId="0" nodeType="afterEffect">
                                  <p:stCondLst>
                                    <p:cond delay="0"/>
                                  </p:stCondLst>
                                  <p:childTnLst>
                                    <p:set>
                                      <p:cBhvr>
                                        <p:cTn id="84" dur="1" fill="hold">
                                          <p:stCondLst>
                                            <p:cond delay="0"/>
                                          </p:stCondLst>
                                        </p:cTn>
                                        <p:tgtEl>
                                          <p:spTgt spid="37">
                                            <p:txEl>
                                              <p:pRg st="0" end="0"/>
                                            </p:txEl>
                                          </p:spTgt>
                                        </p:tgtEl>
                                        <p:attrNameLst>
                                          <p:attrName>style.visibility</p:attrName>
                                        </p:attrNameLst>
                                      </p:cBhvr>
                                      <p:to>
                                        <p:strVal val="visible"/>
                                      </p:to>
                                    </p:set>
                                    <p:animEffect transition="in" filter="wipe(up)">
                                      <p:cBhvr>
                                        <p:cTn id="85" dur="500"/>
                                        <p:tgtEl>
                                          <p:spTgt spid="37">
                                            <p:txEl>
                                              <p:pRg st="0" end="0"/>
                                            </p:txEl>
                                          </p:spTgt>
                                        </p:tgtEl>
                                      </p:cBhvr>
                                    </p:animEffect>
                                  </p:childTnLst>
                                </p:cTn>
                              </p:par>
                            </p:childTnLst>
                          </p:cTn>
                        </p:par>
                        <p:par>
                          <p:cTn id="86" fill="hold">
                            <p:stCondLst>
                              <p:cond delay="10000"/>
                            </p:stCondLst>
                            <p:childTnLst>
                              <p:par>
                                <p:cTn id="87" presetID="22" presetClass="entr" presetSubtype="1" fill="hold" grpId="0" nodeType="afterEffect">
                                  <p:stCondLst>
                                    <p:cond delay="0"/>
                                  </p:stCondLst>
                                  <p:childTnLst>
                                    <p:set>
                                      <p:cBhvr>
                                        <p:cTn id="88" dur="1" fill="hold">
                                          <p:stCondLst>
                                            <p:cond delay="0"/>
                                          </p:stCondLst>
                                        </p:cTn>
                                        <p:tgtEl>
                                          <p:spTgt spid="38">
                                            <p:txEl>
                                              <p:pRg st="0" end="0"/>
                                            </p:txEl>
                                          </p:spTgt>
                                        </p:tgtEl>
                                        <p:attrNameLst>
                                          <p:attrName>style.visibility</p:attrName>
                                        </p:attrNameLst>
                                      </p:cBhvr>
                                      <p:to>
                                        <p:strVal val="visible"/>
                                      </p:to>
                                    </p:set>
                                    <p:animEffect transition="in" filter="wipe(up)">
                                      <p:cBhvr>
                                        <p:cTn id="89" dur="500"/>
                                        <p:tgtEl>
                                          <p:spTgt spid="38">
                                            <p:txEl>
                                              <p:pRg st="0" end="0"/>
                                            </p:txEl>
                                          </p:spTgt>
                                        </p:tgtEl>
                                      </p:cBhvr>
                                    </p:animEffect>
                                  </p:childTnLst>
                                </p:cTn>
                              </p:par>
                            </p:childTnLst>
                          </p:cTn>
                        </p:par>
                        <p:par>
                          <p:cTn id="90" fill="hold">
                            <p:stCondLst>
                              <p:cond delay="10500"/>
                            </p:stCondLst>
                            <p:childTnLst>
                              <p:par>
                                <p:cTn id="91" presetID="22" presetClass="entr" presetSubtype="1" fill="hold" nodeType="after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up)">
                                      <p:cBhvr>
                                        <p:cTn id="93" dur="500"/>
                                        <p:tgtEl>
                                          <p:spTgt spid="5"/>
                                        </p:tgtEl>
                                      </p:cBhvr>
                                    </p:animEffect>
                                  </p:childTnLst>
                                </p:cTn>
                              </p:par>
                            </p:childTnLst>
                          </p:cTn>
                        </p:par>
                        <p:par>
                          <p:cTn id="94" fill="hold">
                            <p:stCondLst>
                              <p:cond delay="11000"/>
                            </p:stCondLst>
                            <p:childTnLst>
                              <p:par>
                                <p:cTn id="95" presetID="22" presetClass="entr" presetSubtype="1" fill="hold" grpId="0" nodeType="afterEffect">
                                  <p:stCondLst>
                                    <p:cond delay="0"/>
                                  </p:stCondLst>
                                  <p:childTnLst>
                                    <p:set>
                                      <p:cBhvr>
                                        <p:cTn id="96" dur="1" fill="hold">
                                          <p:stCondLst>
                                            <p:cond delay="0"/>
                                          </p:stCondLst>
                                        </p:cTn>
                                        <p:tgtEl>
                                          <p:spTgt spid="49">
                                            <p:txEl>
                                              <p:pRg st="0" end="0"/>
                                            </p:txEl>
                                          </p:spTgt>
                                        </p:tgtEl>
                                        <p:attrNameLst>
                                          <p:attrName>style.visibility</p:attrName>
                                        </p:attrNameLst>
                                      </p:cBhvr>
                                      <p:to>
                                        <p:strVal val="visible"/>
                                      </p:to>
                                    </p:set>
                                    <p:animEffect transition="in" filter="wipe(up)">
                                      <p:cBhvr>
                                        <p:cTn id="97" dur="500"/>
                                        <p:tgtEl>
                                          <p:spTgt spid="49">
                                            <p:txEl>
                                              <p:pRg st="0" end="0"/>
                                            </p:txEl>
                                          </p:spTgt>
                                        </p:tgtEl>
                                      </p:cBhvr>
                                    </p:animEffect>
                                  </p:childTnLst>
                                </p:cTn>
                              </p:par>
                            </p:childTnLst>
                          </p:cTn>
                        </p:par>
                        <p:par>
                          <p:cTn id="98" fill="hold">
                            <p:stCondLst>
                              <p:cond delay="11500"/>
                            </p:stCondLst>
                            <p:childTnLst>
                              <p:par>
                                <p:cTn id="99" presetID="22" presetClass="entr" presetSubtype="4"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wipe(down)">
                                      <p:cBhvr>
                                        <p:cTn id="101" dur="500"/>
                                        <p:tgtEl>
                                          <p:spTgt spid="43"/>
                                        </p:tgtEl>
                                      </p:cBhvr>
                                    </p:animEffect>
                                  </p:childTnLst>
                                </p:cTn>
                              </p:par>
                            </p:childTnLst>
                          </p:cTn>
                        </p:par>
                        <p:par>
                          <p:cTn id="102" fill="hold">
                            <p:stCondLst>
                              <p:cond delay="12000"/>
                            </p:stCondLst>
                            <p:childTnLst>
                              <p:par>
                                <p:cTn id="103" presetID="53" presetClass="entr" presetSubtype="0" fill="hold" grpId="0" nodeType="afterEffect">
                                  <p:stCondLst>
                                    <p:cond delay="0"/>
                                  </p:stCondLst>
                                  <p:childTnLst>
                                    <p:set>
                                      <p:cBhvr>
                                        <p:cTn id="104" dur="1" fill="hold">
                                          <p:stCondLst>
                                            <p:cond delay="0"/>
                                          </p:stCondLst>
                                        </p:cTn>
                                        <p:tgtEl>
                                          <p:spTgt spid="39"/>
                                        </p:tgtEl>
                                        <p:attrNameLst>
                                          <p:attrName>style.visibility</p:attrName>
                                        </p:attrNameLst>
                                      </p:cBhvr>
                                      <p:to>
                                        <p:strVal val="visible"/>
                                      </p:to>
                                    </p:set>
                                    <p:anim calcmode="lin" valueType="num">
                                      <p:cBhvr>
                                        <p:cTn id="105" dur="500" fill="hold"/>
                                        <p:tgtEl>
                                          <p:spTgt spid="39"/>
                                        </p:tgtEl>
                                        <p:attrNameLst>
                                          <p:attrName>ppt_w</p:attrName>
                                        </p:attrNameLst>
                                      </p:cBhvr>
                                      <p:tavLst>
                                        <p:tav tm="0">
                                          <p:val>
                                            <p:fltVal val="0"/>
                                          </p:val>
                                        </p:tav>
                                        <p:tav tm="100000">
                                          <p:val>
                                            <p:strVal val="#ppt_w"/>
                                          </p:val>
                                        </p:tav>
                                      </p:tavLst>
                                    </p:anim>
                                    <p:anim calcmode="lin" valueType="num">
                                      <p:cBhvr>
                                        <p:cTn id="106" dur="500" fill="hold"/>
                                        <p:tgtEl>
                                          <p:spTgt spid="39"/>
                                        </p:tgtEl>
                                        <p:attrNameLst>
                                          <p:attrName>ppt_h</p:attrName>
                                        </p:attrNameLst>
                                      </p:cBhvr>
                                      <p:tavLst>
                                        <p:tav tm="0">
                                          <p:val>
                                            <p:fltVal val="0"/>
                                          </p:val>
                                        </p:tav>
                                        <p:tav tm="100000">
                                          <p:val>
                                            <p:strVal val="#ppt_h"/>
                                          </p:val>
                                        </p:tav>
                                      </p:tavLst>
                                    </p:anim>
                                    <p:animEffect transition="in" filter="fade">
                                      <p:cBhvr>
                                        <p:cTn id="107" dur="500"/>
                                        <p:tgtEl>
                                          <p:spTgt spid="39"/>
                                        </p:tgtEl>
                                      </p:cBhvr>
                                    </p:animEffect>
                                  </p:childTnLst>
                                </p:cTn>
                              </p:par>
                            </p:childTnLst>
                          </p:cTn>
                        </p:par>
                        <p:par>
                          <p:cTn id="108" fill="hold">
                            <p:stCondLst>
                              <p:cond delay="12500"/>
                            </p:stCondLst>
                            <p:childTnLst>
                              <p:par>
                                <p:cTn id="109" presetID="22" presetClass="entr" presetSubtype="1" fill="hold" grpId="0" nodeType="afterEffect">
                                  <p:stCondLst>
                                    <p:cond delay="0"/>
                                  </p:stCondLst>
                                  <p:childTnLst>
                                    <p:set>
                                      <p:cBhvr>
                                        <p:cTn id="110" dur="1" fill="hold">
                                          <p:stCondLst>
                                            <p:cond delay="0"/>
                                          </p:stCondLst>
                                        </p:cTn>
                                        <p:tgtEl>
                                          <p:spTgt spid="44">
                                            <p:txEl>
                                              <p:pRg st="0" end="0"/>
                                            </p:txEl>
                                          </p:spTgt>
                                        </p:tgtEl>
                                        <p:attrNameLst>
                                          <p:attrName>style.visibility</p:attrName>
                                        </p:attrNameLst>
                                      </p:cBhvr>
                                      <p:to>
                                        <p:strVal val="visible"/>
                                      </p:to>
                                    </p:set>
                                    <p:animEffect transition="in" filter="wipe(up)">
                                      <p:cBhvr>
                                        <p:cTn id="111" dur="500"/>
                                        <p:tgtEl>
                                          <p:spTgt spid="44">
                                            <p:txEl>
                                              <p:pRg st="0" end="0"/>
                                            </p:txEl>
                                          </p:spTgt>
                                        </p:tgtEl>
                                      </p:cBhvr>
                                    </p:animEffect>
                                  </p:childTnLst>
                                </p:cTn>
                              </p:par>
                            </p:childTnLst>
                          </p:cTn>
                        </p:par>
                        <p:par>
                          <p:cTn id="112" fill="hold">
                            <p:stCondLst>
                              <p:cond delay="13000"/>
                            </p:stCondLst>
                            <p:childTnLst>
                              <p:par>
                                <p:cTn id="113" presetID="22" presetClass="entr" presetSubtype="1" fill="hold" grpId="0" nodeType="afterEffect">
                                  <p:stCondLst>
                                    <p:cond delay="0"/>
                                  </p:stCondLst>
                                  <p:childTnLst>
                                    <p:set>
                                      <p:cBhvr>
                                        <p:cTn id="114" dur="1" fill="hold">
                                          <p:stCondLst>
                                            <p:cond delay="0"/>
                                          </p:stCondLst>
                                        </p:cTn>
                                        <p:tgtEl>
                                          <p:spTgt spid="45">
                                            <p:txEl>
                                              <p:pRg st="0" end="0"/>
                                            </p:txEl>
                                          </p:spTgt>
                                        </p:tgtEl>
                                        <p:attrNameLst>
                                          <p:attrName>style.visibility</p:attrName>
                                        </p:attrNameLst>
                                      </p:cBhvr>
                                      <p:to>
                                        <p:strVal val="visible"/>
                                      </p:to>
                                    </p:set>
                                    <p:animEffect transition="in" filter="wipe(up)">
                                      <p:cBhvr>
                                        <p:cTn id="115"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7" grpId="0" animBg="1"/>
      <p:bldP spid="36" grpId="0" animBg="1"/>
      <p:bldP spid="43" grpId="0" animBg="1"/>
      <p:bldP spid="7" grpId="0" animBg="1"/>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P spid="18" grpId="0" build="p">
        <p:tmplLst>
          <p:tmpl lvl="1">
            <p:tnLst>
              <p:par>
                <p:cTn presetID="22" presetClass="entr" presetSubtype="1"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up)">
                      <p:cBhvr>
                        <p:cTn dur="500"/>
                        <p:tgtEl>
                          <p:spTgt spid="18"/>
                        </p:tgtEl>
                      </p:cBhvr>
                    </p:animEffect>
                  </p:childTnLst>
                </p:cTn>
              </p:par>
            </p:tnLst>
          </p:tmpl>
        </p:tmplLst>
      </p:bldP>
      <p:bldP spid="19" grpId="0" animBg="1"/>
      <p:bldP spid="28" grpId="0" build="p">
        <p:tmplLst>
          <p:tmpl lvl="1">
            <p:tnLst>
              <p:par>
                <p:cTn presetID="22" presetClass="entr" presetSubtype="1"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up)">
                      <p:cBhvr>
                        <p:cTn dur="500"/>
                        <p:tgtEl>
                          <p:spTgt spid="28"/>
                        </p:tgtEl>
                      </p:cBhvr>
                    </p:animEffect>
                  </p:childTnLst>
                </p:cTn>
              </p:par>
            </p:tnLst>
          </p:tmpl>
        </p:tmplLst>
      </p:bldP>
      <p:bldP spid="31" grpId="0" build="p">
        <p:tmplLst>
          <p:tmpl lvl="1">
            <p:tnLst>
              <p:par>
                <p:cTn presetID="22" presetClass="entr" presetSubtype="1"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up)">
                      <p:cBhvr>
                        <p:cTn dur="500"/>
                        <p:tgtEl>
                          <p:spTgt spid="31"/>
                        </p:tgtEl>
                      </p:cBhvr>
                    </p:animEffect>
                  </p:childTnLst>
                </p:cTn>
              </p:par>
            </p:tnLst>
          </p:tmpl>
        </p:tmplLst>
      </p:bldP>
      <p:bldP spid="32" grpId="0" animBg="1"/>
      <p:bldP spid="37" grpId="0" build="p">
        <p:tmplLst>
          <p:tmpl lvl="1">
            <p:tnLst>
              <p:par>
                <p:cTn presetID="22" presetClass="entr" presetSubtype="1"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up)">
                      <p:cBhvr>
                        <p:cTn dur="500"/>
                        <p:tgtEl>
                          <p:spTgt spid="37"/>
                        </p:tgtEl>
                      </p:cBhvr>
                    </p:animEffect>
                  </p:childTnLst>
                </p:cTn>
              </p:par>
            </p:tnLst>
          </p:tmpl>
        </p:tmplLst>
      </p:bldP>
      <p:bldP spid="38" grpId="0" build="p">
        <p:tmplLst>
          <p:tmpl lvl="1">
            <p:tnLst>
              <p:par>
                <p:cTn presetID="22" presetClass="entr" presetSubtype="1"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up)">
                      <p:cBhvr>
                        <p:cTn dur="500"/>
                        <p:tgtEl>
                          <p:spTgt spid="38"/>
                        </p:tgtEl>
                      </p:cBhvr>
                    </p:animEffect>
                  </p:childTnLst>
                </p:cTn>
              </p:par>
            </p:tnLst>
          </p:tmpl>
        </p:tmplLst>
      </p:bldP>
      <p:bldP spid="39" grpId="0" animBg="1"/>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P spid="45" grpId="0" build="p">
        <p:tmplLst>
          <p:tmpl lvl="1">
            <p:tnLst>
              <p:par>
                <p:cTn presetID="22" presetClass="entr" presetSubtype="1"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up)">
                      <p:cBhvr>
                        <p:cTn dur="500"/>
                        <p:tgtEl>
                          <p:spTgt spid="45"/>
                        </p:tgtEl>
                      </p:cBhvr>
                    </p:animEffect>
                  </p:childTnLst>
                </p:cTn>
              </p:par>
            </p:tnLst>
          </p:tmpl>
        </p:tmplLst>
      </p:bldP>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46" grpId="0" build="p">
        <p:tmplLst>
          <p:tmpl lvl="1">
            <p:tnLst>
              <p:par>
                <p:cTn presetID="22" presetClass="entr" presetSubtype="1"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up)">
                      <p:cBhvr>
                        <p:cTn dur="500"/>
                        <p:tgtEl>
                          <p:spTgt spid="46"/>
                        </p:tgtEl>
                      </p:cBhvr>
                    </p:animEffect>
                  </p:childTnLst>
                </p:cTn>
              </p:par>
            </p:tnLst>
          </p:tmpl>
        </p:tmplLst>
      </p:bldP>
      <p:bldP spid="47" grpId="0" build="p">
        <p:tmplLst>
          <p:tmpl lvl="1">
            <p:tnLst>
              <p:par>
                <p:cTn presetID="22" presetClass="entr" presetSubtype="1"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wipe(up)">
                      <p:cBhvr>
                        <p:cTn dur="500"/>
                        <p:tgtEl>
                          <p:spTgt spid="47"/>
                        </p:tgtEl>
                      </p:cBhvr>
                    </p:animEffect>
                  </p:childTnLst>
                </p:cTn>
              </p:par>
            </p:tnLst>
          </p:tmpl>
        </p:tmplLst>
      </p:bldP>
      <p:bldP spid="48" grpId="0" build="p">
        <p:tmplLst>
          <p:tmpl lvl="1">
            <p:tnLst>
              <p:par>
                <p:cTn presetID="22" presetClass="entr" presetSubtype="1"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up)">
                      <p:cBhvr>
                        <p:cTn dur="500"/>
                        <p:tgtEl>
                          <p:spTgt spid="48"/>
                        </p:tgtEl>
                      </p:cBhvr>
                    </p:animEffect>
                  </p:childTnLst>
                </p:cTn>
              </p:par>
            </p:tnLst>
          </p:tmpl>
        </p:tmplLst>
      </p:bldP>
      <p:bldP spid="49" grpId="0" build="p">
        <p:tmplLst>
          <p:tmpl lvl="1">
            <p:tnLst>
              <p:par>
                <p:cTn presetID="22" presetClass="entr" presetSubtype="1"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up)">
                      <p:cBhvr>
                        <p:cTn dur="500"/>
                        <p:tgtEl>
                          <p:spTgt spid="49"/>
                        </p:tgtEl>
                      </p:cBhvr>
                    </p:animEffect>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6_Pic05">
    <p:spTree>
      <p:nvGrpSpPr>
        <p:cNvPr id="1" name=""/>
        <p:cNvGrpSpPr/>
        <p:nvPr/>
      </p:nvGrpSpPr>
      <p:grpSpPr>
        <a:xfrm>
          <a:off x="0" y="0"/>
          <a:ext cx="0" cy="0"/>
          <a:chOff x="0" y="0"/>
          <a:chExt cx="0" cy="0"/>
        </a:xfrm>
      </p:grpSpPr>
      <p:sp>
        <p:nvSpPr>
          <p:cNvPr id="22" name="Oval 21"/>
          <p:cNvSpPr/>
          <p:nvPr userDrawn="1"/>
        </p:nvSpPr>
        <p:spPr>
          <a:xfrm>
            <a:off x="3718177" y="2253792"/>
            <a:ext cx="2331839" cy="2331508"/>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0" name="Picture Placeholder 7"/>
          <p:cNvSpPr>
            <a:spLocks noGrp="1"/>
          </p:cNvSpPr>
          <p:nvPr>
            <p:ph type="pic" sz="quarter" idx="29" hasCustomPrompt="1"/>
          </p:nvPr>
        </p:nvSpPr>
        <p:spPr>
          <a:xfrm>
            <a:off x="3825032" y="2360632"/>
            <a:ext cx="2118129" cy="211782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23" name="Text Placeholder 3"/>
          <p:cNvSpPr>
            <a:spLocks noGrp="1"/>
          </p:cNvSpPr>
          <p:nvPr>
            <p:ph type="body" sz="half" idx="16" hasCustomPrompt="1"/>
          </p:nvPr>
        </p:nvSpPr>
        <p:spPr>
          <a:xfrm>
            <a:off x="518186" y="2480214"/>
            <a:ext cx="3057488" cy="398426"/>
          </a:xfrm>
          <a:prstGeom prst="rect">
            <a:avLst/>
          </a:prstGeom>
        </p:spPr>
        <p:txBody>
          <a:bodyPr wrap="square" lIns="0" tIns="0" rIns="0" bIns="0" anchor="ctr">
            <a:noAutofit/>
          </a:bodyPr>
          <a:lstStyle>
            <a:lvl1pPr marL="0" indent="0" algn="r">
              <a:buNone/>
              <a:defRPr sz="217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24" name="Text Placeholder 3"/>
          <p:cNvSpPr>
            <a:spLocks noGrp="1"/>
          </p:cNvSpPr>
          <p:nvPr>
            <p:ph type="body" sz="half" idx="17" hasCustomPrompt="1"/>
          </p:nvPr>
        </p:nvSpPr>
        <p:spPr>
          <a:xfrm>
            <a:off x="518187" y="3277066"/>
            <a:ext cx="3057489" cy="945555"/>
          </a:xfrm>
          <a:prstGeom prst="rect">
            <a:avLst/>
          </a:prstGeom>
        </p:spPr>
        <p:txBody>
          <a:bodyPr wrap="square" lIns="0" tIns="0" rIns="0" bIns="0" anchor="t">
            <a:noAutofit/>
          </a:bodyPr>
          <a:lstStyle>
            <a:lvl1pPr marL="0" indent="0" algn="r">
              <a:buNone/>
              <a:defRPr sz="1496" b="0"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25" name="Text Placeholder 3"/>
          <p:cNvSpPr>
            <a:spLocks noGrp="1"/>
          </p:cNvSpPr>
          <p:nvPr>
            <p:ph type="body" sz="half" idx="30" hasCustomPrompt="1"/>
          </p:nvPr>
        </p:nvSpPr>
        <p:spPr>
          <a:xfrm>
            <a:off x="518186" y="2878640"/>
            <a:ext cx="3057488" cy="398426"/>
          </a:xfrm>
          <a:prstGeom prst="rect">
            <a:avLst/>
          </a:prstGeom>
        </p:spPr>
        <p:txBody>
          <a:bodyPr wrap="square" lIns="0" tIns="0" rIns="0" bIns="0" anchor="ctr">
            <a:noAutofit/>
          </a:bodyPr>
          <a:lstStyle>
            <a:lvl1pPr marL="0" indent="0" algn="r">
              <a:buNone/>
              <a:defRPr sz="1632"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26" name="Freeform 104"/>
          <p:cNvSpPr>
            <a:spLocks noEditPoints="1"/>
          </p:cNvSpPr>
          <p:nvPr userDrawn="1"/>
        </p:nvSpPr>
        <p:spPr bwMode="auto">
          <a:xfrm>
            <a:off x="2209095" y="4330561"/>
            <a:ext cx="289321" cy="289280"/>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27" name="Freeform 154"/>
          <p:cNvSpPr>
            <a:spLocks/>
          </p:cNvSpPr>
          <p:nvPr userDrawn="1"/>
        </p:nvSpPr>
        <p:spPr bwMode="auto">
          <a:xfrm>
            <a:off x="2580327" y="4356467"/>
            <a:ext cx="297957" cy="237468"/>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28" name="Freeform 188"/>
          <p:cNvSpPr>
            <a:spLocks/>
          </p:cNvSpPr>
          <p:nvPr userDrawn="1"/>
        </p:nvSpPr>
        <p:spPr bwMode="auto">
          <a:xfrm>
            <a:off x="2943057" y="4339197"/>
            <a:ext cx="276366" cy="272009"/>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31" name="Freeform 65"/>
          <p:cNvSpPr>
            <a:spLocks noEditPoints="1"/>
          </p:cNvSpPr>
          <p:nvPr userDrawn="1"/>
        </p:nvSpPr>
        <p:spPr bwMode="auto">
          <a:xfrm>
            <a:off x="3307947" y="4327322"/>
            <a:ext cx="280684" cy="295757"/>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32" name="Oval 31"/>
          <p:cNvSpPr/>
          <p:nvPr userDrawn="1"/>
        </p:nvSpPr>
        <p:spPr>
          <a:xfrm>
            <a:off x="6227974" y="2253792"/>
            <a:ext cx="2331839" cy="2331508"/>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4" name="Picture Placeholder 7"/>
          <p:cNvSpPr>
            <a:spLocks noGrp="1"/>
          </p:cNvSpPr>
          <p:nvPr>
            <p:ph type="pic" sz="quarter" idx="31" hasCustomPrompt="1"/>
          </p:nvPr>
        </p:nvSpPr>
        <p:spPr>
          <a:xfrm>
            <a:off x="6334829" y="2360632"/>
            <a:ext cx="2118129" cy="211782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35" name="Text Placeholder 3"/>
          <p:cNvSpPr>
            <a:spLocks noGrp="1"/>
          </p:cNvSpPr>
          <p:nvPr>
            <p:ph type="body" sz="half" idx="32" hasCustomPrompt="1"/>
          </p:nvPr>
        </p:nvSpPr>
        <p:spPr>
          <a:xfrm>
            <a:off x="8718487" y="2480214"/>
            <a:ext cx="3199800" cy="398426"/>
          </a:xfrm>
          <a:prstGeom prst="rect">
            <a:avLst/>
          </a:prstGeom>
        </p:spPr>
        <p:txBody>
          <a:bodyPr wrap="square" lIns="0" tIns="0" rIns="0" bIns="0" anchor="ctr">
            <a:noAutofit/>
          </a:bodyPr>
          <a:lstStyle>
            <a:lvl1pPr marL="0" indent="0" algn="l">
              <a:buNone/>
              <a:defRPr sz="217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7" name="Text Placeholder 3"/>
          <p:cNvSpPr>
            <a:spLocks noGrp="1"/>
          </p:cNvSpPr>
          <p:nvPr>
            <p:ph type="body" sz="half" idx="33" hasCustomPrompt="1"/>
          </p:nvPr>
        </p:nvSpPr>
        <p:spPr>
          <a:xfrm>
            <a:off x="8718488" y="3277066"/>
            <a:ext cx="3199801" cy="945555"/>
          </a:xfrm>
          <a:prstGeom prst="rect">
            <a:avLst/>
          </a:prstGeom>
        </p:spPr>
        <p:txBody>
          <a:bodyPr wrap="square" lIns="0" tIns="0" rIns="0" bIns="0" anchor="t">
            <a:noAutofit/>
          </a:bodyPr>
          <a:lstStyle>
            <a:lvl1pPr marL="0" indent="0" algn="l">
              <a:buNone/>
              <a:defRPr sz="1496" b="0"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40" name="Text Placeholder 3"/>
          <p:cNvSpPr>
            <a:spLocks noGrp="1"/>
          </p:cNvSpPr>
          <p:nvPr>
            <p:ph type="body" sz="half" idx="34" hasCustomPrompt="1"/>
          </p:nvPr>
        </p:nvSpPr>
        <p:spPr>
          <a:xfrm>
            <a:off x="8718487" y="2878640"/>
            <a:ext cx="3199800" cy="398426"/>
          </a:xfrm>
          <a:prstGeom prst="rect">
            <a:avLst/>
          </a:prstGeom>
        </p:spPr>
        <p:txBody>
          <a:bodyPr wrap="square" lIns="0" tIns="0" rIns="0" bIns="0" anchor="ctr">
            <a:noAutofit/>
          </a:bodyPr>
          <a:lstStyle>
            <a:lvl1pPr marL="0" indent="0" algn="l">
              <a:buNone/>
              <a:defRPr sz="1632"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6" name="Freeform 104"/>
          <p:cNvSpPr>
            <a:spLocks noEditPoints="1"/>
          </p:cNvSpPr>
          <p:nvPr userDrawn="1"/>
        </p:nvSpPr>
        <p:spPr bwMode="auto">
          <a:xfrm>
            <a:off x="8727124" y="4330561"/>
            <a:ext cx="289321" cy="289280"/>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48" name="Freeform 154"/>
          <p:cNvSpPr>
            <a:spLocks/>
          </p:cNvSpPr>
          <p:nvPr userDrawn="1"/>
        </p:nvSpPr>
        <p:spPr bwMode="auto">
          <a:xfrm>
            <a:off x="9098357" y="4356467"/>
            <a:ext cx="297957" cy="237468"/>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49" name="Freeform 188"/>
          <p:cNvSpPr>
            <a:spLocks/>
          </p:cNvSpPr>
          <p:nvPr userDrawn="1"/>
        </p:nvSpPr>
        <p:spPr bwMode="auto">
          <a:xfrm>
            <a:off x="9461086" y="4339197"/>
            <a:ext cx="276366" cy="272009"/>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52" name="Freeform 65"/>
          <p:cNvSpPr>
            <a:spLocks noEditPoints="1"/>
          </p:cNvSpPr>
          <p:nvPr userDrawn="1"/>
        </p:nvSpPr>
        <p:spPr bwMode="auto">
          <a:xfrm>
            <a:off x="9825976" y="4327322"/>
            <a:ext cx="280684" cy="295757"/>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cxnSp>
        <p:nvCxnSpPr>
          <p:cNvPr id="55" name="Straight Connector 54"/>
          <p:cNvCxnSpPr>
            <a:stCxn id="58" idx="2"/>
          </p:cNvCxnSpPr>
          <p:nvPr userDrawn="1"/>
        </p:nvCxnSpPr>
        <p:spPr>
          <a:xfrm rot="10800000">
            <a:off x="2392191" y="1890032"/>
            <a:ext cx="3463318" cy="108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endCxn id="58" idx="6"/>
          </p:cNvCxnSpPr>
          <p:nvPr userDrawn="1"/>
        </p:nvCxnSpPr>
        <p:spPr>
          <a:xfrm rot="10800000">
            <a:off x="6580970" y="1891114"/>
            <a:ext cx="3450557" cy="324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3" name="Group 62"/>
          <p:cNvGrpSpPr/>
          <p:nvPr userDrawn="1"/>
        </p:nvGrpSpPr>
        <p:grpSpPr>
          <a:xfrm>
            <a:off x="5855507" y="1528433"/>
            <a:ext cx="725461" cy="725358"/>
            <a:chOff x="4305300" y="1123950"/>
            <a:chExt cx="533400" cy="533400"/>
          </a:xfrm>
        </p:grpSpPr>
        <p:sp>
          <p:nvSpPr>
            <p:cNvPr id="5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8" name="Oval 57"/>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Tree>
    <p:extLst>
      <p:ext uri="{BB962C8B-B14F-4D97-AF65-F5344CB8AC3E}">
        <p14:creationId xmlns:p14="http://schemas.microsoft.com/office/powerpoint/2010/main" val="329082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p:cTn id="15" dur="500" fill="hold"/>
                                        <p:tgtEl>
                                          <p:spTgt spid="63"/>
                                        </p:tgtEl>
                                        <p:attrNameLst>
                                          <p:attrName>ppt_w</p:attrName>
                                        </p:attrNameLst>
                                      </p:cBhvr>
                                      <p:tavLst>
                                        <p:tav tm="0">
                                          <p:val>
                                            <p:fltVal val="0"/>
                                          </p:val>
                                        </p:tav>
                                        <p:tav tm="100000">
                                          <p:val>
                                            <p:strVal val="#ppt_w"/>
                                          </p:val>
                                        </p:tav>
                                      </p:tavLst>
                                    </p:anim>
                                    <p:anim calcmode="lin" valueType="num">
                                      <p:cBhvr>
                                        <p:cTn id="16" dur="500" fill="hold"/>
                                        <p:tgtEl>
                                          <p:spTgt spid="63"/>
                                        </p:tgtEl>
                                        <p:attrNameLst>
                                          <p:attrName>ppt_h</p:attrName>
                                        </p:attrNameLst>
                                      </p:cBhvr>
                                      <p:tavLst>
                                        <p:tav tm="0">
                                          <p:val>
                                            <p:fltVal val="0"/>
                                          </p:val>
                                        </p:tav>
                                        <p:tav tm="100000">
                                          <p:val>
                                            <p:strVal val="#ppt_h"/>
                                          </p:val>
                                        </p:tav>
                                      </p:tavLst>
                                    </p:anim>
                                    <p:animEffect transition="in" filter="fade">
                                      <p:cBhvr>
                                        <p:cTn id="17" dur="500"/>
                                        <p:tgtEl>
                                          <p:spTgt spid="63"/>
                                        </p:tgtEl>
                                      </p:cBhvr>
                                    </p:animEffect>
                                  </p:childTnLst>
                                </p:cTn>
                              </p:par>
                              <p:par>
                                <p:cTn id="18" presetID="22" presetClass="entr" presetSubtype="4" fill="hold"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wipe(down)">
                                      <p:cBhvr>
                                        <p:cTn id="20" dur="500"/>
                                        <p:tgtEl>
                                          <p:spTgt spid="57"/>
                                        </p:tgtEl>
                                      </p:cBhvr>
                                    </p:animEffect>
                                  </p:childTnLst>
                                </p:cTn>
                              </p:par>
                              <p:par>
                                <p:cTn id="21" presetID="22" presetClass="entr" presetSubtype="8"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childTnLst>
                          </p:cTn>
                        </p:par>
                        <p:par>
                          <p:cTn id="36" fill="hold">
                            <p:stCondLst>
                              <p:cond delay="2500"/>
                            </p:stCondLst>
                            <p:childTnLst>
                              <p:par>
                                <p:cTn id="37" presetID="22" presetClass="entr" presetSubtype="2" fill="hold" grpId="0" nodeType="afterEffect">
                                  <p:stCondLst>
                                    <p:cond delay="0"/>
                                  </p:stCondLst>
                                  <p:childTnLst>
                                    <p:set>
                                      <p:cBhvr>
                                        <p:cTn id="38" dur="1" fill="hold">
                                          <p:stCondLst>
                                            <p:cond delay="0"/>
                                          </p:stCondLst>
                                        </p:cTn>
                                        <p:tgtEl>
                                          <p:spTgt spid="23">
                                            <p:txEl>
                                              <p:pRg st="0" end="0"/>
                                            </p:txEl>
                                          </p:spTgt>
                                        </p:tgtEl>
                                        <p:attrNameLst>
                                          <p:attrName>style.visibility</p:attrName>
                                        </p:attrNameLst>
                                      </p:cBhvr>
                                      <p:to>
                                        <p:strVal val="visible"/>
                                      </p:to>
                                    </p:set>
                                    <p:animEffect transition="in" filter="wipe(right)">
                                      <p:cBhvr>
                                        <p:cTn id="39" dur="500"/>
                                        <p:tgtEl>
                                          <p:spTgt spid="23">
                                            <p:txEl>
                                              <p:pRg st="0" end="0"/>
                                            </p:txEl>
                                          </p:spTgt>
                                        </p:tgtEl>
                                      </p:cBhvr>
                                    </p:animEffect>
                                  </p:childTnLst>
                                </p:cTn>
                              </p:par>
                            </p:childTnLst>
                          </p:cTn>
                        </p:par>
                        <p:par>
                          <p:cTn id="40" fill="hold">
                            <p:stCondLst>
                              <p:cond delay="3000"/>
                            </p:stCondLst>
                            <p:childTnLst>
                              <p:par>
                                <p:cTn id="41" presetID="22" presetClass="entr" presetSubtype="2" fill="hold" grpId="0" nodeType="afterEffect">
                                  <p:stCondLst>
                                    <p:cond delay="0"/>
                                  </p:stCondLst>
                                  <p:childTnLst>
                                    <p:set>
                                      <p:cBhvr>
                                        <p:cTn id="42" dur="1" fill="hold">
                                          <p:stCondLst>
                                            <p:cond delay="0"/>
                                          </p:stCondLst>
                                        </p:cTn>
                                        <p:tgtEl>
                                          <p:spTgt spid="25">
                                            <p:txEl>
                                              <p:pRg st="0" end="0"/>
                                            </p:txEl>
                                          </p:spTgt>
                                        </p:tgtEl>
                                        <p:attrNameLst>
                                          <p:attrName>style.visibility</p:attrName>
                                        </p:attrNameLst>
                                      </p:cBhvr>
                                      <p:to>
                                        <p:strVal val="visible"/>
                                      </p:to>
                                    </p:set>
                                    <p:animEffect transition="in" filter="wipe(right)">
                                      <p:cBhvr>
                                        <p:cTn id="43" dur="500"/>
                                        <p:tgtEl>
                                          <p:spTgt spid="25">
                                            <p:txEl>
                                              <p:pRg st="0" end="0"/>
                                            </p:txEl>
                                          </p:spTgt>
                                        </p:tgtEl>
                                      </p:cBhvr>
                                    </p:animEffect>
                                  </p:childTnLst>
                                </p:cTn>
                              </p:par>
                            </p:childTnLst>
                          </p:cTn>
                        </p:par>
                        <p:par>
                          <p:cTn id="44" fill="hold">
                            <p:stCondLst>
                              <p:cond delay="3500"/>
                            </p:stCondLst>
                            <p:childTnLst>
                              <p:par>
                                <p:cTn id="45" presetID="22" presetClass="entr" presetSubtype="2" fill="hold" grpId="0" nodeType="afterEffect">
                                  <p:stCondLst>
                                    <p:cond delay="0"/>
                                  </p:stCondLst>
                                  <p:childTnLst>
                                    <p:set>
                                      <p:cBhvr>
                                        <p:cTn id="46" dur="1" fill="hold">
                                          <p:stCondLst>
                                            <p:cond delay="0"/>
                                          </p:stCondLst>
                                        </p:cTn>
                                        <p:tgtEl>
                                          <p:spTgt spid="24">
                                            <p:txEl>
                                              <p:pRg st="0" end="0"/>
                                            </p:txEl>
                                          </p:spTgt>
                                        </p:tgtEl>
                                        <p:attrNameLst>
                                          <p:attrName>style.visibility</p:attrName>
                                        </p:attrNameLst>
                                      </p:cBhvr>
                                      <p:to>
                                        <p:strVal val="visible"/>
                                      </p:to>
                                    </p:set>
                                    <p:animEffect transition="in" filter="wipe(right)">
                                      <p:cBhvr>
                                        <p:cTn id="47" dur="500"/>
                                        <p:tgtEl>
                                          <p:spTgt spid="24">
                                            <p:txEl>
                                              <p:pRg st="0" end="0"/>
                                            </p:txEl>
                                          </p:spTgt>
                                        </p:tgtEl>
                                      </p:cBhvr>
                                    </p:animEffect>
                                  </p:childTnLst>
                                </p:cTn>
                              </p:par>
                            </p:childTnLst>
                          </p:cTn>
                        </p:par>
                        <p:par>
                          <p:cTn id="48" fill="hold">
                            <p:stCondLst>
                              <p:cond delay="4000"/>
                            </p:stCondLst>
                            <p:childTnLst>
                              <p:par>
                                <p:cTn id="49" presetID="53" presetClass="entr" presetSubtype="0"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p:cTn id="51" dur="500" fill="hold"/>
                                        <p:tgtEl>
                                          <p:spTgt spid="26"/>
                                        </p:tgtEl>
                                        <p:attrNameLst>
                                          <p:attrName>ppt_w</p:attrName>
                                        </p:attrNameLst>
                                      </p:cBhvr>
                                      <p:tavLst>
                                        <p:tav tm="0">
                                          <p:val>
                                            <p:fltVal val="0"/>
                                          </p:val>
                                        </p:tav>
                                        <p:tav tm="100000">
                                          <p:val>
                                            <p:strVal val="#ppt_w"/>
                                          </p:val>
                                        </p:tav>
                                      </p:tavLst>
                                    </p:anim>
                                    <p:anim calcmode="lin" valueType="num">
                                      <p:cBhvr>
                                        <p:cTn id="52" dur="500" fill="hold"/>
                                        <p:tgtEl>
                                          <p:spTgt spid="26"/>
                                        </p:tgtEl>
                                        <p:attrNameLst>
                                          <p:attrName>ppt_h</p:attrName>
                                        </p:attrNameLst>
                                      </p:cBhvr>
                                      <p:tavLst>
                                        <p:tav tm="0">
                                          <p:val>
                                            <p:fltVal val="0"/>
                                          </p:val>
                                        </p:tav>
                                        <p:tav tm="100000">
                                          <p:val>
                                            <p:strVal val="#ppt_h"/>
                                          </p:val>
                                        </p:tav>
                                      </p:tavLst>
                                    </p:anim>
                                    <p:animEffect transition="in" filter="fade">
                                      <p:cBhvr>
                                        <p:cTn id="53" dur="500"/>
                                        <p:tgtEl>
                                          <p:spTgt spid="26"/>
                                        </p:tgtEl>
                                      </p:cBhvr>
                                    </p:animEffect>
                                  </p:childTnLst>
                                </p:cTn>
                              </p:par>
                              <p:par>
                                <p:cTn id="54" presetID="53"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p:cTn id="56" dur="500" fill="hold"/>
                                        <p:tgtEl>
                                          <p:spTgt spid="27"/>
                                        </p:tgtEl>
                                        <p:attrNameLst>
                                          <p:attrName>ppt_w</p:attrName>
                                        </p:attrNameLst>
                                      </p:cBhvr>
                                      <p:tavLst>
                                        <p:tav tm="0">
                                          <p:val>
                                            <p:fltVal val="0"/>
                                          </p:val>
                                        </p:tav>
                                        <p:tav tm="100000">
                                          <p:val>
                                            <p:strVal val="#ppt_w"/>
                                          </p:val>
                                        </p:tav>
                                      </p:tavLst>
                                    </p:anim>
                                    <p:anim calcmode="lin" valueType="num">
                                      <p:cBhvr>
                                        <p:cTn id="57" dur="500" fill="hold"/>
                                        <p:tgtEl>
                                          <p:spTgt spid="27"/>
                                        </p:tgtEl>
                                        <p:attrNameLst>
                                          <p:attrName>ppt_h</p:attrName>
                                        </p:attrNameLst>
                                      </p:cBhvr>
                                      <p:tavLst>
                                        <p:tav tm="0">
                                          <p:val>
                                            <p:fltVal val="0"/>
                                          </p:val>
                                        </p:tav>
                                        <p:tav tm="100000">
                                          <p:val>
                                            <p:strVal val="#ppt_h"/>
                                          </p:val>
                                        </p:tav>
                                      </p:tavLst>
                                    </p:anim>
                                    <p:animEffect transition="in" filter="fade">
                                      <p:cBhvr>
                                        <p:cTn id="58" dur="500"/>
                                        <p:tgtEl>
                                          <p:spTgt spid="27"/>
                                        </p:tgtEl>
                                      </p:cBhvr>
                                    </p:animEffect>
                                  </p:childTnLst>
                                </p:cTn>
                              </p:par>
                              <p:par>
                                <p:cTn id="59" presetID="53"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fltVal val="0"/>
                                          </p:val>
                                        </p:tav>
                                        <p:tav tm="100000">
                                          <p:val>
                                            <p:strVal val="#ppt_w"/>
                                          </p:val>
                                        </p:tav>
                                      </p:tavLst>
                                    </p:anim>
                                    <p:anim calcmode="lin" valueType="num">
                                      <p:cBhvr>
                                        <p:cTn id="62" dur="500" fill="hold"/>
                                        <p:tgtEl>
                                          <p:spTgt spid="28"/>
                                        </p:tgtEl>
                                        <p:attrNameLst>
                                          <p:attrName>ppt_h</p:attrName>
                                        </p:attrNameLst>
                                      </p:cBhvr>
                                      <p:tavLst>
                                        <p:tav tm="0">
                                          <p:val>
                                            <p:fltVal val="0"/>
                                          </p:val>
                                        </p:tav>
                                        <p:tav tm="100000">
                                          <p:val>
                                            <p:strVal val="#ppt_h"/>
                                          </p:val>
                                        </p:tav>
                                      </p:tavLst>
                                    </p:anim>
                                    <p:animEffect transition="in" filter="fade">
                                      <p:cBhvr>
                                        <p:cTn id="63" dur="500"/>
                                        <p:tgtEl>
                                          <p:spTgt spid="28"/>
                                        </p:tgtEl>
                                      </p:cBhvr>
                                    </p:animEffect>
                                  </p:childTnLst>
                                </p:cTn>
                              </p:par>
                              <p:par>
                                <p:cTn id="64" presetID="53"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p:cTn id="66" dur="500" fill="hold"/>
                                        <p:tgtEl>
                                          <p:spTgt spid="31"/>
                                        </p:tgtEl>
                                        <p:attrNameLst>
                                          <p:attrName>ppt_w</p:attrName>
                                        </p:attrNameLst>
                                      </p:cBhvr>
                                      <p:tavLst>
                                        <p:tav tm="0">
                                          <p:val>
                                            <p:fltVal val="0"/>
                                          </p:val>
                                        </p:tav>
                                        <p:tav tm="100000">
                                          <p:val>
                                            <p:strVal val="#ppt_w"/>
                                          </p:val>
                                        </p:tav>
                                      </p:tavLst>
                                    </p:anim>
                                    <p:anim calcmode="lin" valueType="num">
                                      <p:cBhvr>
                                        <p:cTn id="67" dur="500" fill="hold"/>
                                        <p:tgtEl>
                                          <p:spTgt spid="31"/>
                                        </p:tgtEl>
                                        <p:attrNameLst>
                                          <p:attrName>ppt_h</p:attrName>
                                        </p:attrNameLst>
                                      </p:cBhvr>
                                      <p:tavLst>
                                        <p:tav tm="0">
                                          <p:val>
                                            <p:fltVal val="0"/>
                                          </p:val>
                                        </p:tav>
                                        <p:tav tm="100000">
                                          <p:val>
                                            <p:strVal val="#ppt_h"/>
                                          </p:val>
                                        </p:tav>
                                      </p:tavLst>
                                    </p:anim>
                                    <p:animEffect transition="in" filter="fade">
                                      <p:cBhvr>
                                        <p:cTn id="68" dur="500"/>
                                        <p:tgtEl>
                                          <p:spTgt spid="31"/>
                                        </p:tgtEl>
                                      </p:cBhvr>
                                    </p:animEffect>
                                  </p:childTnLst>
                                </p:cTn>
                              </p:par>
                            </p:childTnLst>
                          </p:cTn>
                        </p:par>
                        <p:par>
                          <p:cTn id="69" fill="hold">
                            <p:stCondLst>
                              <p:cond delay="4500"/>
                            </p:stCondLst>
                            <p:childTnLst>
                              <p:par>
                                <p:cTn id="70" presetID="53" presetClass="entr" presetSubtype="0"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500" fill="hold"/>
                                        <p:tgtEl>
                                          <p:spTgt spid="32"/>
                                        </p:tgtEl>
                                        <p:attrNameLst>
                                          <p:attrName>ppt_w</p:attrName>
                                        </p:attrNameLst>
                                      </p:cBhvr>
                                      <p:tavLst>
                                        <p:tav tm="0">
                                          <p:val>
                                            <p:fltVal val="0"/>
                                          </p:val>
                                        </p:tav>
                                        <p:tav tm="100000">
                                          <p:val>
                                            <p:strVal val="#ppt_w"/>
                                          </p:val>
                                        </p:tav>
                                      </p:tavLst>
                                    </p:anim>
                                    <p:anim calcmode="lin" valueType="num">
                                      <p:cBhvr>
                                        <p:cTn id="73" dur="500" fill="hold"/>
                                        <p:tgtEl>
                                          <p:spTgt spid="32"/>
                                        </p:tgtEl>
                                        <p:attrNameLst>
                                          <p:attrName>ppt_h</p:attrName>
                                        </p:attrNameLst>
                                      </p:cBhvr>
                                      <p:tavLst>
                                        <p:tav tm="0">
                                          <p:val>
                                            <p:fltVal val="0"/>
                                          </p:val>
                                        </p:tav>
                                        <p:tav tm="100000">
                                          <p:val>
                                            <p:strVal val="#ppt_h"/>
                                          </p:val>
                                        </p:tav>
                                      </p:tavLst>
                                    </p:anim>
                                    <p:animEffect transition="in" filter="fade">
                                      <p:cBhvr>
                                        <p:cTn id="74" dur="500"/>
                                        <p:tgtEl>
                                          <p:spTgt spid="32"/>
                                        </p:tgtEl>
                                      </p:cBhvr>
                                    </p:animEffect>
                                  </p:childTnLst>
                                </p:cTn>
                              </p:par>
                            </p:childTnLst>
                          </p:cTn>
                        </p:par>
                        <p:par>
                          <p:cTn id="75" fill="hold">
                            <p:stCondLst>
                              <p:cond delay="5000"/>
                            </p:stCondLst>
                            <p:childTnLst>
                              <p:par>
                                <p:cTn id="76" presetID="53" presetClass="entr" presetSubtype="0" fill="hold" grpId="0" nodeType="after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ppt_w</p:attrName>
                                        </p:attrNameLst>
                                      </p:cBhvr>
                                      <p:tavLst>
                                        <p:tav tm="0">
                                          <p:val>
                                            <p:fltVal val="0"/>
                                          </p:val>
                                        </p:tav>
                                        <p:tav tm="100000">
                                          <p:val>
                                            <p:strVal val="#ppt_w"/>
                                          </p:val>
                                        </p:tav>
                                      </p:tavLst>
                                    </p:anim>
                                    <p:anim calcmode="lin" valueType="num">
                                      <p:cBhvr>
                                        <p:cTn id="79" dur="500" fill="hold"/>
                                        <p:tgtEl>
                                          <p:spTgt spid="34"/>
                                        </p:tgtEl>
                                        <p:attrNameLst>
                                          <p:attrName>ppt_h</p:attrName>
                                        </p:attrNameLst>
                                      </p:cBhvr>
                                      <p:tavLst>
                                        <p:tav tm="0">
                                          <p:val>
                                            <p:fltVal val="0"/>
                                          </p:val>
                                        </p:tav>
                                        <p:tav tm="100000">
                                          <p:val>
                                            <p:strVal val="#ppt_h"/>
                                          </p:val>
                                        </p:tav>
                                      </p:tavLst>
                                    </p:anim>
                                    <p:animEffect transition="in" filter="fade">
                                      <p:cBhvr>
                                        <p:cTn id="80" dur="500"/>
                                        <p:tgtEl>
                                          <p:spTgt spid="34"/>
                                        </p:tgtEl>
                                      </p:cBhvr>
                                    </p:animEffect>
                                  </p:childTnLst>
                                </p:cTn>
                              </p:par>
                            </p:childTnLst>
                          </p:cTn>
                        </p:par>
                        <p:par>
                          <p:cTn id="81" fill="hold">
                            <p:stCondLst>
                              <p:cond delay="5500"/>
                            </p:stCondLst>
                            <p:childTnLst>
                              <p:par>
                                <p:cTn id="82" presetID="22" presetClass="entr" presetSubtype="8" fill="hold" grpId="0" nodeType="afterEffect">
                                  <p:stCondLst>
                                    <p:cond delay="0"/>
                                  </p:stCondLst>
                                  <p:childTnLst>
                                    <p:set>
                                      <p:cBhvr>
                                        <p:cTn id="83" dur="1" fill="hold">
                                          <p:stCondLst>
                                            <p:cond delay="0"/>
                                          </p:stCondLst>
                                        </p:cTn>
                                        <p:tgtEl>
                                          <p:spTgt spid="35">
                                            <p:txEl>
                                              <p:pRg st="0" end="0"/>
                                            </p:txEl>
                                          </p:spTgt>
                                        </p:tgtEl>
                                        <p:attrNameLst>
                                          <p:attrName>style.visibility</p:attrName>
                                        </p:attrNameLst>
                                      </p:cBhvr>
                                      <p:to>
                                        <p:strVal val="visible"/>
                                      </p:to>
                                    </p:set>
                                    <p:animEffect transition="in" filter="wipe(left)">
                                      <p:cBhvr>
                                        <p:cTn id="84" dur="500"/>
                                        <p:tgtEl>
                                          <p:spTgt spid="35">
                                            <p:txEl>
                                              <p:pRg st="0" end="0"/>
                                            </p:txEl>
                                          </p:spTgt>
                                        </p:tgtEl>
                                      </p:cBhvr>
                                    </p:animEffect>
                                  </p:childTnLst>
                                </p:cTn>
                              </p:par>
                            </p:childTnLst>
                          </p:cTn>
                        </p:par>
                        <p:par>
                          <p:cTn id="85" fill="hold">
                            <p:stCondLst>
                              <p:cond delay="6000"/>
                            </p:stCondLst>
                            <p:childTnLst>
                              <p:par>
                                <p:cTn id="86" presetID="22" presetClass="entr" presetSubtype="8" fill="hold" grpId="0" nodeType="afterEffect">
                                  <p:stCondLst>
                                    <p:cond delay="0"/>
                                  </p:stCondLst>
                                  <p:childTnLst>
                                    <p:set>
                                      <p:cBhvr>
                                        <p:cTn id="87" dur="1" fill="hold">
                                          <p:stCondLst>
                                            <p:cond delay="0"/>
                                          </p:stCondLst>
                                        </p:cTn>
                                        <p:tgtEl>
                                          <p:spTgt spid="40">
                                            <p:txEl>
                                              <p:pRg st="0" end="0"/>
                                            </p:txEl>
                                          </p:spTgt>
                                        </p:tgtEl>
                                        <p:attrNameLst>
                                          <p:attrName>style.visibility</p:attrName>
                                        </p:attrNameLst>
                                      </p:cBhvr>
                                      <p:to>
                                        <p:strVal val="visible"/>
                                      </p:to>
                                    </p:set>
                                    <p:animEffect transition="in" filter="wipe(left)">
                                      <p:cBhvr>
                                        <p:cTn id="88" dur="500"/>
                                        <p:tgtEl>
                                          <p:spTgt spid="40">
                                            <p:txEl>
                                              <p:pRg st="0" end="0"/>
                                            </p:txEl>
                                          </p:spTgt>
                                        </p:tgtEl>
                                      </p:cBhvr>
                                    </p:animEffect>
                                  </p:childTnLst>
                                </p:cTn>
                              </p:par>
                            </p:childTnLst>
                          </p:cTn>
                        </p:par>
                        <p:par>
                          <p:cTn id="89" fill="hold">
                            <p:stCondLst>
                              <p:cond delay="6500"/>
                            </p:stCondLst>
                            <p:childTnLst>
                              <p:par>
                                <p:cTn id="90" presetID="22" presetClass="entr" presetSubtype="8" fill="hold" grpId="0" nodeType="after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wipe(left)">
                                      <p:cBhvr>
                                        <p:cTn id="92" dur="500"/>
                                        <p:tgtEl>
                                          <p:spTgt spid="37">
                                            <p:txEl>
                                              <p:pRg st="0" end="0"/>
                                            </p:txEl>
                                          </p:spTgt>
                                        </p:tgtEl>
                                      </p:cBhvr>
                                    </p:animEffect>
                                  </p:childTnLst>
                                </p:cTn>
                              </p:par>
                            </p:childTnLst>
                          </p:cTn>
                        </p:par>
                        <p:par>
                          <p:cTn id="93" fill="hold">
                            <p:stCondLst>
                              <p:cond delay="7000"/>
                            </p:stCondLst>
                            <p:childTnLst>
                              <p:par>
                                <p:cTn id="94" presetID="53" presetClass="entr" presetSubtype="0" fill="hold" grpId="0" nodeType="afterEffect">
                                  <p:stCondLst>
                                    <p:cond delay="0"/>
                                  </p:stCondLst>
                                  <p:childTnLst>
                                    <p:set>
                                      <p:cBhvr>
                                        <p:cTn id="95" dur="1" fill="hold">
                                          <p:stCondLst>
                                            <p:cond delay="0"/>
                                          </p:stCondLst>
                                        </p:cTn>
                                        <p:tgtEl>
                                          <p:spTgt spid="46"/>
                                        </p:tgtEl>
                                        <p:attrNameLst>
                                          <p:attrName>style.visibility</p:attrName>
                                        </p:attrNameLst>
                                      </p:cBhvr>
                                      <p:to>
                                        <p:strVal val="visible"/>
                                      </p:to>
                                    </p:set>
                                    <p:anim calcmode="lin" valueType="num">
                                      <p:cBhvr>
                                        <p:cTn id="96" dur="500" fill="hold"/>
                                        <p:tgtEl>
                                          <p:spTgt spid="46"/>
                                        </p:tgtEl>
                                        <p:attrNameLst>
                                          <p:attrName>ppt_w</p:attrName>
                                        </p:attrNameLst>
                                      </p:cBhvr>
                                      <p:tavLst>
                                        <p:tav tm="0">
                                          <p:val>
                                            <p:fltVal val="0"/>
                                          </p:val>
                                        </p:tav>
                                        <p:tav tm="100000">
                                          <p:val>
                                            <p:strVal val="#ppt_w"/>
                                          </p:val>
                                        </p:tav>
                                      </p:tavLst>
                                    </p:anim>
                                    <p:anim calcmode="lin" valueType="num">
                                      <p:cBhvr>
                                        <p:cTn id="97" dur="500" fill="hold"/>
                                        <p:tgtEl>
                                          <p:spTgt spid="46"/>
                                        </p:tgtEl>
                                        <p:attrNameLst>
                                          <p:attrName>ppt_h</p:attrName>
                                        </p:attrNameLst>
                                      </p:cBhvr>
                                      <p:tavLst>
                                        <p:tav tm="0">
                                          <p:val>
                                            <p:fltVal val="0"/>
                                          </p:val>
                                        </p:tav>
                                        <p:tav tm="100000">
                                          <p:val>
                                            <p:strVal val="#ppt_h"/>
                                          </p:val>
                                        </p:tav>
                                      </p:tavLst>
                                    </p:anim>
                                    <p:animEffect transition="in" filter="fade">
                                      <p:cBhvr>
                                        <p:cTn id="98" dur="500"/>
                                        <p:tgtEl>
                                          <p:spTgt spid="46"/>
                                        </p:tgtEl>
                                      </p:cBhvr>
                                    </p:animEffect>
                                  </p:childTnLst>
                                </p:cTn>
                              </p:par>
                              <p:par>
                                <p:cTn id="99" presetID="53"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anim calcmode="lin" valueType="num">
                                      <p:cBhvr>
                                        <p:cTn id="101" dur="500" fill="hold"/>
                                        <p:tgtEl>
                                          <p:spTgt spid="48"/>
                                        </p:tgtEl>
                                        <p:attrNameLst>
                                          <p:attrName>ppt_w</p:attrName>
                                        </p:attrNameLst>
                                      </p:cBhvr>
                                      <p:tavLst>
                                        <p:tav tm="0">
                                          <p:val>
                                            <p:fltVal val="0"/>
                                          </p:val>
                                        </p:tav>
                                        <p:tav tm="100000">
                                          <p:val>
                                            <p:strVal val="#ppt_w"/>
                                          </p:val>
                                        </p:tav>
                                      </p:tavLst>
                                    </p:anim>
                                    <p:anim calcmode="lin" valueType="num">
                                      <p:cBhvr>
                                        <p:cTn id="102" dur="500" fill="hold"/>
                                        <p:tgtEl>
                                          <p:spTgt spid="48"/>
                                        </p:tgtEl>
                                        <p:attrNameLst>
                                          <p:attrName>ppt_h</p:attrName>
                                        </p:attrNameLst>
                                      </p:cBhvr>
                                      <p:tavLst>
                                        <p:tav tm="0">
                                          <p:val>
                                            <p:fltVal val="0"/>
                                          </p:val>
                                        </p:tav>
                                        <p:tav tm="100000">
                                          <p:val>
                                            <p:strVal val="#ppt_h"/>
                                          </p:val>
                                        </p:tav>
                                      </p:tavLst>
                                    </p:anim>
                                    <p:animEffect transition="in" filter="fade">
                                      <p:cBhvr>
                                        <p:cTn id="103" dur="500"/>
                                        <p:tgtEl>
                                          <p:spTgt spid="48"/>
                                        </p:tgtEl>
                                      </p:cBhvr>
                                    </p:animEffect>
                                  </p:childTnLst>
                                </p:cTn>
                              </p:par>
                              <p:par>
                                <p:cTn id="104" presetID="53" presetClass="entr" presetSubtype="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p:cTn id="106" dur="500" fill="hold"/>
                                        <p:tgtEl>
                                          <p:spTgt spid="49"/>
                                        </p:tgtEl>
                                        <p:attrNameLst>
                                          <p:attrName>ppt_w</p:attrName>
                                        </p:attrNameLst>
                                      </p:cBhvr>
                                      <p:tavLst>
                                        <p:tav tm="0">
                                          <p:val>
                                            <p:fltVal val="0"/>
                                          </p:val>
                                        </p:tav>
                                        <p:tav tm="100000">
                                          <p:val>
                                            <p:strVal val="#ppt_w"/>
                                          </p:val>
                                        </p:tav>
                                      </p:tavLst>
                                    </p:anim>
                                    <p:anim calcmode="lin" valueType="num">
                                      <p:cBhvr>
                                        <p:cTn id="107" dur="500" fill="hold"/>
                                        <p:tgtEl>
                                          <p:spTgt spid="49"/>
                                        </p:tgtEl>
                                        <p:attrNameLst>
                                          <p:attrName>ppt_h</p:attrName>
                                        </p:attrNameLst>
                                      </p:cBhvr>
                                      <p:tavLst>
                                        <p:tav tm="0">
                                          <p:val>
                                            <p:fltVal val="0"/>
                                          </p:val>
                                        </p:tav>
                                        <p:tav tm="100000">
                                          <p:val>
                                            <p:strVal val="#ppt_h"/>
                                          </p:val>
                                        </p:tav>
                                      </p:tavLst>
                                    </p:anim>
                                    <p:animEffect transition="in" filter="fade">
                                      <p:cBhvr>
                                        <p:cTn id="108" dur="500"/>
                                        <p:tgtEl>
                                          <p:spTgt spid="49"/>
                                        </p:tgtEl>
                                      </p:cBhvr>
                                    </p:animEffect>
                                  </p:childTnLst>
                                </p:cTn>
                              </p:par>
                              <p:par>
                                <p:cTn id="109" presetID="53" presetClass="entr" presetSubtype="0" fill="hold" grpId="0" nodeType="withEffect">
                                  <p:stCondLst>
                                    <p:cond delay="0"/>
                                  </p:stCondLst>
                                  <p:childTnLst>
                                    <p:set>
                                      <p:cBhvr>
                                        <p:cTn id="110" dur="1" fill="hold">
                                          <p:stCondLst>
                                            <p:cond delay="0"/>
                                          </p:stCondLst>
                                        </p:cTn>
                                        <p:tgtEl>
                                          <p:spTgt spid="52"/>
                                        </p:tgtEl>
                                        <p:attrNameLst>
                                          <p:attrName>style.visibility</p:attrName>
                                        </p:attrNameLst>
                                      </p:cBhvr>
                                      <p:to>
                                        <p:strVal val="visible"/>
                                      </p:to>
                                    </p:set>
                                    <p:anim calcmode="lin" valueType="num">
                                      <p:cBhvr>
                                        <p:cTn id="111" dur="500" fill="hold"/>
                                        <p:tgtEl>
                                          <p:spTgt spid="52"/>
                                        </p:tgtEl>
                                        <p:attrNameLst>
                                          <p:attrName>ppt_w</p:attrName>
                                        </p:attrNameLst>
                                      </p:cBhvr>
                                      <p:tavLst>
                                        <p:tav tm="0">
                                          <p:val>
                                            <p:fltVal val="0"/>
                                          </p:val>
                                        </p:tav>
                                        <p:tav tm="100000">
                                          <p:val>
                                            <p:strVal val="#ppt_w"/>
                                          </p:val>
                                        </p:tav>
                                      </p:tavLst>
                                    </p:anim>
                                    <p:anim calcmode="lin" valueType="num">
                                      <p:cBhvr>
                                        <p:cTn id="112" dur="500" fill="hold"/>
                                        <p:tgtEl>
                                          <p:spTgt spid="52"/>
                                        </p:tgtEl>
                                        <p:attrNameLst>
                                          <p:attrName>ppt_h</p:attrName>
                                        </p:attrNameLst>
                                      </p:cBhvr>
                                      <p:tavLst>
                                        <p:tav tm="0">
                                          <p:val>
                                            <p:fltVal val="0"/>
                                          </p:val>
                                        </p:tav>
                                        <p:tav tm="100000">
                                          <p:val>
                                            <p:strVal val="#ppt_h"/>
                                          </p:val>
                                        </p:tav>
                                      </p:tavLst>
                                    </p:anim>
                                    <p:animEffect transition="in" filter="fade">
                                      <p:cBhvr>
                                        <p:cTn id="11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0" grpId="0" animBg="1"/>
      <p:bldP spid="23" grpId="0" build="p">
        <p:tmplLst>
          <p:tmpl lvl="1">
            <p:tnLst>
              <p:par>
                <p:cTn presetID="22" presetClass="entr" presetSubtype="2"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build="p">
        <p:tmplLst>
          <p:tmpl lvl="1">
            <p:tnLst>
              <p:par>
                <p:cTn presetID="22" presetClass="entr" presetSubtype="2"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right)">
                      <p:cBhvr>
                        <p:cTn dur="500"/>
                        <p:tgtEl>
                          <p:spTgt spid="24"/>
                        </p:tgtEl>
                      </p:cBhvr>
                    </p:animEffect>
                  </p:childTnLst>
                </p:cTn>
              </p:par>
            </p:tnLst>
          </p:tmpl>
        </p:tmplLst>
      </p:bldP>
      <p:bldP spid="25" grpId="0" build="p">
        <p:tmplLst>
          <p:tmpl lvl="1">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animBg="1"/>
      <p:bldP spid="28" grpId="0" animBg="1"/>
      <p:bldP spid="31" grpId="0" animBg="1"/>
      <p:bldP spid="32" grpId="0" animBg="1"/>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6" grpId="0" animBg="1"/>
      <p:bldP spid="48" grpId="0" animBg="1"/>
      <p:bldP spid="49" grpId="0" animBg="1"/>
      <p:bldP spid="5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ayout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87163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7_Pic05">
    <p:spTree>
      <p:nvGrpSpPr>
        <p:cNvPr id="1" name=""/>
        <p:cNvGrpSpPr/>
        <p:nvPr/>
      </p:nvGrpSpPr>
      <p:grpSpPr>
        <a:xfrm>
          <a:off x="0" y="0"/>
          <a:ext cx="0" cy="0"/>
          <a:chOff x="0" y="0"/>
          <a:chExt cx="0" cy="0"/>
        </a:xfrm>
      </p:grpSpPr>
      <p:sp>
        <p:nvSpPr>
          <p:cNvPr id="22" name="Oval 21"/>
          <p:cNvSpPr/>
          <p:nvPr userDrawn="1"/>
        </p:nvSpPr>
        <p:spPr>
          <a:xfrm>
            <a:off x="3803050" y="1966060"/>
            <a:ext cx="2162092" cy="216178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0" name="Picture Placeholder 7"/>
          <p:cNvSpPr>
            <a:spLocks noGrp="1"/>
          </p:cNvSpPr>
          <p:nvPr>
            <p:ph type="pic" sz="quarter" idx="29" hasCustomPrompt="1"/>
          </p:nvPr>
        </p:nvSpPr>
        <p:spPr>
          <a:xfrm>
            <a:off x="3902127" y="2065123"/>
            <a:ext cx="1963938" cy="1963659"/>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23" name="Text Placeholder 3"/>
          <p:cNvSpPr>
            <a:spLocks noGrp="1"/>
          </p:cNvSpPr>
          <p:nvPr>
            <p:ph type="body" sz="half" idx="16" hasCustomPrompt="1"/>
          </p:nvPr>
        </p:nvSpPr>
        <p:spPr>
          <a:xfrm>
            <a:off x="518186" y="2107622"/>
            <a:ext cx="3057488" cy="398426"/>
          </a:xfrm>
          <a:prstGeom prst="rect">
            <a:avLst/>
          </a:prstGeom>
        </p:spPr>
        <p:txBody>
          <a:bodyPr wrap="square" lIns="0" tIns="0" rIns="0" bIns="0" anchor="ctr">
            <a:noAutofit/>
          </a:bodyPr>
          <a:lstStyle>
            <a:lvl1pPr marL="0" indent="0" algn="r">
              <a:buNone/>
              <a:defRPr sz="217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24" name="Text Placeholder 3"/>
          <p:cNvSpPr>
            <a:spLocks noGrp="1"/>
          </p:cNvSpPr>
          <p:nvPr>
            <p:ph type="body" sz="half" idx="17" hasCustomPrompt="1"/>
          </p:nvPr>
        </p:nvSpPr>
        <p:spPr>
          <a:xfrm>
            <a:off x="518187" y="2904473"/>
            <a:ext cx="3057489" cy="738310"/>
          </a:xfrm>
          <a:prstGeom prst="rect">
            <a:avLst/>
          </a:prstGeom>
        </p:spPr>
        <p:txBody>
          <a:bodyPr wrap="square" lIns="0" tIns="0" rIns="0" bIns="0" anchor="t">
            <a:noAutofit/>
          </a:bodyPr>
          <a:lstStyle>
            <a:lvl1pPr marL="0" indent="0" algn="r">
              <a:buNone/>
              <a:defRPr sz="1496" b="0"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25" name="Text Placeholder 3"/>
          <p:cNvSpPr>
            <a:spLocks noGrp="1"/>
          </p:cNvSpPr>
          <p:nvPr>
            <p:ph type="body" sz="half" idx="30" hasCustomPrompt="1"/>
          </p:nvPr>
        </p:nvSpPr>
        <p:spPr>
          <a:xfrm>
            <a:off x="518186" y="2506048"/>
            <a:ext cx="3057488" cy="398426"/>
          </a:xfrm>
          <a:prstGeom prst="rect">
            <a:avLst/>
          </a:prstGeom>
        </p:spPr>
        <p:txBody>
          <a:bodyPr wrap="square" lIns="0" tIns="0" rIns="0" bIns="0" anchor="ctr">
            <a:noAutofit/>
          </a:bodyPr>
          <a:lstStyle>
            <a:lvl1pPr marL="0" indent="0" algn="r">
              <a:buNone/>
              <a:defRPr sz="1632"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26" name="Freeform 104"/>
          <p:cNvSpPr>
            <a:spLocks noEditPoints="1"/>
          </p:cNvSpPr>
          <p:nvPr userDrawn="1"/>
        </p:nvSpPr>
        <p:spPr bwMode="auto">
          <a:xfrm>
            <a:off x="2209095" y="3723332"/>
            <a:ext cx="289321" cy="289280"/>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27" name="Freeform 154"/>
          <p:cNvSpPr>
            <a:spLocks/>
          </p:cNvSpPr>
          <p:nvPr userDrawn="1"/>
        </p:nvSpPr>
        <p:spPr bwMode="auto">
          <a:xfrm>
            <a:off x="2580327" y="3749238"/>
            <a:ext cx="297957" cy="237468"/>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28" name="Freeform 188"/>
          <p:cNvSpPr>
            <a:spLocks/>
          </p:cNvSpPr>
          <p:nvPr userDrawn="1"/>
        </p:nvSpPr>
        <p:spPr bwMode="auto">
          <a:xfrm>
            <a:off x="2943057" y="3731967"/>
            <a:ext cx="276366" cy="272009"/>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31" name="Freeform 65"/>
          <p:cNvSpPr>
            <a:spLocks noEditPoints="1"/>
          </p:cNvSpPr>
          <p:nvPr userDrawn="1"/>
        </p:nvSpPr>
        <p:spPr bwMode="auto">
          <a:xfrm>
            <a:off x="3307947" y="3720092"/>
            <a:ext cx="280684" cy="295757"/>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32" name="Oval 31"/>
          <p:cNvSpPr/>
          <p:nvPr userDrawn="1"/>
        </p:nvSpPr>
        <p:spPr>
          <a:xfrm>
            <a:off x="6312848" y="1966060"/>
            <a:ext cx="2162092" cy="216178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4" name="Picture Placeholder 7"/>
          <p:cNvSpPr>
            <a:spLocks noGrp="1"/>
          </p:cNvSpPr>
          <p:nvPr>
            <p:ph type="pic" sz="quarter" idx="31" hasCustomPrompt="1"/>
          </p:nvPr>
        </p:nvSpPr>
        <p:spPr>
          <a:xfrm>
            <a:off x="6411925" y="2065123"/>
            <a:ext cx="1963938" cy="1963659"/>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35" name="Text Placeholder 3"/>
          <p:cNvSpPr>
            <a:spLocks noGrp="1"/>
          </p:cNvSpPr>
          <p:nvPr>
            <p:ph type="body" sz="half" idx="32" hasCustomPrompt="1"/>
          </p:nvPr>
        </p:nvSpPr>
        <p:spPr>
          <a:xfrm>
            <a:off x="8718487" y="2107622"/>
            <a:ext cx="3199800" cy="398426"/>
          </a:xfrm>
          <a:prstGeom prst="rect">
            <a:avLst/>
          </a:prstGeom>
        </p:spPr>
        <p:txBody>
          <a:bodyPr wrap="square" lIns="0" tIns="0" rIns="0" bIns="0" anchor="ctr">
            <a:noAutofit/>
          </a:bodyPr>
          <a:lstStyle>
            <a:lvl1pPr marL="0" indent="0" algn="l">
              <a:buNone/>
              <a:defRPr sz="217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7" name="Text Placeholder 3"/>
          <p:cNvSpPr>
            <a:spLocks noGrp="1"/>
          </p:cNvSpPr>
          <p:nvPr>
            <p:ph type="body" sz="half" idx="33" hasCustomPrompt="1"/>
          </p:nvPr>
        </p:nvSpPr>
        <p:spPr>
          <a:xfrm>
            <a:off x="8718488" y="2904473"/>
            <a:ext cx="3199801" cy="738310"/>
          </a:xfrm>
          <a:prstGeom prst="rect">
            <a:avLst/>
          </a:prstGeom>
        </p:spPr>
        <p:txBody>
          <a:bodyPr wrap="square" lIns="0" tIns="0" rIns="0" bIns="0" anchor="t">
            <a:noAutofit/>
          </a:bodyPr>
          <a:lstStyle>
            <a:lvl1pPr marL="0" indent="0" algn="l">
              <a:buNone/>
              <a:defRPr sz="1496" b="0"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40" name="Text Placeholder 3"/>
          <p:cNvSpPr>
            <a:spLocks noGrp="1"/>
          </p:cNvSpPr>
          <p:nvPr>
            <p:ph type="body" sz="half" idx="34" hasCustomPrompt="1"/>
          </p:nvPr>
        </p:nvSpPr>
        <p:spPr>
          <a:xfrm>
            <a:off x="8718487" y="2506048"/>
            <a:ext cx="3199800" cy="398426"/>
          </a:xfrm>
          <a:prstGeom prst="rect">
            <a:avLst/>
          </a:prstGeom>
        </p:spPr>
        <p:txBody>
          <a:bodyPr wrap="square" lIns="0" tIns="0" rIns="0" bIns="0" anchor="ctr">
            <a:noAutofit/>
          </a:bodyPr>
          <a:lstStyle>
            <a:lvl1pPr marL="0" indent="0" algn="l">
              <a:buNone/>
              <a:defRPr sz="1632"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6" name="Freeform 104"/>
          <p:cNvSpPr>
            <a:spLocks noEditPoints="1"/>
          </p:cNvSpPr>
          <p:nvPr userDrawn="1"/>
        </p:nvSpPr>
        <p:spPr bwMode="auto">
          <a:xfrm>
            <a:off x="8727124" y="3723332"/>
            <a:ext cx="289321" cy="289280"/>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48" name="Freeform 154"/>
          <p:cNvSpPr>
            <a:spLocks/>
          </p:cNvSpPr>
          <p:nvPr userDrawn="1"/>
        </p:nvSpPr>
        <p:spPr bwMode="auto">
          <a:xfrm>
            <a:off x="9098357" y="3749238"/>
            <a:ext cx="297957" cy="237468"/>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49" name="Freeform 188"/>
          <p:cNvSpPr>
            <a:spLocks/>
          </p:cNvSpPr>
          <p:nvPr userDrawn="1"/>
        </p:nvSpPr>
        <p:spPr bwMode="auto">
          <a:xfrm>
            <a:off x="9461086" y="3731967"/>
            <a:ext cx="276366" cy="272009"/>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52" name="Freeform 65"/>
          <p:cNvSpPr>
            <a:spLocks noEditPoints="1"/>
          </p:cNvSpPr>
          <p:nvPr userDrawn="1"/>
        </p:nvSpPr>
        <p:spPr bwMode="auto">
          <a:xfrm>
            <a:off x="9825976" y="3720092"/>
            <a:ext cx="280684" cy="295757"/>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cxnSp>
        <p:nvCxnSpPr>
          <p:cNvPr id="55" name="Straight Connector 54"/>
          <p:cNvCxnSpPr/>
          <p:nvPr userDrawn="1"/>
        </p:nvCxnSpPr>
        <p:spPr>
          <a:xfrm rot="10800000">
            <a:off x="2392191" y="1670786"/>
            <a:ext cx="3463318" cy="108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rot="10800000">
            <a:off x="6580970" y="1671868"/>
            <a:ext cx="3450557" cy="324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62"/>
          <p:cNvGrpSpPr/>
          <p:nvPr userDrawn="1"/>
        </p:nvGrpSpPr>
        <p:grpSpPr>
          <a:xfrm>
            <a:off x="5855507" y="1309187"/>
            <a:ext cx="725461" cy="725358"/>
            <a:chOff x="4305300" y="1123950"/>
            <a:chExt cx="533400" cy="533400"/>
          </a:xfrm>
        </p:grpSpPr>
        <p:sp>
          <p:nvSpPr>
            <p:cNvPr id="5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8" name="Oval 57"/>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
        <p:nvSpPr>
          <p:cNvPr id="29" name="Oval 28"/>
          <p:cNvSpPr/>
          <p:nvPr userDrawn="1"/>
        </p:nvSpPr>
        <p:spPr>
          <a:xfrm>
            <a:off x="3803050" y="4239293"/>
            <a:ext cx="2162092" cy="216178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3" name="Picture Placeholder 7"/>
          <p:cNvSpPr>
            <a:spLocks noGrp="1"/>
          </p:cNvSpPr>
          <p:nvPr>
            <p:ph type="pic" sz="quarter" idx="35" hasCustomPrompt="1"/>
          </p:nvPr>
        </p:nvSpPr>
        <p:spPr>
          <a:xfrm>
            <a:off x="3902127" y="4338356"/>
            <a:ext cx="1963938" cy="1963659"/>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36" name="Text Placeholder 3"/>
          <p:cNvSpPr>
            <a:spLocks noGrp="1"/>
          </p:cNvSpPr>
          <p:nvPr>
            <p:ph type="body" sz="half" idx="36" hasCustomPrompt="1"/>
          </p:nvPr>
        </p:nvSpPr>
        <p:spPr>
          <a:xfrm>
            <a:off x="518186" y="4380854"/>
            <a:ext cx="3057488" cy="398426"/>
          </a:xfrm>
          <a:prstGeom prst="rect">
            <a:avLst/>
          </a:prstGeom>
        </p:spPr>
        <p:txBody>
          <a:bodyPr wrap="square" lIns="0" tIns="0" rIns="0" bIns="0" anchor="ctr">
            <a:noAutofit/>
          </a:bodyPr>
          <a:lstStyle>
            <a:lvl1pPr marL="0" indent="0" algn="r">
              <a:buNone/>
              <a:defRPr sz="217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8" name="Text Placeholder 3"/>
          <p:cNvSpPr>
            <a:spLocks noGrp="1"/>
          </p:cNvSpPr>
          <p:nvPr>
            <p:ph type="body" sz="half" idx="37" hasCustomPrompt="1"/>
          </p:nvPr>
        </p:nvSpPr>
        <p:spPr>
          <a:xfrm>
            <a:off x="518187" y="5177705"/>
            <a:ext cx="3057489" cy="738310"/>
          </a:xfrm>
          <a:prstGeom prst="rect">
            <a:avLst/>
          </a:prstGeom>
        </p:spPr>
        <p:txBody>
          <a:bodyPr wrap="square" lIns="0" tIns="0" rIns="0" bIns="0" anchor="t">
            <a:noAutofit/>
          </a:bodyPr>
          <a:lstStyle>
            <a:lvl1pPr marL="0" indent="0" algn="r">
              <a:buNone/>
              <a:defRPr sz="1496" b="0"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39" name="Text Placeholder 3"/>
          <p:cNvSpPr>
            <a:spLocks noGrp="1"/>
          </p:cNvSpPr>
          <p:nvPr>
            <p:ph type="body" sz="half" idx="38" hasCustomPrompt="1"/>
          </p:nvPr>
        </p:nvSpPr>
        <p:spPr>
          <a:xfrm>
            <a:off x="518186" y="4779280"/>
            <a:ext cx="3057488" cy="398426"/>
          </a:xfrm>
          <a:prstGeom prst="rect">
            <a:avLst/>
          </a:prstGeom>
        </p:spPr>
        <p:txBody>
          <a:bodyPr wrap="square" lIns="0" tIns="0" rIns="0" bIns="0" anchor="ctr">
            <a:noAutofit/>
          </a:bodyPr>
          <a:lstStyle>
            <a:lvl1pPr marL="0" indent="0" algn="r">
              <a:buNone/>
              <a:defRPr sz="1632"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1" name="Freeform 104"/>
          <p:cNvSpPr>
            <a:spLocks noEditPoints="1"/>
          </p:cNvSpPr>
          <p:nvPr userDrawn="1"/>
        </p:nvSpPr>
        <p:spPr bwMode="auto">
          <a:xfrm>
            <a:off x="2209095" y="6016117"/>
            <a:ext cx="289321" cy="289280"/>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42" name="Freeform 154"/>
          <p:cNvSpPr>
            <a:spLocks/>
          </p:cNvSpPr>
          <p:nvPr userDrawn="1"/>
        </p:nvSpPr>
        <p:spPr bwMode="auto">
          <a:xfrm>
            <a:off x="2580327" y="6042023"/>
            <a:ext cx="297957" cy="237468"/>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43" name="Freeform 188"/>
          <p:cNvSpPr>
            <a:spLocks/>
          </p:cNvSpPr>
          <p:nvPr userDrawn="1"/>
        </p:nvSpPr>
        <p:spPr bwMode="auto">
          <a:xfrm>
            <a:off x="2943057" y="6024753"/>
            <a:ext cx="276366" cy="272009"/>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44" name="Freeform 65"/>
          <p:cNvSpPr>
            <a:spLocks noEditPoints="1"/>
          </p:cNvSpPr>
          <p:nvPr userDrawn="1"/>
        </p:nvSpPr>
        <p:spPr bwMode="auto">
          <a:xfrm>
            <a:off x="3307947" y="6012878"/>
            <a:ext cx="280684" cy="295757"/>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45" name="Oval 44"/>
          <p:cNvSpPr/>
          <p:nvPr userDrawn="1"/>
        </p:nvSpPr>
        <p:spPr>
          <a:xfrm>
            <a:off x="6312848" y="4239293"/>
            <a:ext cx="2162092" cy="216178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7" name="Picture Placeholder 7"/>
          <p:cNvSpPr>
            <a:spLocks noGrp="1"/>
          </p:cNvSpPr>
          <p:nvPr>
            <p:ph type="pic" sz="quarter" idx="39" hasCustomPrompt="1"/>
          </p:nvPr>
        </p:nvSpPr>
        <p:spPr>
          <a:xfrm>
            <a:off x="6411925" y="4338356"/>
            <a:ext cx="1963938" cy="1963659"/>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54" name="Text Placeholder 3"/>
          <p:cNvSpPr>
            <a:spLocks noGrp="1"/>
          </p:cNvSpPr>
          <p:nvPr>
            <p:ph type="body" sz="half" idx="40" hasCustomPrompt="1"/>
          </p:nvPr>
        </p:nvSpPr>
        <p:spPr>
          <a:xfrm>
            <a:off x="8718487" y="4380854"/>
            <a:ext cx="3199800" cy="398426"/>
          </a:xfrm>
          <a:prstGeom prst="rect">
            <a:avLst/>
          </a:prstGeom>
        </p:spPr>
        <p:txBody>
          <a:bodyPr wrap="square" lIns="0" tIns="0" rIns="0" bIns="0" anchor="ctr">
            <a:noAutofit/>
          </a:bodyPr>
          <a:lstStyle>
            <a:lvl1pPr marL="0" indent="0" algn="l">
              <a:buNone/>
              <a:defRPr sz="217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56" name="Text Placeholder 3"/>
          <p:cNvSpPr>
            <a:spLocks noGrp="1"/>
          </p:cNvSpPr>
          <p:nvPr>
            <p:ph type="body" sz="half" idx="41" hasCustomPrompt="1"/>
          </p:nvPr>
        </p:nvSpPr>
        <p:spPr>
          <a:xfrm>
            <a:off x="8718488" y="5177705"/>
            <a:ext cx="3199801" cy="738310"/>
          </a:xfrm>
          <a:prstGeom prst="rect">
            <a:avLst/>
          </a:prstGeom>
        </p:spPr>
        <p:txBody>
          <a:bodyPr wrap="square" lIns="0" tIns="0" rIns="0" bIns="0" anchor="t">
            <a:noAutofit/>
          </a:bodyPr>
          <a:lstStyle>
            <a:lvl1pPr marL="0" indent="0" algn="l">
              <a:buNone/>
              <a:defRPr sz="1496" b="0"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9" name="Text Placeholder 3"/>
          <p:cNvSpPr>
            <a:spLocks noGrp="1"/>
          </p:cNvSpPr>
          <p:nvPr>
            <p:ph type="body" sz="half" idx="42" hasCustomPrompt="1"/>
          </p:nvPr>
        </p:nvSpPr>
        <p:spPr>
          <a:xfrm>
            <a:off x="8718487" y="4779280"/>
            <a:ext cx="3199800" cy="398426"/>
          </a:xfrm>
          <a:prstGeom prst="rect">
            <a:avLst/>
          </a:prstGeom>
        </p:spPr>
        <p:txBody>
          <a:bodyPr wrap="square" lIns="0" tIns="0" rIns="0" bIns="0" anchor="ctr">
            <a:noAutofit/>
          </a:bodyPr>
          <a:lstStyle>
            <a:lvl1pPr marL="0" indent="0" algn="l">
              <a:buNone/>
              <a:defRPr sz="1632"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0" name="Freeform 104"/>
          <p:cNvSpPr>
            <a:spLocks noEditPoints="1"/>
          </p:cNvSpPr>
          <p:nvPr userDrawn="1"/>
        </p:nvSpPr>
        <p:spPr bwMode="auto">
          <a:xfrm>
            <a:off x="8727124" y="6016117"/>
            <a:ext cx="289321" cy="289280"/>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61" name="Freeform 154"/>
          <p:cNvSpPr>
            <a:spLocks/>
          </p:cNvSpPr>
          <p:nvPr userDrawn="1"/>
        </p:nvSpPr>
        <p:spPr bwMode="auto">
          <a:xfrm>
            <a:off x="9098357" y="6042023"/>
            <a:ext cx="297957" cy="237468"/>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62" name="Freeform 188"/>
          <p:cNvSpPr>
            <a:spLocks/>
          </p:cNvSpPr>
          <p:nvPr userDrawn="1"/>
        </p:nvSpPr>
        <p:spPr bwMode="auto">
          <a:xfrm>
            <a:off x="9461086" y="6024753"/>
            <a:ext cx="276366" cy="272009"/>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63" name="Freeform 65"/>
          <p:cNvSpPr>
            <a:spLocks noEditPoints="1"/>
          </p:cNvSpPr>
          <p:nvPr userDrawn="1"/>
        </p:nvSpPr>
        <p:spPr bwMode="auto">
          <a:xfrm>
            <a:off x="9825976" y="6012878"/>
            <a:ext cx="280684" cy="295757"/>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Tree>
    <p:extLst>
      <p:ext uri="{BB962C8B-B14F-4D97-AF65-F5344CB8AC3E}">
        <p14:creationId xmlns:p14="http://schemas.microsoft.com/office/powerpoint/2010/main" val="224732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4" fill="hold"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wipe(down)">
                                      <p:cBhvr>
                                        <p:cTn id="20" dur="500"/>
                                        <p:tgtEl>
                                          <p:spTgt spid="57"/>
                                        </p:tgtEl>
                                      </p:cBhvr>
                                    </p:animEffect>
                                  </p:childTnLst>
                                </p:cTn>
                              </p:par>
                              <p:par>
                                <p:cTn id="21" presetID="22" presetClass="entr" presetSubtype="8"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childTnLst>
                          </p:cTn>
                        </p:par>
                        <p:par>
                          <p:cTn id="36" fill="hold">
                            <p:stCondLst>
                              <p:cond delay="2500"/>
                            </p:stCondLst>
                            <p:childTnLst>
                              <p:par>
                                <p:cTn id="37" presetID="22" presetClass="entr" presetSubtype="2" fill="hold" grpId="0" nodeType="afterEffect">
                                  <p:stCondLst>
                                    <p:cond delay="0"/>
                                  </p:stCondLst>
                                  <p:childTnLst>
                                    <p:set>
                                      <p:cBhvr>
                                        <p:cTn id="38" dur="1" fill="hold">
                                          <p:stCondLst>
                                            <p:cond delay="0"/>
                                          </p:stCondLst>
                                        </p:cTn>
                                        <p:tgtEl>
                                          <p:spTgt spid="23">
                                            <p:txEl>
                                              <p:pRg st="0" end="0"/>
                                            </p:txEl>
                                          </p:spTgt>
                                        </p:tgtEl>
                                        <p:attrNameLst>
                                          <p:attrName>style.visibility</p:attrName>
                                        </p:attrNameLst>
                                      </p:cBhvr>
                                      <p:to>
                                        <p:strVal val="visible"/>
                                      </p:to>
                                    </p:set>
                                    <p:animEffect transition="in" filter="wipe(right)">
                                      <p:cBhvr>
                                        <p:cTn id="39" dur="500"/>
                                        <p:tgtEl>
                                          <p:spTgt spid="23">
                                            <p:txEl>
                                              <p:pRg st="0" end="0"/>
                                            </p:txEl>
                                          </p:spTgt>
                                        </p:tgtEl>
                                      </p:cBhvr>
                                    </p:animEffect>
                                  </p:childTnLst>
                                </p:cTn>
                              </p:par>
                            </p:childTnLst>
                          </p:cTn>
                        </p:par>
                        <p:par>
                          <p:cTn id="40" fill="hold">
                            <p:stCondLst>
                              <p:cond delay="3000"/>
                            </p:stCondLst>
                            <p:childTnLst>
                              <p:par>
                                <p:cTn id="41" presetID="22" presetClass="entr" presetSubtype="2" fill="hold" grpId="0" nodeType="afterEffect">
                                  <p:stCondLst>
                                    <p:cond delay="0"/>
                                  </p:stCondLst>
                                  <p:childTnLst>
                                    <p:set>
                                      <p:cBhvr>
                                        <p:cTn id="42" dur="1" fill="hold">
                                          <p:stCondLst>
                                            <p:cond delay="0"/>
                                          </p:stCondLst>
                                        </p:cTn>
                                        <p:tgtEl>
                                          <p:spTgt spid="25">
                                            <p:txEl>
                                              <p:pRg st="0" end="0"/>
                                            </p:txEl>
                                          </p:spTgt>
                                        </p:tgtEl>
                                        <p:attrNameLst>
                                          <p:attrName>style.visibility</p:attrName>
                                        </p:attrNameLst>
                                      </p:cBhvr>
                                      <p:to>
                                        <p:strVal val="visible"/>
                                      </p:to>
                                    </p:set>
                                    <p:animEffect transition="in" filter="wipe(right)">
                                      <p:cBhvr>
                                        <p:cTn id="43" dur="500"/>
                                        <p:tgtEl>
                                          <p:spTgt spid="25">
                                            <p:txEl>
                                              <p:pRg st="0" end="0"/>
                                            </p:txEl>
                                          </p:spTgt>
                                        </p:tgtEl>
                                      </p:cBhvr>
                                    </p:animEffect>
                                  </p:childTnLst>
                                </p:cTn>
                              </p:par>
                            </p:childTnLst>
                          </p:cTn>
                        </p:par>
                        <p:par>
                          <p:cTn id="44" fill="hold">
                            <p:stCondLst>
                              <p:cond delay="3500"/>
                            </p:stCondLst>
                            <p:childTnLst>
                              <p:par>
                                <p:cTn id="45" presetID="22" presetClass="entr" presetSubtype="2" fill="hold" grpId="0" nodeType="afterEffect">
                                  <p:stCondLst>
                                    <p:cond delay="0"/>
                                  </p:stCondLst>
                                  <p:childTnLst>
                                    <p:set>
                                      <p:cBhvr>
                                        <p:cTn id="46" dur="1" fill="hold">
                                          <p:stCondLst>
                                            <p:cond delay="0"/>
                                          </p:stCondLst>
                                        </p:cTn>
                                        <p:tgtEl>
                                          <p:spTgt spid="24">
                                            <p:txEl>
                                              <p:pRg st="0" end="0"/>
                                            </p:txEl>
                                          </p:spTgt>
                                        </p:tgtEl>
                                        <p:attrNameLst>
                                          <p:attrName>style.visibility</p:attrName>
                                        </p:attrNameLst>
                                      </p:cBhvr>
                                      <p:to>
                                        <p:strVal val="visible"/>
                                      </p:to>
                                    </p:set>
                                    <p:animEffect transition="in" filter="wipe(right)">
                                      <p:cBhvr>
                                        <p:cTn id="47" dur="500"/>
                                        <p:tgtEl>
                                          <p:spTgt spid="24">
                                            <p:txEl>
                                              <p:pRg st="0" end="0"/>
                                            </p:txEl>
                                          </p:spTgt>
                                        </p:tgtEl>
                                      </p:cBhvr>
                                    </p:animEffect>
                                  </p:childTnLst>
                                </p:cTn>
                              </p:par>
                            </p:childTnLst>
                          </p:cTn>
                        </p:par>
                        <p:par>
                          <p:cTn id="48" fill="hold">
                            <p:stCondLst>
                              <p:cond delay="4000"/>
                            </p:stCondLst>
                            <p:childTnLst>
                              <p:par>
                                <p:cTn id="49" presetID="53" presetClass="entr" presetSubtype="0"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p:cTn id="51" dur="500" fill="hold"/>
                                        <p:tgtEl>
                                          <p:spTgt spid="26"/>
                                        </p:tgtEl>
                                        <p:attrNameLst>
                                          <p:attrName>ppt_w</p:attrName>
                                        </p:attrNameLst>
                                      </p:cBhvr>
                                      <p:tavLst>
                                        <p:tav tm="0">
                                          <p:val>
                                            <p:fltVal val="0"/>
                                          </p:val>
                                        </p:tav>
                                        <p:tav tm="100000">
                                          <p:val>
                                            <p:strVal val="#ppt_w"/>
                                          </p:val>
                                        </p:tav>
                                      </p:tavLst>
                                    </p:anim>
                                    <p:anim calcmode="lin" valueType="num">
                                      <p:cBhvr>
                                        <p:cTn id="52" dur="500" fill="hold"/>
                                        <p:tgtEl>
                                          <p:spTgt spid="26"/>
                                        </p:tgtEl>
                                        <p:attrNameLst>
                                          <p:attrName>ppt_h</p:attrName>
                                        </p:attrNameLst>
                                      </p:cBhvr>
                                      <p:tavLst>
                                        <p:tav tm="0">
                                          <p:val>
                                            <p:fltVal val="0"/>
                                          </p:val>
                                        </p:tav>
                                        <p:tav tm="100000">
                                          <p:val>
                                            <p:strVal val="#ppt_h"/>
                                          </p:val>
                                        </p:tav>
                                      </p:tavLst>
                                    </p:anim>
                                    <p:animEffect transition="in" filter="fade">
                                      <p:cBhvr>
                                        <p:cTn id="53" dur="500"/>
                                        <p:tgtEl>
                                          <p:spTgt spid="26"/>
                                        </p:tgtEl>
                                      </p:cBhvr>
                                    </p:animEffect>
                                  </p:childTnLst>
                                </p:cTn>
                              </p:par>
                              <p:par>
                                <p:cTn id="54" presetID="53"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p:cTn id="56" dur="500" fill="hold"/>
                                        <p:tgtEl>
                                          <p:spTgt spid="27"/>
                                        </p:tgtEl>
                                        <p:attrNameLst>
                                          <p:attrName>ppt_w</p:attrName>
                                        </p:attrNameLst>
                                      </p:cBhvr>
                                      <p:tavLst>
                                        <p:tav tm="0">
                                          <p:val>
                                            <p:fltVal val="0"/>
                                          </p:val>
                                        </p:tav>
                                        <p:tav tm="100000">
                                          <p:val>
                                            <p:strVal val="#ppt_w"/>
                                          </p:val>
                                        </p:tav>
                                      </p:tavLst>
                                    </p:anim>
                                    <p:anim calcmode="lin" valueType="num">
                                      <p:cBhvr>
                                        <p:cTn id="57" dur="500" fill="hold"/>
                                        <p:tgtEl>
                                          <p:spTgt spid="27"/>
                                        </p:tgtEl>
                                        <p:attrNameLst>
                                          <p:attrName>ppt_h</p:attrName>
                                        </p:attrNameLst>
                                      </p:cBhvr>
                                      <p:tavLst>
                                        <p:tav tm="0">
                                          <p:val>
                                            <p:fltVal val="0"/>
                                          </p:val>
                                        </p:tav>
                                        <p:tav tm="100000">
                                          <p:val>
                                            <p:strVal val="#ppt_h"/>
                                          </p:val>
                                        </p:tav>
                                      </p:tavLst>
                                    </p:anim>
                                    <p:animEffect transition="in" filter="fade">
                                      <p:cBhvr>
                                        <p:cTn id="58" dur="500"/>
                                        <p:tgtEl>
                                          <p:spTgt spid="27"/>
                                        </p:tgtEl>
                                      </p:cBhvr>
                                    </p:animEffect>
                                  </p:childTnLst>
                                </p:cTn>
                              </p:par>
                              <p:par>
                                <p:cTn id="59" presetID="53"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fltVal val="0"/>
                                          </p:val>
                                        </p:tav>
                                        <p:tav tm="100000">
                                          <p:val>
                                            <p:strVal val="#ppt_w"/>
                                          </p:val>
                                        </p:tav>
                                      </p:tavLst>
                                    </p:anim>
                                    <p:anim calcmode="lin" valueType="num">
                                      <p:cBhvr>
                                        <p:cTn id="62" dur="500" fill="hold"/>
                                        <p:tgtEl>
                                          <p:spTgt spid="28"/>
                                        </p:tgtEl>
                                        <p:attrNameLst>
                                          <p:attrName>ppt_h</p:attrName>
                                        </p:attrNameLst>
                                      </p:cBhvr>
                                      <p:tavLst>
                                        <p:tav tm="0">
                                          <p:val>
                                            <p:fltVal val="0"/>
                                          </p:val>
                                        </p:tav>
                                        <p:tav tm="100000">
                                          <p:val>
                                            <p:strVal val="#ppt_h"/>
                                          </p:val>
                                        </p:tav>
                                      </p:tavLst>
                                    </p:anim>
                                    <p:animEffect transition="in" filter="fade">
                                      <p:cBhvr>
                                        <p:cTn id="63" dur="500"/>
                                        <p:tgtEl>
                                          <p:spTgt spid="28"/>
                                        </p:tgtEl>
                                      </p:cBhvr>
                                    </p:animEffect>
                                  </p:childTnLst>
                                </p:cTn>
                              </p:par>
                              <p:par>
                                <p:cTn id="64" presetID="53"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p:cTn id="66" dur="500" fill="hold"/>
                                        <p:tgtEl>
                                          <p:spTgt spid="31"/>
                                        </p:tgtEl>
                                        <p:attrNameLst>
                                          <p:attrName>ppt_w</p:attrName>
                                        </p:attrNameLst>
                                      </p:cBhvr>
                                      <p:tavLst>
                                        <p:tav tm="0">
                                          <p:val>
                                            <p:fltVal val="0"/>
                                          </p:val>
                                        </p:tav>
                                        <p:tav tm="100000">
                                          <p:val>
                                            <p:strVal val="#ppt_w"/>
                                          </p:val>
                                        </p:tav>
                                      </p:tavLst>
                                    </p:anim>
                                    <p:anim calcmode="lin" valueType="num">
                                      <p:cBhvr>
                                        <p:cTn id="67" dur="500" fill="hold"/>
                                        <p:tgtEl>
                                          <p:spTgt spid="31"/>
                                        </p:tgtEl>
                                        <p:attrNameLst>
                                          <p:attrName>ppt_h</p:attrName>
                                        </p:attrNameLst>
                                      </p:cBhvr>
                                      <p:tavLst>
                                        <p:tav tm="0">
                                          <p:val>
                                            <p:fltVal val="0"/>
                                          </p:val>
                                        </p:tav>
                                        <p:tav tm="100000">
                                          <p:val>
                                            <p:strVal val="#ppt_h"/>
                                          </p:val>
                                        </p:tav>
                                      </p:tavLst>
                                    </p:anim>
                                    <p:animEffect transition="in" filter="fade">
                                      <p:cBhvr>
                                        <p:cTn id="68" dur="500"/>
                                        <p:tgtEl>
                                          <p:spTgt spid="31"/>
                                        </p:tgtEl>
                                      </p:cBhvr>
                                    </p:animEffect>
                                  </p:childTnLst>
                                </p:cTn>
                              </p:par>
                            </p:childTnLst>
                          </p:cTn>
                        </p:par>
                        <p:par>
                          <p:cTn id="69" fill="hold">
                            <p:stCondLst>
                              <p:cond delay="4500"/>
                            </p:stCondLst>
                            <p:childTnLst>
                              <p:par>
                                <p:cTn id="70" presetID="53" presetClass="entr" presetSubtype="0"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500" fill="hold"/>
                                        <p:tgtEl>
                                          <p:spTgt spid="32"/>
                                        </p:tgtEl>
                                        <p:attrNameLst>
                                          <p:attrName>ppt_w</p:attrName>
                                        </p:attrNameLst>
                                      </p:cBhvr>
                                      <p:tavLst>
                                        <p:tav tm="0">
                                          <p:val>
                                            <p:fltVal val="0"/>
                                          </p:val>
                                        </p:tav>
                                        <p:tav tm="100000">
                                          <p:val>
                                            <p:strVal val="#ppt_w"/>
                                          </p:val>
                                        </p:tav>
                                      </p:tavLst>
                                    </p:anim>
                                    <p:anim calcmode="lin" valueType="num">
                                      <p:cBhvr>
                                        <p:cTn id="73" dur="500" fill="hold"/>
                                        <p:tgtEl>
                                          <p:spTgt spid="32"/>
                                        </p:tgtEl>
                                        <p:attrNameLst>
                                          <p:attrName>ppt_h</p:attrName>
                                        </p:attrNameLst>
                                      </p:cBhvr>
                                      <p:tavLst>
                                        <p:tav tm="0">
                                          <p:val>
                                            <p:fltVal val="0"/>
                                          </p:val>
                                        </p:tav>
                                        <p:tav tm="100000">
                                          <p:val>
                                            <p:strVal val="#ppt_h"/>
                                          </p:val>
                                        </p:tav>
                                      </p:tavLst>
                                    </p:anim>
                                    <p:animEffect transition="in" filter="fade">
                                      <p:cBhvr>
                                        <p:cTn id="74" dur="500"/>
                                        <p:tgtEl>
                                          <p:spTgt spid="32"/>
                                        </p:tgtEl>
                                      </p:cBhvr>
                                    </p:animEffect>
                                  </p:childTnLst>
                                </p:cTn>
                              </p:par>
                            </p:childTnLst>
                          </p:cTn>
                        </p:par>
                        <p:par>
                          <p:cTn id="75" fill="hold">
                            <p:stCondLst>
                              <p:cond delay="5000"/>
                            </p:stCondLst>
                            <p:childTnLst>
                              <p:par>
                                <p:cTn id="76" presetID="53" presetClass="entr" presetSubtype="0" fill="hold" grpId="0" nodeType="after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ppt_w</p:attrName>
                                        </p:attrNameLst>
                                      </p:cBhvr>
                                      <p:tavLst>
                                        <p:tav tm="0">
                                          <p:val>
                                            <p:fltVal val="0"/>
                                          </p:val>
                                        </p:tav>
                                        <p:tav tm="100000">
                                          <p:val>
                                            <p:strVal val="#ppt_w"/>
                                          </p:val>
                                        </p:tav>
                                      </p:tavLst>
                                    </p:anim>
                                    <p:anim calcmode="lin" valueType="num">
                                      <p:cBhvr>
                                        <p:cTn id="79" dur="500" fill="hold"/>
                                        <p:tgtEl>
                                          <p:spTgt spid="34"/>
                                        </p:tgtEl>
                                        <p:attrNameLst>
                                          <p:attrName>ppt_h</p:attrName>
                                        </p:attrNameLst>
                                      </p:cBhvr>
                                      <p:tavLst>
                                        <p:tav tm="0">
                                          <p:val>
                                            <p:fltVal val="0"/>
                                          </p:val>
                                        </p:tav>
                                        <p:tav tm="100000">
                                          <p:val>
                                            <p:strVal val="#ppt_h"/>
                                          </p:val>
                                        </p:tav>
                                      </p:tavLst>
                                    </p:anim>
                                    <p:animEffect transition="in" filter="fade">
                                      <p:cBhvr>
                                        <p:cTn id="80" dur="500"/>
                                        <p:tgtEl>
                                          <p:spTgt spid="34"/>
                                        </p:tgtEl>
                                      </p:cBhvr>
                                    </p:animEffect>
                                  </p:childTnLst>
                                </p:cTn>
                              </p:par>
                            </p:childTnLst>
                          </p:cTn>
                        </p:par>
                        <p:par>
                          <p:cTn id="81" fill="hold">
                            <p:stCondLst>
                              <p:cond delay="5500"/>
                            </p:stCondLst>
                            <p:childTnLst>
                              <p:par>
                                <p:cTn id="82" presetID="22" presetClass="entr" presetSubtype="8" fill="hold" grpId="0" nodeType="afterEffect">
                                  <p:stCondLst>
                                    <p:cond delay="0"/>
                                  </p:stCondLst>
                                  <p:childTnLst>
                                    <p:set>
                                      <p:cBhvr>
                                        <p:cTn id="83" dur="1" fill="hold">
                                          <p:stCondLst>
                                            <p:cond delay="0"/>
                                          </p:stCondLst>
                                        </p:cTn>
                                        <p:tgtEl>
                                          <p:spTgt spid="35">
                                            <p:txEl>
                                              <p:pRg st="0" end="0"/>
                                            </p:txEl>
                                          </p:spTgt>
                                        </p:tgtEl>
                                        <p:attrNameLst>
                                          <p:attrName>style.visibility</p:attrName>
                                        </p:attrNameLst>
                                      </p:cBhvr>
                                      <p:to>
                                        <p:strVal val="visible"/>
                                      </p:to>
                                    </p:set>
                                    <p:animEffect transition="in" filter="wipe(left)">
                                      <p:cBhvr>
                                        <p:cTn id="84" dur="500"/>
                                        <p:tgtEl>
                                          <p:spTgt spid="35">
                                            <p:txEl>
                                              <p:pRg st="0" end="0"/>
                                            </p:txEl>
                                          </p:spTgt>
                                        </p:tgtEl>
                                      </p:cBhvr>
                                    </p:animEffect>
                                  </p:childTnLst>
                                </p:cTn>
                              </p:par>
                            </p:childTnLst>
                          </p:cTn>
                        </p:par>
                        <p:par>
                          <p:cTn id="85" fill="hold">
                            <p:stCondLst>
                              <p:cond delay="6000"/>
                            </p:stCondLst>
                            <p:childTnLst>
                              <p:par>
                                <p:cTn id="86" presetID="22" presetClass="entr" presetSubtype="8" fill="hold" grpId="0" nodeType="afterEffect">
                                  <p:stCondLst>
                                    <p:cond delay="0"/>
                                  </p:stCondLst>
                                  <p:childTnLst>
                                    <p:set>
                                      <p:cBhvr>
                                        <p:cTn id="87" dur="1" fill="hold">
                                          <p:stCondLst>
                                            <p:cond delay="0"/>
                                          </p:stCondLst>
                                        </p:cTn>
                                        <p:tgtEl>
                                          <p:spTgt spid="40">
                                            <p:txEl>
                                              <p:pRg st="0" end="0"/>
                                            </p:txEl>
                                          </p:spTgt>
                                        </p:tgtEl>
                                        <p:attrNameLst>
                                          <p:attrName>style.visibility</p:attrName>
                                        </p:attrNameLst>
                                      </p:cBhvr>
                                      <p:to>
                                        <p:strVal val="visible"/>
                                      </p:to>
                                    </p:set>
                                    <p:animEffect transition="in" filter="wipe(left)">
                                      <p:cBhvr>
                                        <p:cTn id="88" dur="500"/>
                                        <p:tgtEl>
                                          <p:spTgt spid="40">
                                            <p:txEl>
                                              <p:pRg st="0" end="0"/>
                                            </p:txEl>
                                          </p:spTgt>
                                        </p:tgtEl>
                                      </p:cBhvr>
                                    </p:animEffect>
                                  </p:childTnLst>
                                </p:cTn>
                              </p:par>
                            </p:childTnLst>
                          </p:cTn>
                        </p:par>
                        <p:par>
                          <p:cTn id="89" fill="hold">
                            <p:stCondLst>
                              <p:cond delay="6500"/>
                            </p:stCondLst>
                            <p:childTnLst>
                              <p:par>
                                <p:cTn id="90" presetID="22" presetClass="entr" presetSubtype="8" fill="hold" grpId="0" nodeType="after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wipe(left)">
                                      <p:cBhvr>
                                        <p:cTn id="92" dur="500"/>
                                        <p:tgtEl>
                                          <p:spTgt spid="37">
                                            <p:txEl>
                                              <p:pRg st="0" end="0"/>
                                            </p:txEl>
                                          </p:spTgt>
                                        </p:tgtEl>
                                      </p:cBhvr>
                                    </p:animEffect>
                                  </p:childTnLst>
                                </p:cTn>
                              </p:par>
                            </p:childTnLst>
                          </p:cTn>
                        </p:par>
                        <p:par>
                          <p:cTn id="93" fill="hold">
                            <p:stCondLst>
                              <p:cond delay="7000"/>
                            </p:stCondLst>
                            <p:childTnLst>
                              <p:par>
                                <p:cTn id="94" presetID="53" presetClass="entr" presetSubtype="0" fill="hold" grpId="0" nodeType="afterEffect">
                                  <p:stCondLst>
                                    <p:cond delay="0"/>
                                  </p:stCondLst>
                                  <p:childTnLst>
                                    <p:set>
                                      <p:cBhvr>
                                        <p:cTn id="95" dur="1" fill="hold">
                                          <p:stCondLst>
                                            <p:cond delay="0"/>
                                          </p:stCondLst>
                                        </p:cTn>
                                        <p:tgtEl>
                                          <p:spTgt spid="46"/>
                                        </p:tgtEl>
                                        <p:attrNameLst>
                                          <p:attrName>style.visibility</p:attrName>
                                        </p:attrNameLst>
                                      </p:cBhvr>
                                      <p:to>
                                        <p:strVal val="visible"/>
                                      </p:to>
                                    </p:set>
                                    <p:anim calcmode="lin" valueType="num">
                                      <p:cBhvr>
                                        <p:cTn id="96" dur="500" fill="hold"/>
                                        <p:tgtEl>
                                          <p:spTgt spid="46"/>
                                        </p:tgtEl>
                                        <p:attrNameLst>
                                          <p:attrName>ppt_w</p:attrName>
                                        </p:attrNameLst>
                                      </p:cBhvr>
                                      <p:tavLst>
                                        <p:tav tm="0">
                                          <p:val>
                                            <p:fltVal val="0"/>
                                          </p:val>
                                        </p:tav>
                                        <p:tav tm="100000">
                                          <p:val>
                                            <p:strVal val="#ppt_w"/>
                                          </p:val>
                                        </p:tav>
                                      </p:tavLst>
                                    </p:anim>
                                    <p:anim calcmode="lin" valueType="num">
                                      <p:cBhvr>
                                        <p:cTn id="97" dur="500" fill="hold"/>
                                        <p:tgtEl>
                                          <p:spTgt spid="46"/>
                                        </p:tgtEl>
                                        <p:attrNameLst>
                                          <p:attrName>ppt_h</p:attrName>
                                        </p:attrNameLst>
                                      </p:cBhvr>
                                      <p:tavLst>
                                        <p:tav tm="0">
                                          <p:val>
                                            <p:fltVal val="0"/>
                                          </p:val>
                                        </p:tav>
                                        <p:tav tm="100000">
                                          <p:val>
                                            <p:strVal val="#ppt_h"/>
                                          </p:val>
                                        </p:tav>
                                      </p:tavLst>
                                    </p:anim>
                                    <p:animEffect transition="in" filter="fade">
                                      <p:cBhvr>
                                        <p:cTn id="98" dur="500"/>
                                        <p:tgtEl>
                                          <p:spTgt spid="46"/>
                                        </p:tgtEl>
                                      </p:cBhvr>
                                    </p:animEffect>
                                  </p:childTnLst>
                                </p:cTn>
                              </p:par>
                              <p:par>
                                <p:cTn id="99" presetID="53"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anim calcmode="lin" valueType="num">
                                      <p:cBhvr>
                                        <p:cTn id="101" dur="500" fill="hold"/>
                                        <p:tgtEl>
                                          <p:spTgt spid="48"/>
                                        </p:tgtEl>
                                        <p:attrNameLst>
                                          <p:attrName>ppt_w</p:attrName>
                                        </p:attrNameLst>
                                      </p:cBhvr>
                                      <p:tavLst>
                                        <p:tav tm="0">
                                          <p:val>
                                            <p:fltVal val="0"/>
                                          </p:val>
                                        </p:tav>
                                        <p:tav tm="100000">
                                          <p:val>
                                            <p:strVal val="#ppt_w"/>
                                          </p:val>
                                        </p:tav>
                                      </p:tavLst>
                                    </p:anim>
                                    <p:anim calcmode="lin" valueType="num">
                                      <p:cBhvr>
                                        <p:cTn id="102" dur="500" fill="hold"/>
                                        <p:tgtEl>
                                          <p:spTgt spid="48"/>
                                        </p:tgtEl>
                                        <p:attrNameLst>
                                          <p:attrName>ppt_h</p:attrName>
                                        </p:attrNameLst>
                                      </p:cBhvr>
                                      <p:tavLst>
                                        <p:tav tm="0">
                                          <p:val>
                                            <p:fltVal val="0"/>
                                          </p:val>
                                        </p:tav>
                                        <p:tav tm="100000">
                                          <p:val>
                                            <p:strVal val="#ppt_h"/>
                                          </p:val>
                                        </p:tav>
                                      </p:tavLst>
                                    </p:anim>
                                    <p:animEffect transition="in" filter="fade">
                                      <p:cBhvr>
                                        <p:cTn id="103" dur="500"/>
                                        <p:tgtEl>
                                          <p:spTgt spid="48"/>
                                        </p:tgtEl>
                                      </p:cBhvr>
                                    </p:animEffect>
                                  </p:childTnLst>
                                </p:cTn>
                              </p:par>
                              <p:par>
                                <p:cTn id="104" presetID="53" presetClass="entr" presetSubtype="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p:cTn id="106" dur="500" fill="hold"/>
                                        <p:tgtEl>
                                          <p:spTgt spid="49"/>
                                        </p:tgtEl>
                                        <p:attrNameLst>
                                          <p:attrName>ppt_w</p:attrName>
                                        </p:attrNameLst>
                                      </p:cBhvr>
                                      <p:tavLst>
                                        <p:tav tm="0">
                                          <p:val>
                                            <p:fltVal val="0"/>
                                          </p:val>
                                        </p:tav>
                                        <p:tav tm="100000">
                                          <p:val>
                                            <p:strVal val="#ppt_w"/>
                                          </p:val>
                                        </p:tav>
                                      </p:tavLst>
                                    </p:anim>
                                    <p:anim calcmode="lin" valueType="num">
                                      <p:cBhvr>
                                        <p:cTn id="107" dur="500" fill="hold"/>
                                        <p:tgtEl>
                                          <p:spTgt spid="49"/>
                                        </p:tgtEl>
                                        <p:attrNameLst>
                                          <p:attrName>ppt_h</p:attrName>
                                        </p:attrNameLst>
                                      </p:cBhvr>
                                      <p:tavLst>
                                        <p:tav tm="0">
                                          <p:val>
                                            <p:fltVal val="0"/>
                                          </p:val>
                                        </p:tav>
                                        <p:tav tm="100000">
                                          <p:val>
                                            <p:strVal val="#ppt_h"/>
                                          </p:val>
                                        </p:tav>
                                      </p:tavLst>
                                    </p:anim>
                                    <p:animEffect transition="in" filter="fade">
                                      <p:cBhvr>
                                        <p:cTn id="108" dur="500"/>
                                        <p:tgtEl>
                                          <p:spTgt spid="49"/>
                                        </p:tgtEl>
                                      </p:cBhvr>
                                    </p:animEffect>
                                  </p:childTnLst>
                                </p:cTn>
                              </p:par>
                              <p:par>
                                <p:cTn id="109" presetID="53" presetClass="entr" presetSubtype="0" fill="hold" grpId="0" nodeType="withEffect">
                                  <p:stCondLst>
                                    <p:cond delay="0"/>
                                  </p:stCondLst>
                                  <p:childTnLst>
                                    <p:set>
                                      <p:cBhvr>
                                        <p:cTn id="110" dur="1" fill="hold">
                                          <p:stCondLst>
                                            <p:cond delay="0"/>
                                          </p:stCondLst>
                                        </p:cTn>
                                        <p:tgtEl>
                                          <p:spTgt spid="52"/>
                                        </p:tgtEl>
                                        <p:attrNameLst>
                                          <p:attrName>style.visibility</p:attrName>
                                        </p:attrNameLst>
                                      </p:cBhvr>
                                      <p:to>
                                        <p:strVal val="visible"/>
                                      </p:to>
                                    </p:set>
                                    <p:anim calcmode="lin" valueType="num">
                                      <p:cBhvr>
                                        <p:cTn id="111" dur="500" fill="hold"/>
                                        <p:tgtEl>
                                          <p:spTgt spid="52"/>
                                        </p:tgtEl>
                                        <p:attrNameLst>
                                          <p:attrName>ppt_w</p:attrName>
                                        </p:attrNameLst>
                                      </p:cBhvr>
                                      <p:tavLst>
                                        <p:tav tm="0">
                                          <p:val>
                                            <p:fltVal val="0"/>
                                          </p:val>
                                        </p:tav>
                                        <p:tav tm="100000">
                                          <p:val>
                                            <p:strVal val="#ppt_w"/>
                                          </p:val>
                                        </p:tav>
                                      </p:tavLst>
                                    </p:anim>
                                    <p:anim calcmode="lin" valueType="num">
                                      <p:cBhvr>
                                        <p:cTn id="112" dur="500" fill="hold"/>
                                        <p:tgtEl>
                                          <p:spTgt spid="52"/>
                                        </p:tgtEl>
                                        <p:attrNameLst>
                                          <p:attrName>ppt_h</p:attrName>
                                        </p:attrNameLst>
                                      </p:cBhvr>
                                      <p:tavLst>
                                        <p:tav tm="0">
                                          <p:val>
                                            <p:fltVal val="0"/>
                                          </p:val>
                                        </p:tav>
                                        <p:tav tm="100000">
                                          <p:val>
                                            <p:strVal val="#ppt_h"/>
                                          </p:val>
                                        </p:tav>
                                      </p:tavLst>
                                    </p:anim>
                                    <p:animEffect transition="in" filter="fade">
                                      <p:cBhvr>
                                        <p:cTn id="113" dur="500"/>
                                        <p:tgtEl>
                                          <p:spTgt spid="52"/>
                                        </p:tgtEl>
                                      </p:cBhvr>
                                    </p:animEffect>
                                  </p:childTnLst>
                                </p:cTn>
                              </p:par>
                            </p:childTnLst>
                          </p:cTn>
                        </p:par>
                        <p:par>
                          <p:cTn id="114" fill="hold">
                            <p:stCondLst>
                              <p:cond delay="7500"/>
                            </p:stCondLst>
                            <p:childTnLst>
                              <p:par>
                                <p:cTn id="115" presetID="53" presetClass="entr" presetSubtype="0" fill="hold" grpId="0" nodeType="afterEffect">
                                  <p:stCondLst>
                                    <p:cond delay="0"/>
                                  </p:stCondLst>
                                  <p:childTnLst>
                                    <p:set>
                                      <p:cBhvr>
                                        <p:cTn id="116" dur="1" fill="hold">
                                          <p:stCondLst>
                                            <p:cond delay="0"/>
                                          </p:stCondLst>
                                        </p:cTn>
                                        <p:tgtEl>
                                          <p:spTgt spid="29"/>
                                        </p:tgtEl>
                                        <p:attrNameLst>
                                          <p:attrName>style.visibility</p:attrName>
                                        </p:attrNameLst>
                                      </p:cBhvr>
                                      <p:to>
                                        <p:strVal val="visible"/>
                                      </p:to>
                                    </p:set>
                                    <p:anim calcmode="lin" valueType="num">
                                      <p:cBhvr>
                                        <p:cTn id="117" dur="500" fill="hold"/>
                                        <p:tgtEl>
                                          <p:spTgt spid="29"/>
                                        </p:tgtEl>
                                        <p:attrNameLst>
                                          <p:attrName>ppt_w</p:attrName>
                                        </p:attrNameLst>
                                      </p:cBhvr>
                                      <p:tavLst>
                                        <p:tav tm="0">
                                          <p:val>
                                            <p:fltVal val="0"/>
                                          </p:val>
                                        </p:tav>
                                        <p:tav tm="100000">
                                          <p:val>
                                            <p:strVal val="#ppt_w"/>
                                          </p:val>
                                        </p:tav>
                                      </p:tavLst>
                                    </p:anim>
                                    <p:anim calcmode="lin" valueType="num">
                                      <p:cBhvr>
                                        <p:cTn id="118" dur="500" fill="hold"/>
                                        <p:tgtEl>
                                          <p:spTgt spid="29"/>
                                        </p:tgtEl>
                                        <p:attrNameLst>
                                          <p:attrName>ppt_h</p:attrName>
                                        </p:attrNameLst>
                                      </p:cBhvr>
                                      <p:tavLst>
                                        <p:tav tm="0">
                                          <p:val>
                                            <p:fltVal val="0"/>
                                          </p:val>
                                        </p:tav>
                                        <p:tav tm="100000">
                                          <p:val>
                                            <p:strVal val="#ppt_h"/>
                                          </p:val>
                                        </p:tav>
                                      </p:tavLst>
                                    </p:anim>
                                    <p:animEffect transition="in" filter="fade">
                                      <p:cBhvr>
                                        <p:cTn id="119" dur="500"/>
                                        <p:tgtEl>
                                          <p:spTgt spid="29"/>
                                        </p:tgtEl>
                                      </p:cBhvr>
                                    </p:animEffect>
                                  </p:childTnLst>
                                </p:cTn>
                              </p:par>
                            </p:childTnLst>
                          </p:cTn>
                        </p:par>
                        <p:par>
                          <p:cTn id="120" fill="hold">
                            <p:stCondLst>
                              <p:cond delay="8000"/>
                            </p:stCondLst>
                            <p:childTnLst>
                              <p:par>
                                <p:cTn id="121" presetID="53" presetClass="entr" presetSubtype="0" fill="hold" grpId="0" nodeType="afterEffect">
                                  <p:stCondLst>
                                    <p:cond delay="0"/>
                                  </p:stCondLst>
                                  <p:childTnLst>
                                    <p:set>
                                      <p:cBhvr>
                                        <p:cTn id="122" dur="1" fill="hold">
                                          <p:stCondLst>
                                            <p:cond delay="0"/>
                                          </p:stCondLst>
                                        </p:cTn>
                                        <p:tgtEl>
                                          <p:spTgt spid="33"/>
                                        </p:tgtEl>
                                        <p:attrNameLst>
                                          <p:attrName>style.visibility</p:attrName>
                                        </p:attrNameLst>
                                      </p:cBhvr>
                                      <p:to>
                                        <p:strVal val="visible"/>
                                      </p:to>
                                    </p:set>
                                    <p:anim calcmode="lin" valueType="num">
                                      <p:cBhvr>
                                        <p:cTn id="123" dur="500" fill="hold"/>
                                        <p:tgtEl>
                                          <p:spTgt spid="33"/>
                                        </p:tgtEl>
                                        <p:attrNameLst>
                                          <p:attrName>ppt_w</p:attrName>
                                        </p:attrNameLst>
                                      </p:cBhvr>
                                      <p:tavLst>
                                        <p:tav tm="0">
                                          <p:val>
                                            <p:fltVal val="0"/>
                                          </p:val>
                                        </p:tav>
                                        <p:tav tm="100000">
                                          <p:val>
                                            <p:strVal val="#ppt_w"/>
                                          </p:val>
                                        </p:tav>
                                      </p:tavLst>
                                    </p:anim>
                                    <p:anim calcmode="lin" valueType="num">
                                      <p:cBhvr>
                                        <p:cTn id="124" dur="500" fill="hold"/>
                                        <p:tgtEl>
                                          <p:spTgt spid="33"/>
                                        </p:tgtEl>
                                        <p:attrNameLst>
                                          <p:attrName>ppt_h</p:attrName>
                                        </p:attrNameLst>
                                      </p:cBhvr>
                                      <p:tavLst>
                                        <p:tav tm="0">
                                          <p:val>
                                            <p:fltVal val="0"/>
                                          </p:val>
                                        </p:tav>
                                        <p:tav tm="100000">
                                          <p:val>
                                            <p:strVal val="#ppt_h"/>
                                          </p:val>
                                        </p:tav>
                                      </p:tavLst>
                                    </p:anim>
                                    <p:animEffect transition="in" filter="fade">
                                      <p:cBhvr>
                                        <p:cTn id="125" dur="500"/>
                                        <p:tgtEl>
                                          <p:spTgt spid="33"/>
                                        </p:tgtEl>
                                      </p:cBhvr>
                                    </p:animEffect>
                                  </p:childTnLst>
                                </p:cTn>
                              </p:par>
                            </p:childTnLst>
                          </p:cTn>
                        </p:par>
                        <p:par>
                          <p:cTn id="126" fill="hold">
                            <p:stCondLst>
                              <p:cond delay="8500"/>
                            </p:stCondLst>
                            <p:childTnLst>
                              <p:par>
                                <p:cTn id="127" presetID="22" presetClass="entr" presetSubtype="2" fill="hold" grpId="0" nodeType="afterEffect">
                                  <p:stCondLst>
                                    <p:cond delay="0"/>
                                  </p:stCondLst>
                                  <p:childTnLst>
                                    <p:set>
                                      <p:cBhvr>
                                        <p:cTn id="128" dur="1" fill="hold">
                                          <p:stCondLst>
                                            <p:cond delay="0"/>
                                          </p:stCondLst>
                                        </p:cTn>
                                        <p:tgtEl>
                                          <p:spTgt spid="36">
                                            <p:txEl>
                                              <p:pRg st="0" end="0"/>
                                            </p:txEl>
                                          </p:spTgt>
                                        </p:tgtEl>
                                        <p:attrNameLst>
                                          <p:attrName>style.visibility</p:attrName>
                                        </p:attrNameLst>
                                      </p:cBhvr>
                                      <p:to>
                                        <p:strVal val="visible"/>
                                      </p:to>
                                    </p:set>
                                    <p:animEffect transition="in" filter="wipe(right)">
                                      <p:cBhvr>
                                        <p:cTn id="129" dur="500"/>
                                        <p:tgtEl>
                                          <p:spTgt spid="36">
                                            <p:txEl>
                                              <p:pRg st="0" end="0"/>
                                            </p:txEl>
                                          </p:spTgt>
                                        </p:tgtEl>
                                      </p:cBhvr>
                                    </p:animEffect>
                                  </p:childTnLst>
                                </p:cTn>
                              </p:par>
                            </p:childTnLst>
                          </p:cTn>
                        </p:par>
                        <p:par>
                          <p:cTn id="130" fill="hold">
                            <p:stCondLst>
                              <p:cond delay="9000"/>
                            </p:stCondLst>
                            <p:childTnLst>
                              <p:par>
                                <p:cTn id="131" presetID="22" presetClass="entr" presetSubtype="2" fill="hold" grpId="0" nodeType="afterEffect">
                                  <p:stCondLst>
                                    <p:cond delay="0"/>
                                  </p:stCondLst>
                                  <p:childTnLst>
                                    <p:set>
                                      <p:cBhvr>
                                        <p:cTn id="132" dur="1" fill="hold">
                                          <p:stCondLst>
                                            <p:cond delay="0"/>
                                          </p:stCondLst>
                                        </p:cTn>
                                        <p:tgtEl>
                                          <p:spTgt spid="39">
                                            <p:txEl>
                                              <p:pRg st="0" end="0"/>
                                            </p:txEl>
                                          </p:spTgt>
                                        </p:tgtEl>
                                        <p:attrNameLst>
                                          <p:attrName>style.visibility</p:attrName>
                                        </p:attrNameLst>
                                      </p:cBhvr>
                                      <p:to>
                                        <p:strVal val="visible"/>
                                      </p:to>
                                    </p:set>
                                    <p:animEffect transition="in" filter="wipe(right)">
                                      <p:cBhvr>
                                        <p:cTn id="133" dur="500"/>
                                        <p:tgtEl>
                                          <p:spTgt spid="39">
                                            <p:txEl>
                                              <p:pRg st="0" end="0"/>
                                            </p:txEl>
                                          </p:spTgt>
                                        </p:tgtEl>
                                      </p:cBhvr>
                                    </p:animEffect>
                                  </p:childTnLst>
                                </p:cTn>
                              </p:par>
                            </p:childTnLst>
                          </p:cTn>
                        </p:par>
                        <p:par>
                          <p:cTn id="134" fill="hold">
                            <p:stCondLst>
                              <p:cond delay="9500"/>
                            </p:stCondLst>
                            <p:childTnLst>
                              <p:par>
                                <p:cTn id="135" presetID="22" presetClass="entr" presetSubtype="2" fill="hold" grpId="0" nodeType="afterEffect">
                                  <p:stCondLst>
                                    <p:cond delay="0"/>
                                  </p:stCondLst>
                                  <p:childTnLst>
                                    <p:set>
                                      <p:cBhvr>
                                        <p:cTn id="136" dur="1" fill="hold">
                                          <p:stCondLst>
                                            <p:cond delay="0"/>
                                          </p:stCondLst>
                                        </p:cTn>
                                        <p:tgtEl>
                                          <p:spTgt spid="38">
                                            <p:txEl>
                                              <p:pRg st="0" end="0"/>
                                            </p:txEl>
                                          </p:spTgt>
                                        </p:tgtEl>
                                        <p:attrNameLst>
                                          <p:attrName>style.visibility</p:attrName>
                                        </p:attrNameLst>
                                      </p:cBhvr>
                                      <p:to>
                                        <p:strVal val="visible"/>
                                      </p:to>
                                    </p:set>
                                    <p:animEffect transition="in" filter="wipe(right)">
                                      <p:cBhvr>
                                        <p:cTn id="137" dur="500"/>
                                        <p:tgtEl>
                                          <p:spTgt spid="38">
                                            <p:txEl>
                                              <p:pRg st="0" end="0"/>
                                            </p:txEl>
                                          </p:spTgt>
                                        </p:tgtEl>
                                      </p:cBhvr>
                                    </p:animEffect>
                                  </p:childTnLst>
                                </p:cTn>
                              </p:par>
                            </p:childTnLst>
                          </p:cTn>
                        </p:par>
                        <p:par>
                          <p:cTn id="138" fill="hold">
                            <p:stCondLst>
                              <p:cond delay="10000"/>
                            </p:stCondLst>
                            <p:childTnLst>
                              <p:par>
                                <p:cTn id="139" presetID="53" presetClass="entr" presetSubtype="0" fill="hold" grpId="0" nodeType="afterEffect">
                                  <p:stCondLst>
                                    <p:cond delay="0"/>
                                  </p:stCondLst>
                                  <p:childTnLst>
                                    <p:set>
                                      <p:cBhvr>
                                        <p:cTn id="140" dur="1" fill="hold">
                                          <p:stCondLst>
                                            <p:cond delay="0"/>
                                          </p:stCondLst>
                                        </p:cTn>
                                        <p:tgtEl>
                                          <p:spTgt spid="41"/>
                                        </p:tgtEl>
                                        <p:attrNameLst>
                                          <p:attrName>style.visibility</p:attrName>
                                        </p:attrNameLst>
                                      </p:cBhvr>
                                      <p:to>
                                        <p:strVal val="visible"/>
                                      </p:to>
                                    </p:set>
                                    <p:anim calcmode="lin" valueType="num">
                                      <p:cBhvr>
                                        <p:cTn id="141" dur="500" fill="hold"/>
                                        <p:tgtEl>
                                          <p:spTgt spid="41"/>
                                        </p:tgtEl>
                                        <p:attrNameLst>
                                          <p:attrName>ppt_w</p:attrName>
                                        </p:attrNameLst>
                                      </p:cBhvr>
                                      <p:tavLst>
                                        <p:tav tm="0">
                                          <p:val>
                                            <p:fltVal val="0"/>
                                          </p:val>
                                        </p:tav>
                                        <p:tav tm="100000">
                                          <p:val>
                                            <p:strVal val="#ppt_w"/>
                                          </p:val>
                                        </p:tav>
                                      </p:tavLst>
                                    </p:anim>
                                    <p:anim calcmode="lin" valueType="num">
                                      <p:cBhvr>
                                        <p:cTn id="142" dur="500" fill="hold"/>
                                        <p:tgtEl>
                                          <p:spTgt spid="41"/>
                                        </p:tgtEl>
                                        <p:attrNameLst>
                                          <p:attrName>ppt_h</p:attrName>
                                        </p:attrNameLst>
                                      </p:cBhvr>
                                      <p:tavLst>
                                        <p:tav tm="0">
                                          <p:val>
                                            <p:fltVal val="0"/>
                                          </p:val>
                                        </p:tav>
                                        <p:tav tm="100000">
                                          <p:val>
                                            <p:strVal val="#ppt_h"/>
                                          </p:val>
                                        </p:tav>
                                      </p:tavLst>
                                    </p:anim>
                                    <p:animEffect transition="in" filter="fade">
                                      <p:cBhvr>
                                        <p:cTn id="143" dur="500"/>
                                        <p:tgtEl>
                                          <p:spTgt spid="41"/>
                                        </p:tgtEl>
                                      </p:cBhvr>
                                    </p:animEffect>
                                  </p:childTnLst>
                                </p:cTn>
                              </p:par>
                              <p:par>
                                <p:cTn id="144" presetID="53" presetClass="entr" presetSubtype="0" fill="hold" grpId="0" nodeType="withEffect">
                                  <p:stCondLst>
                                    <p:cond delay="0"/>
                                  </p:stCondLst>
                                  <p:childTnLst>
                                    <p:set>
                                      <p:cBhvr>
                                        <p:cTn id="145" dur="1" fill="hold">
                                          <p:stCondLst>
                                            <p:cond delay="0"/>
                                          </p:stCondLst>
                                        </p:cTn>
                                        <p:tgtEl>
                                          <p:spTgt spid="42"/>
                                        </p:tgtEl>
                                        <p:attrNameLst>
                                          <p:attrName>style.visibility</p:attrName>
                                        </p:attrNameLst>
                                      </p:cBhvr>
                                      <p:to>
                                        <p:strVal val="visible"/>
                                      </p:to>
                                    </p:set>
                                    <p:anim calcmode="lin" valueType="num">
                                      <p:cBhvr>
                                        <p:cTn id="146" dur="500" fill="hold"/>
                                        <p:tgtEl>
                                          <p:spTgt spid="42"/>
                                        </p:tgtEl>
                                        <p:attrNameLst>
                                          <p:attrName>ppt_w</p:attrName>
                                        </p:attrNameLst>
                                      </p:cBhvr>
                                      <p:tavLst>
                                        <p:tav tm="0">
                                          <p:val>
                                            <p:fltVal val="0"/>
                                          </p:val>
                                        </p:tav>
                                        <p:tav tm="100000">
                                          <p:val>
                                            <p:strVal val="#ppt_w"/>
                                          </p:val>
                                        </p:tav>
                                      </p:tavLst>
                                    </p:anim>
                                    <p:anim calcmode="lin" valueType="num">
                                      <p:cBhvr>
                                        <p:cTn id="147" dur="500" fill="hold"/>
                                        <p:tgtEl>
                                          <p:spTgt spid="42"/>
                                        </p:tgtEl>
                                        <p:attrNameLst>
                                          <p:attrName>ppt_h</p:attrName>
                                        </p:attrNameLst>
                                      </p:cBhvr>
                                      <p:tavLst>
                                        <p:tav tm="0">
                                          <p:val>
                                            <p:fltVal val="0"/>
                                          </p:val>
                                        </p:tav>
                                        <p:tav tm="100000">
                                          <p:val>
                                            <p:strVal val="#ppt_h"/>
                                          </p:val>
                                        </p:tav>
                                      </p:tavLst>
                                    </p:anim>
                                    <p:animEffect transition="in" filter="fade">
                                      <p:cBhvr>
                                        <p:cTn id="148" dur="500"/>
                                        <p:tgtEl>
                                          <p:spTgt spid="42"/>
                                        </p:tgtEl>
                                      </p:cBhvr>
                                    </p:animEffect>
                                  </p:childTnLst>
                                </p:cTn>
                              </p:par>
                              <p:par>
                                <p:cTn id="149" presetID="53" presetClass="entr" presetSubtype="0" fill="hold" grpId="0" nodeType="withEffect">
                                  <p:stCondLst>
                                    <p:cond delay="0"/>
                                  </p:stCondLst>
                                  <p:childTnLst>
                                    <p:set>
                                      <p:cBhvr>
                                        <p:cTn id="150" dur="1" fill="hold">
                                          <p:stCondLst>
                                            <p:cond delay="0"/>
                                          </p:stCondLst>
                                        </p:cTn>
                                        <p:tgtEl>
                                          <p:spTgt spid="43"/>
                                        </p:tgtEl>
                                        <p:attrNameLst>
                                          <p:attrName>style.visibility</p:attrName>
                                        </p:attrNameLst>
                                      </p:cBhvr>
                                      <p:to>
                                        <p:strVal val="visible"/>
                                      </p:to>
                                    </p:set>
                                    <p:anim calcmode="lin" valueType="num">
                                      <p:cBhvr>
                                        <p:cTn id="151" dur="500" fill="hold"/>
                                        <p:tgtEl>
                                          <p:spTgt spid="43"/>
                                        </p:tgtEl>
                                        <p:attrNameLst>
                                          <p:attrName>ppt_w</p:attrName>
                                        </p:attrNameLst>
                                      </p:cBhvr>
                                      <p:tavLst>
                                        <p:tav tm="0">
                                          <p:val>
                                            <p:fltVal val="0"/>
                                          </p:val>
                                        </p:tav>
                                        <p:tav tm="100000">
                                          <p:val>
                                            <p:strVal val="#ppt_w"/>
                                          </p:val>
                                        </p:tav>
                                      </p:tavLst>
                                    </p:anim>
                                    <p:anim calcmode="lin" valueType="num">
                                      <p:cBhvr>
                                        <p:cTn id="152" dur="500" fill="hold"/>
                                        <p:tgtEl>
                                          <p:spTgt spid="43"/>
                                        </p:tgtEl>
                                        <p:attrNameLst>
                                          <p:attrName>ppt_h</p:attrName>
                                        </p:attrNameLst>
                                      </p:cBhvr>
                                      <p:tavLst>
                                        <p:tav tm="0">
                                          <p:val>
                                            <p:fltVal val="0"/>
                                          </p:val>
                                        </p:tav>
                                        <p:tav tm="100000">
                                          <p:val>
                                            <p:strVal val="#ppt_h"/>
                                          </p:val>
                                        </p:tav>
                                      </p:tavLst>
                                    </p:anim>
                                    <p:animEffect transition="in" filter="fade">
                                      <p:cBhvr>
                                        <p:cTn id="153" dur="500"/>
                                        <p:tgtEl>
                                          <p:spTgt spid="43"/>
                                        </p:tgtEl>
                                      </p:cBhvr>
                                    </p:animEffect>
                                  </p:childTnLst>
                                </p:cTn>
                              </p:par>
                              <p:par>
                                <p:cTn id="154" presetID="53" presetClass="entr" presetSubtype="0" fill="hold" grpId="0" nodeType="withEffect">
                                  <p:stCondLst>
                                    <p:cond delay="0"/>
                                  </p:stCondLst>
                                  <p:childTnLst>
                                    <p:set>
                                      <p:cBhvr>
                                        <p:cTn id="155" dur="1" fill="hold">
                                          <p:stCondLst>
                                            <p:cond delay="0"/>
                                          </p:stCondLst>
                                        </p:cTn>
                                        <p:tgtEl>
                                          <p:spTgt spid="44"/>
                                        </p:tgtEl>
                                        <p:attrNameLst>
                                          <p:attrName>style.visibility</p:attrName>
                                        </p:attrNameLst>
                                      </p:cBhvr>
                                      <p:to>
                                        <p:strVal val="visible"/>
                                      </p:to>
                                    </p:set>
                                    <p:anim calcmode="lin" valueType="num">
                                      <p:cBhvr>
                                        <p:cTn id="156" dur="500" fill="hold"/>
                                        <p:tgtEl>
                                          <p:spTgt spid="44"/>
                                        </p:tgtEl>
                                        <p:attrNameLst>
                                          <p:attrName>ppt_w</p:attrName>
                                        </p:attrNameLst>
                                      </p:cBhvr>
                                      <p:tavLst>
                                        <p:tav tm="0">
                                          <p:val>
                                            <p:fltVal val="0"/>
                                          </p:val>
                                        </p:tav>
                                        <p:tav tm="100000">
                                          <p:val>
                                            <p:strVal val="#ppt_w"/>
                                          </p:val>
                                        </p:tav>
                                      </p:tavLst>
                                    </p:anim>
                                    <p:anim calcmode="lin" valueType="num">
                                      <p:cBhvr>
                                        <p:cTn id="157" dur="500" fill="hold"/>
                                        <p:tgtEl>
                                          <p:spTgt spid="44"/>
                                        </p:tgtEl>
                                        <p:attrNameLst>
                                          <p:attrName>ppt_h</p:attrName>
                                        </p:attrNameLst>
                                      </p:cBhvr>
                                      <p:tavLst>
                                        <p:tav tm="0">
                                          <p:val>
                                            <p:fltVal val="0"/>
                                          </p:val>
                                        </p:tav>
                                        <p:tav tm="100000">
                                          <p:val>
                                            <p:strVal val="#ppt_h"/>
                                          </p:val>
                                        </p:tav>
                                      </p:tavLst>
                                    </p:anim>
                                    <p:animEffect transition="in" filter="fade">
                                      <p:cBhvr>
                                        <p:cTn id="158" dur="500"/>
                                        <p:tgtEl>
                                          <p:spTgt spid="44"/>
                                        </p:tgtEl>
                                      </p:cBhvr>
                                    </p:animEffect>
                                  </p:childTnLst>
                                </p:cTn>
                              </p:par>
                            </p:childTnLst>
                          </p:cTn>
                        </p:par>
                        <p:par>
                          <p:cTn id="159" fill="hold">
                            <p:stCondLst>
                              <p:cond delay="10500"/>
                            </p:stCondLst>
                            <p:childTnLst>
                              <p:par>
                                <p:cTn id="160" presetID="53" presetClass="entr" presetSubtype="0" fill="hold" grpId="0" nodeType="afterEffect">
                                  <p:stCondLst>
                                    <p:cond delay="0"/>
                                  </p:stCondLst>
                                  <p:childTnLst>
                                    <p:set>
                                      <p:cBhvr>
                                        <p:cTn id="161" dur="1" fill="hold">
                                          <p:stCondLst>
                                            <p:cond delay="0"/>
                                          </p:stCondLst>
                                        </p:cTn>
                                        <p:tgtEl>
                                          <p:spTgt spid="45"/>
                                        </p:tgtEl>
                                        <p:attrNameLst>
                                          <p:attrName>style.visibility</p:attrName>
                                        </p:attrNameLst>
                                      </p:cBhvr>
                                      <p:to>
                                        <p:strVal val="visible"/>
                                      </p:to>
                                    </p:set>
                                    <p:anim calcmode="lin" valueType="num">
                                      <p:cBhvr>
                                        <p:cTn id="162" dur="500" fill="hold"/>
                                        <p:tgtEl>
                                          <p:spTgt spid="45"/>
                                        </p:tgtEl>
                                        <p:attrNameLst>
                                          <p:attrName>ppt_w</p:attrName>
                                        </p:attrNameLst>
                                      </p:cBhvr>
                                      <p:tavLst>
                                        <p:tav tm="0">
                                          <p:val>
                                            <p:fltVal val="0"/>
                                          </p:val>
                                        </p:tav>
                                        <p:tav tm="100000">
                                          <p:val>
                                            <p:strVal val="#ppt_w"/>
                                          </p:val>
                                        </p:tav>
                                      </p:tavLst>
                                    </p:anim>
                                    <p:anim calcmode="lin" valueType="num">
                                      <p:cBhvr>
                                        <p:cTn id="163" dur="500" fill="hold"/>
                                        <p:tgtEl>
                                          <p:spTgt spid="45"/>
                                        </p:tgtEl>
                                        <p:attrNameLst>
                                          <p:attrName>ppt_h</p:attrName>
                                        </p:attrNameLst>
                                      </p:cBhvr>
                                      <p:tavLst>
                                        <p:tav tm="0">
                                          <p:val>
                                            <p:fltVal val="0"/>
                                          </p:val>
                                        </p:tav>
                                        <p:tav tm="100000">
                                          <p:val>
                                            <p:strVal val="#ppt_h"/>
                                          </p:val>
                                        </p:tav>
                                      </p:tavLst>
                                    </p:anim>
                                    <p:animEffect transition="in" filter="fade">
                                      <p:cBhvr>
                                        <p:cTn id="164" dur="500"/>
                                        <p:tgtEl>
                                          <p:spTgt spid="45"/>
                                        </p:tgtEl>
                                      </p:cBhvr>
                                    </p:animEffect>
                                  </p:childTnLst>
                                </p:cTn>
                              </p:par>
                            </p:childTnLst>
                          </p:cTn>
                        </p:par>
                        <p:par>
                          <p:cTn id="165" fill="hold">
                            <p:stCondLst>
                              <p:cond delay="11000"/>
                            </p:stCondLst>
                            <p:childTnLst>
                              <p:par>
                                <p:cTn id="166" presetID="53" presetClass="entr" presetSubtype="0" fill="hold" grpId="0" nodeType="afterEffect">
                                  <p:stCondLst>
                                    <p:cond delay="0"/>
                                  </p:stCondLst>
                                  <p:childTnLst>
                                    <p:set>
                                      <p:cBhvr>
                                        <p:cTn id="167" dur="1" fill="hold">
                                          <p:stCondLst>
                                            <p:cond delay="0"/>
                                          </p:stCondLst>
                                        </p:cTn>
                                        <p:tgtEl>
                                          <p:spTgt spid="47"/>
                                        </p:tgtEl>
                                        <p:attrNameLst>
                                          <p:attrName>style.visibility</p:attrName>
                                        </p:attrNameLst>
                                      </p:cBhvr>
                                      <p:to>
                                        <p:strVal val="visible"/>
                                      </p:to>
                                    </p:set>
                                    <p:anim calcmode="lin" valueType="num">
                                      <p:cBhvr>
                                        <p:cTn id="168" dur="500" fill="hold"/>
                                        <p:tgtEl>
                                          <p:spTgt spid="47"/>
                                        </p:tgtEl>
                                        <p:attrNameLst>
                                          <p:attrName>ppt_w</p:attrName>
                                        </p:attrNameLst>
                                      </p:cBhvr>
                                      <p:tavLst>
                                        <p:tav tm="0">
                                          <p:val>
                                            <p:fltVal val="0"/>
                                          </p:val>
                                        </p:tav>
                                        <p:tav tm="100000">
                                          <p:val>
                                            <p:strVal val="#ppt_w"/>
                                          </p:val>
                                        </p:tav>
                                      </p:tavLst>
                                    </p:anim>
                                    <p:anim calcmode="lin" valueType="num">
                                      <p:cBhvr>
                                        <p:cTn id="169" dur="500" fill="hold"/>
                                        <p:tgtEl>
                                          <p:spTgt spid="47"/>
                                        </p:tgtEl>
                                        <p:attrNameLst>
                                          <p:attrName>ppt_h</p:attrName>
                                        </p:attrNameLst>
                                      </p:cBhvr>
                                      <p:tavLst>
                                        <p:tav tm="0">
                                          <p:val>
                                            <p:fltVal val="0"/>
                                          </p:val>
                                        </p:tav>
                                        <p:tav tm="100000">
                                          <p:val>
                                            <p:strVal val="#ppt_h"/>
                                          </p:val>
                                        </p:tav>
                                      </p:tavLst>
                                    </p:anim>
                                    <p:animEffect transition="in" filter="fade">
                                      <p:cBhvr>
                                        <p:cTn id="170" dur="500"/>
                                        <p:tgtEl>
                                          <p:spTgt spid="47"/>
                                        </p:tgtEl>
                                      </p:cBhvr>
                                    </p:animEffect>
                                  </p:childTnLst>
                                </p:cTn>
                              </p:par>
                            </p:childTnLst>
                          </p:cTn>
                        </p:par>
                        <p:par>
                          <p:cTn id="171" fill="hold">
                            <p:stCondLst>
                              <p:cond delay="11500"/>
                            </p:stCondLst>
                            <p:childTnLst>
                              <p:par>
                                <p:cTn id="172" presetID="22" presetClass="entr" presetSubtype="8" fill="hold" grpId="0" nodeType="afterEffect">
                                  <p:stCondLst>
                                    <p:cond delay="0"/>
                                  </p:stCondLst>
                                  <p:childTnLst>
                                    <p:set>
                                      <p:cBhvr>
                                        <p:cTn id="173" dur="1" fill="hold">
                                          <p:stCondLst>
                                            <p:cond delay="0"/>
                                          </p:stCondLst>
                                        </p:cTn>
                                        <p:tgtEl>
                                          <p:spTgt spid="54">
                                            <p:txEl>
                                              <p:pRg st="0" end="0"/>
                                            </p:txEl>
                                          </p:spTgt>
                                        </p:tgtEl>
                                        <p:attrNameLst>
                                          <p:attrName>style.visibility</p:attrName>
                                        </p:attrNameLst>
                                      </p:cBhvr>
                                      <p:to>
                                        <p:strVal val="visible"/>
                                      </p:to>
                                    </p:set>
                                    <p:animEffect transition="in" filter="wipe(left)">
                                      <p:cBhvr>
                                        <p:cTn id="174" dur="500"/>
                                        <p:tgtEl>
                                          <p:spTgt spid="54">
                                            <p:txEl>
                                              <p:pRg st="0" end="0"/>
                                            </p:txEl>
                                          </p:spTgt>
                                        </p:tgtEl>
                                      </p:cBhvr>
                                    </p:animEffect>
                                  </p:childTnLst>
                                </p:cTn>
                              </p:par>
                            </p:childTnLst>
                          </p:cTn>
                        </p:par>
                        <p:par>
                          <p:cTn id="175" fill="hold">
                            <p:stCondLst>
                              <p:cond delay="12000"/>
                            </p:stCondLst>
                            <p:childTnLst>
                              <p:par>
                                <p:cTn id="176" presetID="22" presetClass="entr" presetSubtype="8" fill="hold" grpId="0" nodeType="afterEffect">
                                  <p:stCondLst>
                                    <p:cond delay="0"/>
                                  </p:stCondLst>
                                  <p:childTnLst>
                                    <p:set>
                                      <p:cBhvr>
                                        <p:cTn id="177" dur="1" fill="hold">
                                          <p:stCondLst>
                                            <p:cond delay="0"/>
                                          </p:stCondLst>
                                        </p:cTn>
                                        <p:tgtEl>
                                          <p:spTgt spid="59">
                                            <p:txEl>
                                              <p:pRg st="0" end="0"/>
                                            </p:txEl>
                                          </p:spTgt>
                                        </p:tgtEl>
                                        <p:attrNameLst>
                                          <p:attrName>style.visibility</p:attrName>
                                        </p:attrNameLst>
                                      </p:cBhvr>
                                      <p:to>
                                        <p:strVal val="visible"/>
                                      </p:to>
                                    </p:set>
                                    <p:animEffect transition="in" filter="wipe(left)">
                                      <p:cBhvr>
                                        <p:cTn id="178" dur="500"/>
                                        <p:tgtEl>
                                          <p:spTgt spid="59">
                                            <p:txEl>
                                              <p:pRg st="0" end="0"/>
                                            </p:txEl>
                                          </p:spTgt>
                                        </p:tgtEl>
                                      </p:cBhvr>
                                    </p:animEffect>
                                  </p:childTnLst>
                                </p:cTn>
                              </p:par>
                            </p:childTnLst>
                          </p:cTn>
                        </p:par>
                        <p:par>
                          <p:cTn id="179" fill="hold">
                            <p:stCondLst>
                              <p:cond delay="12500"/>
                            </p:stCondLst>
                            <p:childTnLst>
                              <p:par>
                                <p:cTn id="180" presetID="22" presetClass="entr" presetSubtype="8" fill="hold" grpId="0" nodeType="afterEffect">
                                  <p:stCondLst>
                                    <p:cond delay="0"/>
                                  </p:stCondLst>
                                  <p:childTnLst>
                                    <p:set>
                                      <p:cBhvr>
                                        <p:cTn id="181" dur="1" fill="hold">
                                          <p:stCondLst>
                                            <p:cond delay="0"/>
                                          </p:stCondLst>
                                        </p:cTn>
                                        <p:tgtEl>
                                          <p:spTgt spid="56">
                                            <p:txEl>
                                              <p:pRg st="0" end="0"/>
                                            </p:txEl>
                                          </p:spTgt>
                                        </p:tgtEl>
                                        <p:attrNameLst>
                                          <p:attrName>style.visibility</p:attrName>
                                        </p:attrNameLst>
                                      </p:cBhvr>
                                      <p:to>
                                        <p:strVal val="visible"/>
                                      </p:to>
                                    </p:set>
                                    <p:animEffect transition="in" filter="wipe(left)">
                                      <p:cBhvr>
                                        <p:cTn id="182" dur="500"/>
                                        <p:tgtEl>
                                          <p:spTgt spid="56">
                                            <p:txEl>
                                              <p:pRg st="0" end="0"/>
                                            </p:txEl>
                                          </p:spTgt>
                                        </p:tgtEl>
                                      </p:cBhvr>
                                    </p:animEffect>
                                  </p:childTnLst>
                                </p:cTn>
                              </p:par>
                            </p:childTnLst>
                          </p:cTn>
                        </p:par>
                        <p:par>
                          <p:cTn id="183" fill="hold">
                            <p:stCondLst>
                              <p:cond delay="13000"/>
                            </p:stCondLst>
                            <p:childTnLst>
                              <p:par>
                                <p:cTn id="184" presetID="53" presetClass="entr" presetSubtype="0" fill="hold" grpId="0" nodeType="afterEffect">
                                  <p:stCondLst>
                                    <p:cond delay="0"/>
                                  </p:stCondLst>
                                  <p:childTnLst>
                                    <p:set>
                                      <p:cBhvr>
                                        <p:cTn id="185" dur="1" fill="hold">
                                          <p:stCondLst>
                                            <p:cond delay="0"/>
                                          </p:stCondLst>
                                        </p:cTn>
                                        <p:tgtEl>
                                          <p:spTgt spid="60"/>
                                        </p:tgtEl>
                                        <p:attrNameLst>
                                          <p:attrName>style.visibility</p:attrName>
                                        </p:attrNameLst>
                                      </p:cBhvr>
                                      <p:to>
                                        <p:strVal val="visible"/>
                                      </p:to>
                                    </p:set>
                                    <p:anim calcmode="lin" valueType="num">
                                      <p:cBhvr>
                                        <p:cTn id="186" dur="500" fill="hold"/>
                                        <p:tgtEl>
                                          <p:spTgt spid="60"/>
                                        </p:tgtEl>
                                        <p:attrNameLst>
                                          <p:attrName>ppt_w</p:attrName>
                                        </p:attrNameLst>
                                      </p:cBhvr>
                                      <p:tavLst>
                                        <p:tav tm="0">
                                          <p:val>
                                            <p:fltVal val="0"/>
                                          </p:val>
                                        </p:tav>
                                        <p:tav tm="100000">
                                          <p:val>
                                            <p:strVal val="#ppt_w"/>
                                          </p:val>
                                        </p:tav>
                                      </p:tavLst>
                                    </p:anim>
                                    <p:anim calcmode="lin" valueType="num">
                                      <p:cBhvr>
                                        <p:cTn id="187" dur="500" fill="hold"/>
                                        <p:tgtEl>
                                          <p:spTgt spid="60"/>
                                        </p:tgtEl>
                                        <p:attrNameLst>
                                          <p:attrName>ppt_h</p:attrName>
                                        </p:attrNameLst>
                                      </p:cBhvr>
                                      <p:tavLst>
                                        <p:tav tm="0">
                                          <p:val>
                                            <p:fltVal val="0"/>
                                          </p:val>
                                        </p:tav>
                                        <p:tav tm="100000">
                                          <p:val>
                                            <p:strVal val="#ppt_h"/>
                                          </p:val>
                                        </p:tav>
                                      </p:tavLst>
                                    </p:anim>
                                    <p:animEffect transition="in" filter="fade">
                                      <p:cBhvr>
                                        <p:cTn id="188" dur="500"/>
                                        <p:tgtEl>
                                          <p:spTgt spid="60"/>
                                        </p:tgtEl>
                                      </p:cBhvr>
                                    </p:animEffect>
                                  </p:childTnLst>
                                </p:cTn>
                              </p:par>
                              <p:par>
                                <p:cTn id="189" presetID="53" presetClass="entr" presetSubtype="0" fill="hold" grpId="0" nodeType="withEffect">
                                  <p:stCondLst>
                                    <p:cond delay="0"/>
                                  </p:stCondLst>
                                  <p:childTnLst>
                                    <p:set>
                                      <p:cBhvr>
                                        <p:cTn id="190" dur="1" fill="hold">
                                          <p:stCondLst>
                                            <p:cond delay="0"/>
                                          </p:stCondLst>
                                        </p:cTn>
                                        <p:tgtEl>
                                          <p:spTgt spid="61"/>
                                        </p:tgtEl>
                                        <p:attrNameLst>
                                          <p:attrName>style.visibility</p:attrName>
                                        </p:attrNameLst>
                                      </p:cBhvr>
                                      <p:to>
                                        <p:strVal val="visible"/>
                                      </p:to>
                                    </p:set>
                                    <p:anim calcmode="lin" valueType="num">
                                      <p:cBhvr>
                                        <p:cTn id="191" dur="500" fill="hold"/>
                                        <p:tgtEl>
                                          <p:spTgt spid="61"/>
                                        </p:tgtEl>
                                        <p:attrNameLst>
                                          <p:attrName>ppt_w</p:attrName>
                                        </p:attrNameLst>
                                      </p:cBhvr>
                                      <p:tavLst>
                                        <p:tav tm="0">
                                          <p:val>
                                            <p:fltVal val="0"/>
                                          </p:val>
                                        </p:tav>
                                        <p:tav tm="100000">
                                          <p:val>
                                            <p:strVal val="#ppt_w"/>
                                          </p:val>
                                        </p:tav>
                                      </p:tavLst>
                                    </p:anim>
                                    <p:anim calcmode="lin" valueType="num">
                                      <p:cBhvr>
                                        <p:cTn id="192" dur="500" fill="hold"/>
                                        <p:tgtEl>
                                          <p:spTgt spid="61"/>
                                        </p:tgtEl>
                                        <p:attrNameLst>
                                          <p:attrName>ppt_h</p:attrName>
                                        </p:attrNameLst>
                                      </p:cBhvr>
                                      <p:tavLst>
                                        <p:tav tm="0">
                                          <p:val>
                                            <p:fltVal val="0"/>
                                          </p:val>
                                        </p:tav>
                                        <p:tav tm="100000">
                                          <p:val>
                                            <p:strVal val="#ppt_h"/>
                                          </p:val>
                                        </p:tav>
                                      </p:tavLst>
                                    </p:anim>
                                    <p:animEffect transition="in" filter="fade">
                                      <p:cBhvr>
                                        <p:cTn id="193" dur="500"/>
                                        <p:tgtEl>
                                          <p:spTgt spid="61"/>
                                        </p:tgtEl>
                                      </p:cBhvr>
                                    </p:animEffect>
                                  </p:childTnLst>
                                </p:cTn>
                              </p:par>
                              <p:par>
                                <p:cTn id="194" presetID="53" presetClass="entr" presetSubtype="0" fill="hold" grpId="0" nodeType="withEffect">
                                  <p:stCondLst>
                                    <p:cond delay="0"/>
                                  </p:stCondLst>
                                  <p:childTnLst>
                                    <p:set>
                                      <p:cBhvr>
                                        <p:cTn id="195" dur="1" fill="hold">
                                          <p:stCondLst>
                                            <p:cond delay="0"/>
                                          </p:stCondLst>
                                        </p:cTn>
                                        <p:tgtEl>
                                          <p:spTgt spid="62"/>
                                        </p:tgtEl>
                                        <p:attrNameLst>
                                          <p:attrName>style.visibility</p:attrName>
                                        </p:attrNameLst>
                                      </p:cBhvr>
                                      <p:to>
                                        <p:strVal val="visible"/>
                                      </p:to>
                                    </p:set>
                                    <p:anim calcmode="lin" valueType="num">
                                      <p:cBhvr>
                                        <p:cTn id="196" dur="500" fill="hold"/>
                                        <p:tgtEl>
                                          <p:spTgt spid="62"/>
                                        </p:tgtEl>
                                        <p:attrNameLst>
                                          <p:attrName>ppt_w</p:attrName>
                                        </p:attrNameLst>
                                      </p:cBhvr>
                                      <p:tavLst>
                                        <p:tav tm="0">
                                          <p:val>
                                            <p:fltVal val="0"/>
                                          </p:val>
                                        </p:tav>
                                        <p:tav tm="100000">
                                          <p:val>
                                            <p:strVal val="#ppt_w"/>
                                          </p:val>
                                        </p:tav>
                                      </p:tavLst>
                                    </p:anim>
                                    <p:anim calcmode="lin" valueType="num">
                                      <p:cBhvr>
                                        <p:cTn id="197" dur="500" fill="hold"/>
                                        <p:tgtEl>
                                          <p:spTgt spid="62"/>
                                        </p:tgtEl>
                                        <p:attrNameLst>
                                          <p:attrName>ppt_h</p:attrName>
                                        </p:attrNameLst>
                                      </p:cBhvr>
                                      <p:tavLst>
                                        <p:tav tm="0">
                                          <p:val>
                                            <p:fltVal val="0"/>
                                          </p:val>
                                        </p:tav>
                                        <p:tav tm="100000">
                                          <p:val>
                                            <p:strVal val="#ppt_h"/>
                                          </p:val>
                                        </p:tav>
                                      </p:tavLst>
                                    </p:anim>
                                    <p:animEffect transition="in" filter="fade">
                                      <p:cBhvr>
                                        <p:cTn id="198" dur="500"/>
                                        <p:tgtEl>
                                          <p:spTgt spid="62"/>
                                        </p:tgtEl>
                                      </p:cBhvr>
                                    </p:animEffect>
                                  </p:childTnLst>
                                </p:cTn>
                              </p:par>
                              <p:par>
                                <p:cTn id="199" presetID="53" presetClass="entr" presetSubtype="0" fill="hold" grpId="0" nodeType="withEffect">
                                  <p:stCondLst>
                                    <p:cond delay="0"/>
                                  </p:stCondLst>
                                  <p:childTnLst>
                                    <p:set>
                                      <p:cBhvr>
                                        <p:cTn id="200" dur="1" fill="hold">
                                          <p:stCondLst>
                                            <p:cond delay="0"/>
                                          </p:stCondLst>
                                        </p:cTn>
                                        <p:tgtEl>
                                          <p:spTgt spid="63"/>
                                        </p:tgtEl>
                                        <p:attrNameLst>
                                          <p:attrName>style.visibility</p:attrName>
                                        </p:attrNameLst>
                                      </p:cBhvr>
                                      <p:to>
                                        <p:strVal val="visible"/>
                                      </p:to>
                                    </p:set>
                                    <p:anim calcmode="lin" valueType="num">
                                      <p:cBhvr>
                                        <p:cTn id="201" dur="500" fill="hold"/>
                                        <p:tgtEl>
                                          <p:spTgt spid="63"/>
                                        </p:tgtEl>
                                        <p:attrNameLst>
                                          <p:attrName>ppt_w</p:attrName>
                                        </p:attrNameLst>
                                      </p:cBhvr>
                                      <p:tavLst>
                                        <p:tav tm="0">
                                          <p:val>
                                            <p:fltVal val="0"/>
                                          </p:val>
                                        </p:tav>
                                        <p:tav tm="100000">
                                          <p:val>
                                            <p:strVal val="#ppt_w"/>
                                          </p:val>
                                        </p:tav>
                                      </p:tavLst>
                                    </p:anim>
                                    <p:anim calcmode="lin" valueType="num">
                                      <p:cBhvr>
                                        <p:cTn id="202" dur="500" fill="hold"/>
                                        <p:tgtEl>
                                          <p:spTgt spid="63"/>
                                        </p:tgtEl>
                                        <p:attrNameLst>
                                          <p:attrName>ppt_h</p:attrName>
                                        </p:attrNameLst>
                                      </p:cBhvr>
                                      <p:tavLst>
                                        <p:tav tm="0">
                                          <p:val>
                                            <p:fltVal val="0"/>
                                          </p:val>
                                        </p:tav>
                                        <p:tav tm="100000">
                                          <p:val>
                                            <p:strVal val="#ppt_h"/>
                                          </p:val>
                                        </p:tav>
                                      </p:tavLst>
                                    </p:anim>
                                    <p:animEffect transition="in" filter="fade">
                                      <p:cBhvr>
                                        <p:cTn id="20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0" grpId="0" animBg="1"/>
      <p:bldP spid="23" grpId="0" build="p">
        <p:tmplLst>
          <p:tmpl lvl="1">
            <p:tnLst>
              <p:par>
                <p:cTn presetID="22" presetClass="entr" presetSubtype="2"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build="p">
        <p:tmplLst>
          <p:tmpl lvl="1">
            <p:tnLst>
              <p:par>
                <p:cTn presetID="22" presetClass="entr" presetSubtype="2"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right)">
                      <p:cBhvr>
                        <p:cTn dur="500"/>
                        <p:tgtEl>
                          <p:spTgt spid="24"/>
                        </p:tgtEl>
                      </p:cBhvr>
                    </p:animEffect>
                  </p:childTnLst>
                </p:cTn>
              </p:par>
            </p:tnLst>
          </p:tmpl>
        </p:tmplLst>
      </p:bldP>
      <p:bldP spid="25" grpId="0" build="p">
        <p:tmplLst>
          <p:tmpl lvl="1">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animBg="1"/>
      <p:bldP spid="28" grpId="0" animBg="1"/>
      <p:bldP spid="31" grpId="0" animBg="1"/>
      <p:bldP spid="32" grpId="0" animBg="1"/>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6" grpId="0" animBg="1"/>
      <p:bldP spid="48" grpId="0" animBg="1"/>
      <p:bldP spid="49" grpId="0" animBg="1"/>
      <p:bldP spid="52" grpId="0" animBg="1"/>
      <p:bldP spid="29" grpId="0" animBg="1"/>
      <p:bldP spid="33" grpId="0" animBg="1"/>
      <p:bldP spid="36" grpId="0" build="p">
        <p:tmplLst>
          <p:tmpl lvl="1">
            <p:tnLst>
              <p:par>
                <p:cTn presetID="22" presetClass="entr" presetSubtype="2"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right)">
                      <p:cBhvr>
                        <p:cTn dur="500"/>
                        <p:tgtEl>
                          <p:spTgt spid="36"/>
                        </p:tgtEl>
                      </p:cBhvr>
                    </p:animEffect>
                  </p:childTnLst>
                </p:cTn>
              </p:par>
            </p:tnLst>
          </p:tmpl>
        </p:tmplLst>
      </p:bldP>
      <p:bldP spid="38" grpId="0" build="p">
        <p:tmplLst>
          <p:tmpl lvl="1">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1" grpId="0" animBg="1"/>
      <p:bldP spid="42" grpId="0" animBg="1"/>
      <p:bldP spid="43" grpId="0" animBg="1"/>
      <p:bldP spid="44" grpId="0" animBg="1"/>
      <p:bldP spid="45" grpId="0" animBg="1"/>
      <p:bldP spid="47" grpId="0" animBg="1"/>
      <p:bldP spid="54" grpId="0" build="p">
        <p:tmplLst>
          <p:tmpl lvl="1">
            <p:tnLst>
              <p:par>
                <p:cTn presetID="22" presetClass="entr" presetSubtype="8"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left)">
                      <p:cBhvr>
                        <p:cTn dur="500"/>
                        <p:tgtEl>
                          <p:spTgt spid="54"/>
                        </p:tgtEl>
                      </p:cBhvr>
                    </p:animEffect>
                  </p:childTnLst>
                </p:cTn>
              </p:par>
            </p:tnLst>
          </p:tmpl>
        </p:tmplLst>
      </p:bldP>
      <p:bldP spid="56" grpId="0" build="p">
        <p:tmplLst>
          <p:tmpl lvl="1">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animBg="1"/>
      <p:bldP spid="61" grpId="0" animBg="1"/>
      <p:bldP spid="62" grpId="0" animBg="1"/>
      <p:bldP spid="63" grpId="0"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8_Pic05">
    <p:spTree>
      <p:nvGrpSpPr>
        <p:cNvPr id="1" name=""/>
        <p:cNvGrpSpPr/>
        <p:nvPr/>
      </p:nvGrpSpPr>
      <p:grpSpPr>
        <a:xfrm>
          <a:off x="0" y="0"/>
          <a:ext cx="0" cy="0"/>
          <a:chOff x="0" y="0"/>
          <a:chExt cx="0" cy="0"/>
        </a:xfrm>
      </p:grpSpPr>
      <p:sp>
        <p:nvSpPr>
          <p:cNvPr id="22" name="Oval 21"/>
          <p:cNvSpPr/>
          <p:nvPr userDrawn="1"/>
        </p:nvSpPr>
        <p:spPr>
          <a:xfrm>
            <a:off x="1389405" y="1893079"/>
            <a:ext cx="1428864" cy="142866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0" name="Picture Placeholder 7"/>
          <p:cNvSpPr>
            <a:spLocks noGrp="1"/>
          </p:cNvSpPr>
          <p:nvPr>
            <p:ph type="pic" sz="quarter" idx="29" hasCustomPrompt="1"/>
          </p:nvPr>
        </p:nvSpPr>
        <p:spPr>
          <a:xfrm>
            <a:off x="1454883" y="1958547"/>
            <a:ext cx="1297909" cy="1297725"/>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sp>
        <p:nvSpPr>
          <p:cNvPr id="23" name="Text Placeholder 3"/>
          <p:cNvSpPr>
            <a:spLocks noGrp="1"/>
          </p:cNvSpPr>
          <p:nvPr>
            <p:ph type="body" sz="half" idx="16" hasCustomPrompt="1"/>
          </p:nvPr>
        </p:nvSpPr>
        <p:spPr>
          <a:xfrm>
            <a:off x="1064637" y="3484310"/>
            <a:ext cx="2078401" cy="242009"/>
          </a:xfrm>
          <a:prstGeom prst="rect">
            <a:avLst/>
          </a:prstGeom>
        </p:spPr>
        <p:txBody>
          <a:bodyPr wrap="square" lIns="0" tIns="0" rIns="0" bIns="0" anchor="ctr">
            <a:normAutofit/>
          </a:bodyPr>
          <a:lstStyle>
            <a:lvl1pPr marL="0" indent="0" algn="ctr">
              <a:buNone/>
              <a:defRPr sz="149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25" name="Text Placeholder 3"/>
          <p:cNvSpPr>
            <a:spLocks noGrp="1"/>
          </p:cNvSpPr>
          <p:nvPr>
            <p:ph type="body" sz="half" idx="30" hasCustomPrompt="1"/>
          </p:nvPr>
        </p:nvSpPr>
        <p:spPr>
          <a:xfrm>
            <a:off x="1064637" y="3770787"/>
            <a:ext cx="2078401" cy="242009"/>
          </a:xfrm>
          <a:prstGeom prst="rect">
            <a:avLst/>
          </a:prstGeom>
        </p:spPr>
        <p:txBody>
          <a:bodyPr wrap="square" lIns="0" tIns="0" rIns="0" bIns="0" anchor="ctr">
            <a:normAutofit/>
          </a:bodyPr>
          <a:lstStyle>
            <a:lvl1pPr marL="0" indent="0" algn="ctr">
              <a:buNone/>
              <a:defRPr sz="1360"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cxnSp>
        <p:nvCxnSpPr>
          <p:cNvPr id="55" name="Straight Connector 54"/>
          <p:cNvCxnSpPr/>
          <p:nvPr userDrawn="1"/>
        </p:nvCxnSpPr>
        <p:spPr>
          <a:xfrm rot="10800000">
            <a:off x="5975407" y="1500023"/>
            <a:ext cx="3263" cy="21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rot="10800000">
            <a:off x="10028387" y="1503268"/>
            <a:ext cx="3334" cy="210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62"/>
          <p:cNvGrpSpPr/>
          <p:nvPr userDrawn="1"/>
        </p:nvGrpSpPr>
        <p:grpSpPr>
          <a:xfrm>
            <a:off x="5978576" y="1260395"/>
            <a:ext cx="479324" cy="479256"/>
            <a:chOff x="4305300" y="1123950"/>
            <a:chExt cx="533400" cy="533400"/>
          </a:xfrm>
        </p:grpSpPr>
        <p:sp>
          <p:nvSpPr>
            <p:cNvPr id="5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8" name="Oval 57"/>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
        <p:nvSpPr>
          <p:cNvPr id="64" name="Rounded Rectangle 63"/>
          <p:cNvSpPr/>
          <p:nvPr userDrawn="1"/>
        </p:nvSpPr>
        <p:spPr>
          <a:xfrm>
            <a:off x="1022811" y="1772690"/>
            <a:ext cx="2162053" cy="2333355"/>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65" name="Oval 64"/>
          <p:cNvSpPr/>
          <p:nvPr userDrawn="1"/>
        </p:nvSpPr>
        <p:spPr>
          <a:xfrm>
            <a:off x="4093710" y="1893079"/>
            <a:ext cx="1428864" cy="142866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66" name="Picture Placeholder 7"/>
          <p:cNvSpPr>
            <a:spLocks noGrp="1"/>
          </p:cNvSpPr>
          <p:nvPr>
            <p:ph type="pic" sz="quarter" idx="31" hasCustomPrompt="1"/>
          </p:nvPr>
        </p:nvSpPr>
        <p:spPr>
          <a:xfrm>
            <a:off x="4159187" y="1958547"/>
            <a:ext cx="1297909" cy="1297725"/>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sp>
        <p:nvSpPr>
          <p:cNvPr id="67" name="Text Placeholder 3"/>
          <p:cNvSpPr>
            <a:spLocks noGrp="1"/>
          </p:cNvSpPr>
          <p:nvPr>
            <p:ph type="body" sz="half" idx="32" hasCustomPrompt="1"/>
          </p:nvPr>
        </p:nvSpPr>
        <p:spPr>
          <a:xfrm>
            <a:off x="3768941" y="3484310"/>
            <a:ext cx="2078401" cy="242009"/>
          </a:xfrm>
          <a:prstGeom prst="rect">
            <a:avLst/>
          </a:prstGeom>
        </p:spPr>
        <p:txBody>
          <a:bodyPr wrap="square" lIns="0" tIns="0" rIns="0" bIns="0" anchor="ctr">
            <a:normAutofit/>
          </a:bodyPr>
          <a:lstStyle>
            <a:lvl1pPr marL="0" indent="0" algn="ctr">
              <a:buNone/>
              <a:defRPr sz="149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8" name="Text Placeholder 3"/>
          <p:cNvSpPr>
            <a:spLocks noGrp="1"/>
          </p:cNvSpPr>
          <p:nvPr>
            <p:ph type="body" sz="half" idx="33" hasCustomPrompt="1"/>
          </p:nvPr>
        </p:nvSpPr>
        <p:spPr>
          <a:xfrm>
            <a:off x="3768941" y="3770787"/>
            <a:ext cx="2078401" cy="242009"/>
          </a:xfrm>
          <a:prstGeom prst="rect">
            <a:avLst/>
          </a:prstGeom>
        </p:spPr>
        <p:txBody>
          <a:bodyPr wrap="square" lIns="0" tIns="0" rIns="0" bIns="0" anchor="ctr">
            <a:normAutofit/>
          </a:bodyPr>
          <a:lstStyle>
            <a:lvl1pPr marL="0" indent="0" algn="ctr">
              <a:buNone/>
              <a:defRPr sz="1360"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9" name="Rounded Rectangle 68"/>
          <p:cNvSpPr/>
          <p:nvPr userDrawn="1"/>
        </p:nvSpPr>
        <p:spPr>
          <a:xfrm>
            <a:off x="3727115" y="1772690"/>
            <a:ext cx="2162053" cy="2333355"/>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0" name="Oval 69"/>
          <p:cNvSpPr/>
          <p:nvPr userDrawn="1"/>
        </p:nvSpPr>
        <p:spPr>
          <a:xfrm>
            <a:off x="6860412" y="1893079"/>
            <a:ext cx="1428864" cy="142866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1" name="Picture Placeholder 7"/>
          <p:cNvSpPr>
            <a:spLocks noGrp="1"/>
          </p:cNvSpPr>
          <p:nvPr>
            <p:ph type="pic" sz="quarter" idx="34" hasCustomPrompt="1"/>
          </p:nvPr>
        </p:nvSpPr>
        <p:spPr>
          <a:xfrm>
            <a:off x="6925890" y="1958547"/>
            <a:ext cx="1297909" cy="1297725"/>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sp>
        <p:nvSpPr>
          <p:cNvPr id="72" name="Text Placeholder 3"/>
          <p:cNvSpPr>
            <a:spLocks noGrp="1"/>
          </p:cNvSpPr>
          <p:nvPr>
            <p:ph type="body" sz="half" idx="35" hasCustomPrompt="1"/>
          </p:nvPr>
        </p:nvSpPr>
        <p:spPr>
          <a:xfrm>
            <a:off x="6535644" y="3484310"/>
            <a:ext cx="2078401" cy="242009"/>
          </a:xfrm>
          <a:prstGeom prst="rect">
            <a:avLst/>
          </a:prstGeom>
        </p:spPr>
        <p:txBody>
          <a:bodyPr wrap="square" lIns="0" tIns="0" rIns="0" bIns="0" anchor="ctr">
            <a:normAutofit/>
          </a:bodyPr>
          <a:lstStyle>
            <a:lvl1pPr marL="0" indent="0" algn="ctr">
              <a:buNone/>
              <a:defRPr sz="149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3" name="Text Placeholder 3"/>
          <p:cNvSpPr>
            <a:spLocks noGrp="1"/>
          </p:cNvSpPr>
          <p:nvPr>
            <p:ph type="body" sz="half" idx="36" hasCustomPrompt="1"/>
          </p:nvPr>
        </p:nvSpPr>
        <p:spPr>
          <a:xfrm>
            <a:off x="6535644" y="3770787"/>
            <a:ext cx="2078401" cy="242009"/>
          </a:xfrm>
          <a:prstGeom prst="rect">
            <a:avLst/>
          </a:prstGeom>
        </p:spPr>
        <p:txBody>
          <a:bodyPr wrap="square" lIns="0" tIns="0" rIns="0" bIns="0" anchor="ctr">
            <a:normAutofit/>
          </a:bodyPr>
          <a:lstStyle>
            <a:lvl1pPr marL="0" indent="0" algn="ctr">
              <a:buNone/>
              <a:defRPr sz="1360"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4" name="Rounded Rectangle 73"/>
          <p:cNvSpPr/>
          <p:nvPr userDrawn="1"/>
        </p:nvSpPr>
        <p:spPr>
          <a:xfrm>
            <a:off x="6493818" y="1772690"/>
            <a:ext cx="2162053" cy="2333355"/>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5" name="Oval 74"/>
          <p:cNvSpPr/>
          <p:nvPr userDrawn="1"/>
        </p:nvSpPr>
        <p:spPr>
          <a:xfrm>
            <a:off x="9613527" y="1893079"/>
            <a:ext cx="1428864" cy="142866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6" name="Picture Placeholder 7"/>
          <p:cNvSpPr>
            <a:spLocks noGrp="1"/>
          </p:cNvSpPr>
          <p:nvPr>
            <p:ph type="pic" sz="quarter" idx="37" hasCustomPrompt="1"/>
          </p:nvPr>
        </p:nvSpPr>
        <p:spPr>
          <a:xfrm>
            <a:off x="9679005" y="1958547"/>
            <a:ext cx="1297909" cy="1297725"/>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sp>
        <p:nvSpPr>
          <p:cNvPr id="77" name="Text Placeholder 3"/>
          <p:cNvSpPr>
            <a:spLocks noGrp="1"/>
          </p:cNvSpPr>
          <p:nvPr>
            <p:ph type="body" sz="half" idx="38" hasCustomPrompt="1"/>
          </p:nvPr>
        </p:nvSpPr>
        <p:spPr>
          <a:xfrm>
            <a:off x="9288759" y="3484310"/>
            <a:ext cx="2078401" cy="242009"/>
          </a:xfrm>
          <a:prstGeom prst="rect">
            <a:avLst/>
          </a:prstGeom>
        </p:spPr>
        <p:txBody>
          <a:bodyPr wrap="square" lIns="0" tIns="0" rIns="0" bIns="0" anchor="ctr">
            <a:normAutofit/>
          </a:bodyPr>
          <a:lstStyle>
            <a:lvl1pPr marL="0" indent="0" algn="ctr">
              <a:buNone/>
              <a:defRPr sz="149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8" name="Text Placeholder 3"/>
          <p:cNvSpPr>
            <a:spLocks noGrp="1"/>
          </p:cNvSpPr>
          <p:nvPr>
            <p:ph type="body" sz="half" idx="39" hasCustomPrompt="1"/>
          </p:nvPr>
        </p:nvSpPr>
        <p:spPr>
          <a:xfrm>
            <a:off x="9288759" y="3770787"/>
            <a:ext cx="2078401" cy="242009"/>
          </a:xfrm>
          <a:prstGeom prst="rect">
            <a:avLst/>
          </a:prstGeom>
        </p:spPr>
        <p:txBody>
          <a:bodyPr wrap="square" lIns="0" tIns="0" rIns="0" bIns="0" anchor="ctr">
            <a:normAutofit/>
          </a:bodyPr>
          <a:lstStyle>
            <a:lvl1pPr marL="0" indent="0" algn="ctr">
              <a:buNone/>
              <a:defRPr sz="1360"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9" name="Rounded Rectangle 78"/>
          <p:cNvSpPr/>
          <p:nvPr userDrawn="1"/>
        </p:nvSpPr>
        <p:spPr>
          <a:xfrm>
            <a:off x="9246933" y="1772690"/>
            <a:ext cx="2162053" cy="2333355"/>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82" name="Oval 81"/>
          <p:cNvSpPr/>
          <p:nvPr userDrawn="1"/>
        </p:nvSpPr>
        <p:spPr>
          <a:xfrm>
            <a:off x="1389405" y="4317103"/>
            <a:ext cx="1428864" cy="142866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83" name="Picture Placeholder 7"/>
          <p:cNvSpPr>
            <a:spLocks noGrp="1"/>
          </p:cNvSpPr>
          <p:nvPr>
            <p:ph type="pic" sz="quarter" idx="40" hasCustomPrompt="1"/>
          </p:nvPr>
        </p:nvSpPr>
        <p:spPr>
          <a:xfrm>
            <a:off x="1454883" y="4382572"/>
            <a:ext cx="1297909" cy="1297725"/>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sp>
        <p:nvSpPr>
          <p:cNvPr id="84" name="Text Placeholder 3"/>
          <p:cNvSpPr>
            <a:spLocks noGrp="1"/>
          </p:cNvSpPr>
          <p:nvPr>
            <p:ph type="body" sz="half" idx="41" hasCustomPrompt="1"/>
          </p:nvPr>
        </p:nvSpPr>
        <p:spPr>
          <a:xfrm>
            <a:off x="1064637" y="5908335"/>
            <a:ext cx="2078401" cy="242009"/>
          </a:xfrm>
          <a:prstGeom prst="rect">
            <a:avLst/>
          </a:prstGeom>
        </p:spPr>
        <p:txBody>
          <a:bodyPr wrap="square" lIns="0" tIns="0" rIns="0" bIns="0" anchor="ctr">
            <a:normAutofit/>
          </a:bodyPr>
          <a:lstStyle>
            <a:lvl1pPr marL="0" indent="0" algn="ctr">
              <a:buNone/>
              <a:defRPr sz="149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85" name="Text Placeholder 3"/>
          <p:cNvSpPr>
            <a:spLocks noGrp="1"/>
          </p:cNvSpPr>
          <p:nvPr>
            <p:ph type="body" sz="half" idx="42" hasCustomPrompt="1"/>
          </p:nvPr>
        </p:nvSpPr>
        <p:spPr>
          <a:xfrm>
            <a:off x="1064637" y="6194812"/>
            <a:ext cx="2078401" cy="242009"/>
          </a:xfrm>
          <a:prstGeom prst="rect">
            <a:avLst/>
          </a:prstGeom>
        </p:spPr>
        <p:txBody>
          <a:bodyPr wrap="square" lIns="0" tIns="0" rIns="0" bIns="0" anchor="ctr">
            <a:normAutofit/>
          </a:bodyPr>
          <a:lstStyle>
            <a:lvl1pPr marL="0" indent="0" algn="ctr">
              <a:buNone/>
              <a:defRPr sz="1360"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86" name="Rounded Rectangle 85"/>
          <p:cNvSpPr/>
          <p:nvPr userDrawn="1"/>
        </p:nvSpPr>
        <p:spPr>
          <a:xfrm>
            <a:off x="1022811" y="4196715"/>
            <a:ext cx="2162053" cy="2333355"/>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87" name="Oval 86"/>
          <p:cNvSpPr/>
          <p:nvPr userDrawn="1"/>
        </p:nvSpPr>
        <p:spPr>
          <a:xfrm>
            <a:off x="4093710" y="4317103"/>
            <a:ext cx="1428864" cy="142866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88" name="Picture Placeholder 7"/>
          <p:cNvSpPr>
            <a:spLocks noGrp="1"/>
          </p:cNvSpPr>
          <p:nvPr>
            <p:ph type="pic" sz="quarter" idx="43" hasCustomPrompt="1"/>
          </p:nvPr>
        </p:nvSpPr>
        <p:spPr>
          <a:xfrm>
            <a:off x="4159187" y="4382572"/>
            <a:ext cx="1297909" cy="1297725"/>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sp>
        <p:nvSpPr>
          <p:cNvPr id="89" name="Text Placeholder 3"/>
          <p:cNvSpPr>
            <a:spLocks noGrp="1"/>
          </p:cNvSpPr>
          <p:nvPr>
            <p:ph type="body" sz="half" idx="44" hasCustomPrompt="1"/>
          </p:nvPr>
        </p:nvSpPr>
        <p:spPr>
          <a:xfrm>
            <a:off x="3768941" y="5908335"/>
            <a:ext cx="2078401" cy="242009"/>
          </a:xfrm>
          <a:prstGeom prst="rect">
            <a:avLst/>
          </a:prstGeom>
        </p:spPr>
        <p:txBody>
          <a:bodyPr wrap="square" lIns="0" tIns="0" rIns="0" bIns="0" anchor="ctr">
            <a:normAutofit/>
          </a:bodyPr>
          <a:lstStyle>
            <a:lvl1pPr marL="0" indent="0" algn="ctr">
              <a:buNone/>
              <a:defRPr sz="149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0" name="Text Placeholder 3"/>
          <p:cNvSpPr>
            <a:spLocks noGrp="1"/>
          </p:cNvSpPr>
          <p:nvPr>
            <p:ph type="body" sz="half" idx="45" hasCustomPrompt="1"/>
          </p:nvPr>
        </p:nvSpPr>
        <p:spPr>
          <a:xfrm>
            <a:off x="3768941" y="6194812"/>
            <a:ext cx="2078401" cy="242009"/>
          </a:xfrm>
          <a:prstGeom prst="rect">
            <a:avLst/>
          </a:prstGeom>
        </p:spPr>
        <p:txBody>
          <a:bodyPr wrap="square" lIns="0" tIns="0" rIns="0" bIns="0" anchor="ctr">
            <a:normAutofit/>
          </a:bodyPr>
          <a:lstStyle>
            <a:lvl1pPr marL="0" indent="0" algn="ctr">
              <a:buNone/>
              <a:defRPr sz="1360"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1" name="Rounded Rectangle 90"/>
          <p:cNvSpPr/>
          <p:nvPr userDrawn="1"/>
        </p:nvSpPr>
        <p:spPr>
          <a:xfrm>
            <a:off x="3727115" y="4196715"/>
            <a:ext cx="2162053" cy="2333355"/>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2" name="Oval 91"/>
          <p:cNvSpPr/>
          <p:nvPr userDrawn="1"/>
        </p:nvSpPr>
        <p:spPr>
          <a:xfrm>
            <a:off x="6860412" y="4317103"/>
            <a:ext cx="1428864" cy="142866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3" name="Picture Placeholder 7"/>
          <p:cNvSpPr>
            <a:spLocks noGrp="1"/>
          </p:cNvSpPr>
          <p:nvPr>
            <p:ph type="pic" sz="quarter" idx="46" hasCustomPrompt="1"/>
          </p:nvPr>
        </p:nvSpPr>
        <p:spPr>
          <a:xfrm>
            <a:off x="6925890" y="4382572"/>
            <a:ext cx="1297909" cy="1297725"/>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sp>
        <p:nvSpPr>
          <p:cNvPr id="94" name="Text Placeholder 3"/>
          <p:cNvSpPr>
            <a:spLocks noGrp="1"/>
          </p:cNvSpPr>
          <p:nvPr>
            <p:ph type="body" sz="half" idx="47" hasCustomPrompt="1"/>
          </p:nvPr>
        </p:nvSpPr>
        <p:spPr>
          <a:xfrm>
            <a:off x="6535644" y="5908335"/>
            <a:ext cx="2078401" cy="242009"/>
          </a:xfrm>
          <a:prstGeom prst="rect">
            <a:avLst/>
          </a:prstGeom>
        </p:spPr>
        <p:txBody>
          <a:bodyPr wrap="square" lIns="0" tIns="0" rIns="0" bIns="0" anchor="ctr">
            <a:normAutofit/>
          </a:bodyPr>
          <a:lstStyle>
            <a:lvl1pPr marL="0" indent="0" algn="ctr">
              <a:buNone/>
              <a:defRPr sz="149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5" name="Text Placeholder 3"/>
          <p:cNvSpPr>
            <a:spLocks noGrp="1"/>
          </p:cNvSpPr>
          <p:nvPr>
            <p:ph type="body" sz="half" idx="48" hasCustomPrompt="1"/>
          </p:nvPr>
        </p:nvSpPr>
        <p:spPr>
          <a:xfrm>
            <a:off x="6535644" y="6194812"/>
            <a:ext cx="2078401" cy="242009"/>
          </a:xfrm>
          <a:prstGeom prst="rect">
            <a:avLst/>
          </a:prstGeom>
        </p:spPr>
        <p:txBody>
          <a:bodyPr wrap="square" lIns="0" tIns="0" rIns="0" bIns="0" anchor="ctr">
            <a:normAutofit/>
          </a:bodyPr>
          <a:lstStyle>
            <a:lvl1pPr marL="0" indent="0" algn="ctr">
              <a:buNone/>
              <a:defRPr sz="1360"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6" name="Rounded Rectangle 95"/>
          <p:cNvSpPr/>
          <p:nvPr userDrawn="1"/>
        </p:nvSpPr>
        <p:spPr>
          <a:xfrm>
            <a:off x="6493818" y="4196715"/>
            <a:ext cx="2162053" cy="2333355"/>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7" name="Oval 96"/>
          <p:cNvSpPr/>
          <p:nvPr userDrawn="1"/>
        </p:nvSpPr>
        <p:spPr>
          <a:xfrm>
            <a:off x="9613527" y="4317103"/>
            <a:ext cx="1428864" cy="142866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8" name="Picture Placeholder 7"/>
          <p:cNvSpPr>
            <a:spLocks noGrp="1"/>
          </p:cNvSpPr>
          <p:nvPr>
            <p:ph type="pic" sz="quarter" idx="49" hasCustomPrompt="1"/>
          </p:nvPr>
        </p:nvSpPr>
        <p:spPr>
          <a:xfrm>
            <a:off x="9679005" y="4382572"/>
            <a:ext cx="1297909" cy="1297725"/>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sp>
        <p:nvSpPr>
          <p:cNvPr id="99" name="Text Placeholder 3"/>
          <p:cNvSpPr>
            <a:spLocks noGrp="1"/>
          </p:cNvSpPr>
          <p:nvPr>
            <p:ph type="body" sz="half" idx="50" hasCustomPrompt="1"/>
          </p:nvPr>
        </p:nvSpPr>
        <p:spPr>
          <a:xfrm>
            <a:off x="9288759" y="5908335"/>
            <a:ext cx="2078401" cy="242009"/>
          </a:xfrm>
          <a:prstGeom prst="rect">
            <a:avLst/>
          </a:prstGeom>
        </p:spPr>
        <p:txBody>
          <a:bodyPr wrap="square" lIns="0" tIns="0" rIns="0" bIns="0" anchor="ctr">
            <a:normAutofit/>
          </a:bodyPr>
          <a:lstStyle>
            <a:lvl1pPr marL="0" indent="0" algn="ctr">
              <a:buNone/>
              <a:defRPr sz="149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0" name="Text Placeholder 3"/>
          <p:cNvSpPr>
            <a:spLocks noGrp="1"/>
          </p:cNvSpPr>
          <p:nvPr>
            <p:ph type="body" sz="half" idx="51" hasCustomPrompt="1"/>
          </p:nvPr>
        </p:nvSpPr>
        <p:spPr>
          <a:xfrm>
            <a:off x="9288759" y="6194812"/>
            <a:ext cx="2078401" cy="242009"/>
          </a:xfrm>
          <a:prstGeom prst="rect">
            <a:avLst/>
          </a:prstGeom>
        </p:spPr>
        <p:txBody>
          <a:bodyPr wrap="square" lIns="0" tIns="0" rIns="0" bIns="0" anchor="ctr">
            <a:normAutofit/>
          </a:bodyPr>
          <a:lstStyle>
            <a:lvl1pPr marL="0" indent="0" algn="ctr">
              <a:buNone/>
              <a:defRPr sz="1360"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1" name="Rounded Rectangle 100"/>
          <p:cNvSpPr/>
          <p:nvPr userDrawn="1"/>
        </p:nvSpPr>
        <p:spPr>
          <a:xfrm>
            <a:off x="9246933" y="4196715"/>
            <a:ext cx="2162053" cy="2333355"/>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cxnSp>
        <p:nvCxnSpPr>
          <p:cNvPr id="110" name="Straight Connector 109"/>
          <p:cNvCxnSpPr>
            <a:stCxn id="58" idx="2"/>
          </p:cNvCxnSpPr>
          <p:nvPr userDrawn="1"/>
        </p:nvCxnSpPr>
        <p:spPr>
          <a:xfrm rot="10800000">
            <a:off x="2392192" y="1499484"/>
            <a:ext cx="3586383" cy="53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58" idx="6"/>
          </p:cNvCxnSpPr>
          <p:nvPr userDrawn="1"/>
        </p:nvCxnSpPr>
        <p:spPr>
          <a:xfrm rot="10800000">
            <a:off x="6457899" y="1500025"/>
            <a:ext cx="3573629" cy="162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109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8" fill="hold" nodeType="withEffect">
                                  <p:stCondLst>
                                    <p:cond delay="0"/>
                                  </p:stCondLst>
                                  <p:childTnLst>
                                    <p:set>
                                      <p:cBhvr>
                                        <p:cTn id="19" dur="1" fill="hold">
                                          <p:stCondLst>
                                            <p:cond delay="0"/>
                                          </p:stCondLst>
                                        </p:cTn>
                                        <p:tgtEl>
                                          <p:spTgt spid="110"/>
                                        </p:tgtEl>
                                        <p:attrNameLst>
                                          <p:attrName>style.visibility</p:attrName>
                                        </p:attrNameLst>
                                      </p:cBhvr>
                                      <p:to>
                                        <p:strVal val="visible"/>
                                      </p:to>
                                    </p:set>
                                    <p:animEffect transition="in" filter="wipe(left)">
                                      <p:cBhvr>
                                        <p:cTn id="20" dur="500"/>
                                        <p:tgtEl>
                                          <p:spTgt spid="110"/>
                                        </p:tgtEl>
                                      </p:cBhvr>
                                    </p:animEffect>
                                  </p:childTnLst>
                                </p:cTn>
                              </p:par>
                              <p:par>
                                <p:cTn id="21" presetID="22" presetClass="entr" presetSubtype="2"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wipe(right)">
                                      <p:cBhvr>
                                        <p:cTn id="23" dur="500"/>
                                        <p:tgtEl>
                                          <p:spTgt spid="111"/>
                                        </p:tgtEl>
                                      </p:cBhvr>
                                    </p:animEffect>
                                  </p:childTnLst>
                                </p:cTn>
                              </p:par>
                            </p:childTnLst>
                          </p:cTn>
                        </p:par>
                        <p:par>
                          <p:cTn id="24" fill="hold">
                            <p:stCondLst>
                              <p:cond delay="1500"/>
                            </p:stCondLst>
                            <p:childTnLst>
                              <p:par>
                                <p:cTn id="25" presetID="50" presetClass="entr" presetSubtype="0" decel="100000"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p:cTn id="27" dur="500" fill="hold"/>
                                        <p:tgtEl>
                                          <p:spTgt spid="64"/>
                                        </p:tgtEl>
                                        <p:attrNameLst>
                                          <p:attrName>ppt_w</p:attrName>
                                        </p:attrNameLst>
                                      </p:cBhvr>
                                      <p:tavLst>
                                        <p:tav tm="0">
                                          <p:val>
                                            <p:strVal val="#ppt_w+.3"/>
                                          </p:val>
                                        </p:tav>
                                        <p:tav tm="100000">
                                          <p:val>
                                            <p:strVal val="#ppt_w"/>
                                          </p:val>
                                        </p:tav>
                                      </p:tavLst>
                                    </p:anim>
                                    <p:anim calcmode="lin" valueType="num">
                                      <p:cBhvr>
                                        <p:cTn id="28" dur="500" fill="hold"/>
                                        <p:tgtEl>
                                          <p:spTgt spid="64"/>
                                        </p:tgtEl>
                                        <p:attrNameLst>
                                          <p:attrName>ppt_h</p:attrName>
                                        </p:attrNameLst>
                                      </p:cBhvr>
                                      <p:tavLst>
                                        <p:tav tm="0">
                                          <p:val>
                                            <p:strVal val="#ppt_h"/>
                                          </p:val>
                                        </p:tav>
                                        <p:tav tm="100000">
                                          <p:val>
                                            <p:strVal val="#ppt_h"/>
                                          </p:val>
                                        </p:tav>
                                      </p:tavLst>
                                    </p:anim>
                                    <p:animEffect transition="in" filter="fade">
                                      <p:cBhvr>
                                        <p:cTn id="29" dur="500"/>
                                        <p:tgtEl>
                                          <p:spTgt spid="64"/>
                                        </p:tgtEl>
                                      </p:cBhvr>
                                    </p:animEffect>
                                  </p:childTnLst>
                                </p:cTn>
                              </p:par>
                              <p:par>
                                <p:cTn id="30" presetID="53"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par>
                          <p:cTn id="35" fill="hold">
                            <p:stCondLst>
                              <p:cond delay="2000"/>
                            </p:stCondLst>
                            <p:childTnLst>
                              <p:par>
                                <p:cTn id="36" presetID="53"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childTnLst>
                          </p:cTn>
                        </p:par>
                        <p:par>
                          <p:cTn id="41" fill="hold">
                            <p:stCondLst>
                              <p:cond delay="2500"/>
                            </p:stCondLst>
                            <p:childTnLst>
                              <p:par>
                                <p:cTn id="42" presetID="22" presetClass="entr" presetSubtype="1"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Effect transition="in" filter="wipe(up)">
                                      <p:cBhvr>
                                        <p:cTn id="44" dur="500"/>
                                        <p:tgtEl>
                                          <p:spTgt spid="23">
                                            <p:txEl>
                                              <p:pRg st="0" end="0"/>
                                            </p:txEl>
                                          </p:spTgt>
                                        </p:tgtEl>
                                      </p:cBhvr>
                                    </p:animEffect>
                                  </p:childTnLst>
                                </p:cTn>
                              </p:par>
                            </p:childTnLst>
                          </p:cTn>
                        </p:par>
                        <p:par>
                          <p:cTn id="45" fill="hold">
                            <p:stCondLst>
                              <p:cond delay="3000"/>
                            </p:stCondLst>
                            <p:childTnLst>
                              <p:par>
                                <p:cTn id="46" presetID="16" presetClass="entr" presetSubtype="37" fill="hold" grpId="0" nodeType="afterEffect">
                                  <p:stCondLst>
                                    <p:cond delay="0"/>
                                  </p:stCondLst>
                                  <p:childTnLst>
                                    <p:set>
                                      <p:cBhvr>
                                        <p:cTn id="47" dur="1" fill="hold">
                                          <p:stCondLst>
                                            <p:cond delay="0"/>
                                          </p:stCondLst>
                                        </p:cTn>
                                        <p:tgtEl>
                                          <p:spTgt spid="25">
                                            <p:txEl>
                                              <p:pRg st="0" end="0"/>
                                            </p:txEl>
                                          </p:spTgt>
                                        </p:tgtEl>
                                        <p:attrNameLst>
                                          <p:attrName>style.visibility</p:attrName>
                                        </p:attrNameLst>
                                      </p:cBhvr>
                                      <p:to>
                                        <p:strVal val="visible"/>
                                      </p:to>
                                    </p:set>
                                    <p:animEffect transition="in" filter="barn(outVertical)">
                                      <p:cBhvr>
                                        <p:cTn id="48" dur="500"/>
                                        <p:tgtEl>
                                          <p:spTgt spid="25">
                                            <p:txEl>
                                              <p:pRg st="0" end="0"/>
                                            </p:txEl>
                                          </p:spTgt>
                                        </p:tgtEl>
                                      </p:cBhvr>
                                    </p:animEffect>
                                  </p:childTnLst>
                                </p:cTn>
                              </p:par>
                            </p:childTnLst>
                          </p:cTn>
                        </p:par>
                        <p:par>
                          <p:cTn id="49" fill="hold">
                            <p:stCondLst>
                              <p:cond delay="3500"/>
                            </p:stCondLst>
                            <p:childTnLst>
                              <p:par>
                                <p:cTn id="50" presetID="50" presetClass="entr" presetSubtype="0" decel="100000" fill="hold" grpId="0" nodeType="afterEffect">
                                  <p:stCondLst>
                                    <p:cond delay="0"/>
                                  </p:stCondLst>
                                  <p:childTnLst>
                                    <p:set>
                                      <p:cBhvr>
                                        <p:cTn id="51" dur="1" fill="hold">
                                          <p:stCondLst>
                                            <p:cond delay="0"/>
                                          </p:stCondLst>
                                        </p:cTn>
                                        <p:tgtEl>
                                          <p:spTgt spid="69"/>
                                        </p:tgtEl>
                                        <p:attrNameLst>
                                          <p:attrName>style.visibility</p:attrName>
                                        </p:attrNameLst>
                                      </p:cBhvr>
                                      <p:to>
                                        <p:strVal val="visible"/>
                                      </p:to>
                                    </p:set>
                                    <p:anim calcmode="lin" valueType="num">
                                      <p:cBhvr>
                                        <p:cTn id="52" dur="500" fill="hold"/>
                                        <p:tgtEl>
                                          <p:spTgt spid="69"/>
                                        </p:tgtEl>
                                        <p:attrNameLst>
                                          <p:attrName>ppt_w</p:attrName>
                                        </p:attrNameLst>
                                      </p:cBhvr>
                                      <p:tavLst>
                                        <p:tav tm="0">
                                          <p:val>
                                            <p:strVal val="#ppt_w+.3"/>
                                          </p:val>
                                        </p:tav>
                                        <p:tav tm="100000">
                                          <p:val>
                                            <p:strVal val="#ppt_w"/>
                                          </p:val>
                                        </p:tav>
                                      </p:tavLst>
                                    </p:anim>
                                    <p:anim calcmode="lin" valueType="num">
                                      <p:cBhvr>
                                        <p:cTn id="53" dur="500" fill="hold"/>
                                        <p:tgtEl>
                                          <p:spTgt spid="69"/>
                                        </p:tgtEl>
                                        <p:attrNameLst>
                                          <p:attrName>ppt_h</p:attrName>
                                        </p:attrNameLst>
                                      </p:cBhvr>
                                      <p:tavLst>
                                        <p:tav tm="0">
                                          <p:val>
                                            <p:strVal val="#ppt_h"/>
                                          </p:val>
                                        </p:tav>
                                        <p:tav tm="100000">
                                          <p:val>
                                            <p:strVal val="#ppt_h"/>
                                          </p:val>
                                        </p:tav>
                                      </p:tavLst>
                                    </p:anim>
                                    <p:animEffect transition="in" filter="fade">
                                      <p:cBhvr>
                                        <p:cTn id="54" dur="500"/>
                                        <p:tgtEl>
                                          <p:spTgt spid="69"/>
                                        </p:tgtEl>
                                      </p:cBhvr>
                                    </p:animEffect>
                                  </p:childTnLst>
                                </p:cTn>
                              </p:par>
                              <p:par>
                                <p:cTn id="55" presetID="53"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anim calcmode="lin" valueType="num">
                                      <p:cBhvr>
                                        <p:cTn id="57" dur="500" fill="hold"/>
                                        <p:tgtEl>
                                          <p:spTgt spid="65"/>
                                        </p:tgtEl>
                                        <p:attrNameLst>
                                          <p:attrName>ppt_w</p:attrName>
                                        </p:attrNameLst>
                                      </p:cBhvr>
                                      <p:tavLst>
                                        <p:tav tm="0">
                                          <p:val>
                                            <p:fltVal val="0"/>
                                          </p:val>
                                        </p:tav>
                                        <p:tav tm="100000">
                                          <p:val>
                                            <p:strVal val="#ppt_w"/>
                                          </p:val>
                                        </p:tav>
                                      </p:tavLst>
                                    </p:anim>
                                    <p:anim calcmode="lin" valueType="num">
                                      <p:cBhvr>
                                        <p:cTn id="58" dur="500" fill="hold"/>
                                        <p:tgtEl>
                                          <p:spTgt spid="65"/>
                                        </p:tgtEl>
                                        <p:attrNameLst>
                                          <p:attrName>ppt_h</p:attrName>
                                        </p:attrNameLst>
                                      </p:cBhvr>
                                      <p:tavLst>
                                        <p:tav tm="0">
                                          <p:val>
                                            <p:fltVal val="0"/>
                                          </p:val>
                                        </p:tav>
                                        <p:tav tm="100000">
                                          <p:val>
                                            <p:strVal val="#ppt_h"/>
                                          </p:val>
                                        </p:tav>
                                      </p:tavLst>
                                    </p:anim>
                                    <p:animEffect transition="in" filter="fade">
                                      <p:cBhvr>
                                        <p:cTn id="59" dur="500"/>
                                        <p:tgtEl>
                                          <p:spTgt spid="65"/>
                                        </p:tgtEl>
                                      </p:cBhvr>
                                    </p:animEffect>
                                  </p:childTnLst>
                                </p:cTn>
                              </p:par>
                            </p:childTnLst>
                          </p:cTn>
                        </p:par>
                        <p:par>
                          <p:cTn id="60" fill="hold">
                            <p:stCondLst>
                              <p:cond delay="4000"/>
                            </p:stCondLst>
                            <p:childTnLst>
                              <p:par>
                                <p:cTn id="61" presetID="53" presetClass="entr" presetSubtype="0" fill="hold" grpId="0" nodeType="afterEffect">
                                  <p:stCondLst>
                                    <p:cond delay="0"/>
                                  </p:stCondLst>
                                  <p:childTnLst>
                                    <p:set>
                                      <p:cBhvr>
                                        <p:cTn id="62" dur="1" fill="hold">
                                          <p:stCondLst>
                                            <p:cond delay="0"/>
                                          </p:stCondLst>
                                        </p:cTn>
                                        <p:tgtEl>
                                          <p:spTgt spid="66"/>
                                        </p:tgtEl>
                                        <p:attrNameLst>
                                          <p:attrName>style.visibility</p:attrName>
                                        </p:attrNameLst>
                                      </p:cBhvr>
                                      <p:to>
                                        <p:strVal val="visible"/>
                                      </p:to>
                                    </p:set>
                                    <p:anim calcmode="lin" valueType="num">
                                      <p:cBhvr>
                                        <p:cTn id="63" dur="500" fill="hold"/>
                                        <p:tgtEl>
                                          <p:spTgt spid="66"/>
                                        </p:tgtEl>
                                        <p:attrNameLst>
                                          <p:attrName>ppt_w</p:attrName>
                                        </p:attrNameLst>
                                      </p:cBhvr>
                                      <p:tavLst>
                                        <p:tav tm="0">
                                          <p:val>
                                            <p:fltVal val="0"/>
                                          </p:val>
                                        </p:tav>
                                        <p:tav tm="100000">
                                          <p:val>
                                            <p:strVal val="#ppt_w"/>
                                          </p:val>
                                        </p:tav>
                                      </p:tavLst>
                                    </p:anim>
                                    <p:anim calcmode="lin" valueType="num">
                                      <p:cBhvr>
                                        <p:cTn id="64" dur="500" fill="hold"/>
                                        <p:tgtEl>
                                          <p:spTgt spid="66"/>
                                        </p:tgtEl>
                                        <p:attrNameLst>
                                          <p:attrName>ppt_h</p:attrName>
                                        </p:attrNameLst>
                                      </p:cBhvr>
                                      <p:tavLst>
                                        <p:tav tm="0">
                                          <p:val>
                                            <p:fltVal val="0"/>
                                          </p:val>
                                        </p:tav>
                                        <p:tav tm="100000">
                                          <p:val>
                                            <p:strVal val="#ppt_h"/>
                                          </p:val>
                                        </p:tav>
                                      </p:tavLst>
                                    </p:anim>
                                    <p:animEffect transition="in" filter="fade">
                                      <p:cBhvr>
                                        <p:cTn id="65" dur="500"/>
                                        <p:tgtEl>
                                          <p:spTgt spid="66"/>
                                        </p:tgtEl>
                                      </p:cBhvr>
                                    </p:animEffect>
                                  </p:childTnLst>
                                </p:cTn>
                              </p:par>
                            </p:childTnLst>
                          </p:cTn>
                        </p:par>
                        <p:par>
                          <p:cTn id="66" fill="hold">
                            <p:stCondLst>
                              <p:cond delay="4500"/>
                            </p:stCondLst>
                            <p:childTnLst>
                              <p:par>
                                <p:cTn id="67" presetID="22" presetClass="entr" presetSubtype="1" fill="hold" grpId="0" nodeType="afterEffect">
                                  <p:stCondLst>
                                    <p:cond delay="0"/>
                                  </p:stCondLst>
                                  <p:childTnLst>
                                    <p:set>
                                      <p:cBhvr>
                                        <p:cTn id="68" dur="1" fill="hold">
                                          <p:stCondLst>
                                            <p:cond delay="0"/>
                                          </p:stCondLst>
                                        </p:cTn>
                                        <p:tgtEl>
                                          <p:spTgt spid="67">
                                            <p:txEl>
                                              <p:pRg st="0" end="0"/>
                                            </p:txEl>
                                          </p:spTgt>
                                        </p:tgtEl>
                                        <p:attrNameLst>
                                          <p:attrName>style.visibility</p:attrName>
                                        </p:attrNameLst>
                                      </p:cBhvr>
                                      <p:to>
                                        <p:strVal val="visible"/>
                                      </p:to>
                                    </p:set>
                                    <p:animEffect transition="in" filter="wipe(up)">
                                      <p:cBhvr>
                                        <p:cTn id="69" dur="500"/>
                                        <p:tgtEl>
                                          <p:spTgt spid="67">
                                            <p:txEl>
                                              <p:pRg st="0" end="0"/>
                                            </p:txEl>
                                          </p:spTgt>
                                        </p:tgtEl>
                                      </p:cBhvr>
                                    </p:animEffect>
                                  </p:childTnLst>
                                </p:cTn>
                              </p:par>
                            </p:childTnLst>
                          </p:cTn>
                        </p:par>
                        <p:par>
                          <p:cTn id="70" fill="hold">
                            <p:stCondLst>
                              <p:cond delay="5000"/>
                            </p:stCondLst>
                            <p:childTnLst>
                              <p:par>
                                <p:cTn id="71" presetID="16" presetClass="entr" presetSubtype="37" fill="hold" grpId="0" nodeType="afterEffect">
                                  <p:stCondLst>
                                    <p:cond delay="0"/>
                                  </p:stCondLst>
                                  <p:childTnLst>
                                    <p:set>
                                      <p:cBhvr>
                                        <p:cTn id="72" dur="1" fill="hold">
                                          <p:stCondLst>
                                            <p:cond delay="0"/>
                                          </p:stCondLst>
                                        </p:cTn>
                                        <p:tgtEl>
                                          <p:spTgt spid="68">
                                            <p:txEl>
                                              <p:pRg st="0" end="0"/>
                                            </p:txEl>
                                          </p:spTgt>
                                        </p:tgtEl>
                                        <p:attrNameLst>
                                          <p:attrName>style.visibility</p:attrName>
                                        </p:attrNameLst>
                                      </p:cBhvr>
                                      <p:to>
                                        <p:strVal val="visible"/>
                                      </p:to>
                                    </p:set>
                                    <p:animEffect transition="in" filter="barn(outVertical)">
                                      <p:cBhvr>
                                        <p:cTn id="73" dur="500"/>
                                        <p:tgtEl>
                                          <p:spTgt spid="68">
                                            <p:txEl>
                                              <p:pRg st="0" end="0"/>
                                            </p:txEl>
                                          </p:spTgt>
                                        </p:tgtEl>
                                      </p:cBhvr>
                                    </p:animEffect>
                                  </p:childTnLst>
                                </p:cTn>
                              </p:par>
                            </p:childTnLst>
                          </p:cTn>
                        </p:par>
                        <p:par>
                          <p:cTn id="74" fill="hold">
                            <p:stCondLst>
                              <p:cond delay="5500"/>
                            </p:stCondLst>
                            <p:childTnLst>
                              <p:par>
                                <p:cTn id="75" presetID="50" presetClass="entr" presetSubtype="0" decel="100000" fill="hold" grpId="0" nodeType="afterEffect">
                                  <p:stCondLst>
                                    <p:cond delay="0"/>
                                  </p:stCondLst>
                                  <p:childTnLst>
                                    <p:set>
                                      <p:cBhvr>
                                        <p:cTn id="76" dur="1" fill="hold">
                                          <p:stCondLst>
                                            <p:cond delay="0"/>
                                          </p:stCondLst>
                                        </p:cTn>
                                        <p:tgtEl>
                                          <p:spTgt spid="74"/>
                                        </p:tgtEl>
                                        <p:attrNameLst>
                                          <p:attrName>style.visibility</p:attrName>
                                        </p:attrNameLst>
                                      </p:cBhvr>
                                      <p:to>
                                        <p:strVal val="visible"/>
                                      </p:to>
                                    </p:set>
                                    <p:anim calcmode="lin" valueType="num">
                                      <p:cBhvr>
                                        <p:cTn id="77" dur="500" fill="hold"/>
                                        <p:tgtEl>
                                          <p:spTgt spid="74"/>
                                        </p:tgtEl>
                                        <p:attrNameLst>
                                          <p:attrName>ppt_w</p:attrName>
                                        </p:attrNameLst>
                                      </p:cBhvr>
                                      <p:tavLst>
                                        <p:tav tm="0">
                                          <p:val>
                                            <p:strVal val="#ppt_w+.3"/>
                                          </p:val>
                                        </p:tav>
                                        <p:tav tm="100000">
                                          <p:val>
                                            <p:strVal val="#ppt_w"/>
                                          </p:val>
                                        </p:tav>
                                      </p:tavLst>
                                    </p:anim>
                                    <p:anim calcmode="lin" valueType="num">
                                      <p:cBhvr>
                                        <p:cTn id="78" dur="500" fill="hold"/>
                                        <p:tgtEl>
                                          <p:spTgt spid="74"/>
                                        </p:tgtEl>
                                        <p:attrNameLst>
                                          <p:attrName>ppt_h</p:attrName>
                                        </p:attrNameLst>
                                      </p:cBhvr>
                                      <p:tavLst>
                                        <p:tav tm="0">
                                          <p:val>
                                            <p:strVal val="#ppt_h"/>
                                          </p:val>
                                        </p:tav>
                                        <p:tav tm="100000">
                                          <p:val>
                                            <p:strVal val="#ppt_h"/>
                                          </p:val>
                                        </p:tav>
                                      </p:tavLst>
                                    </p:anim>
                                    <p:animEffect transition="in" filter="fade">
                                      <p:cBhvr>
                                        <p:cTn id="79" dur="500"/>
                                        <p:tgtEl>
                                          <p:spTgt spid="74"/>
                                        </p:tgtEl>
                                      </p:cBhvr>
                                    </p:animEffect>
                                  </p:childTnLst>
                                </p:cTn>
                              </p:par>
                              <p:par>
                                <p:cTn id="80" presetID="53" presetClass="entr" presetSubtype="0" fill="hold" grpId="0" nodeType="with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p:cTn id="82" dur="500" fill="hold"/>
                                        <p:tgtEl>
                                          <p:spTgt spid="70"/>
                                        </p:tgtEl>
                                        <p:attrNameLst>
                                          <p:attrName>ppt_w</p:attrName>
                                        </p:attrNameLst>
                                      </p:cBhvr>
                                      <p:tavLst>
                                        <p:tav tm="0">
                                          <p:val>
                                            <p:fltVal val="0"/>
                                          </p:val>
                                        </p:tav>
                                        <p:tav tm="100000">
                                          <p:val>
                                            <p:strVal val="#ppt_w"/>
                                          </p:val>
                                        </p:tav>
                                      </p:tavLst>
                                    </p:anim>
                                    <p:anim calcmode="lin" valueType="num">
                                      <p:cBhvr>
                                        <p:cTn id="83" dur="500" fill="hold"/>
                                        <p:tgtEl>
                                          <p:spTgt spid="70"/>
                                        </p:tgtEl>
                                        <p:attrNameLst>
                                          <p:attrName>ppt_h</p:attrName>
                                        </p:attrNameLst>
                                      </p:cBhvr>
                                      <p:tavLst>
                                        <p:tav tm="0">
                                          <p:val>
                                            <p:fltVal val="0"/>
                                          </p:val>
                                        </p:tav>
                                        <p:tav tm="100000">
                                          <p:val>
                                            <p:strVal val="#ppt_h"/>
                                          </p:val>
                                        </p:tav>
                                      </p:tavLst>
                                    </p:anim>
                                    <p:animEffect transition="in" filter="fade">
                                      <p:cBhvr>
                                        <p:cTn id="84" dur="500"/>
                                        <p:tgtEl>
                                          <p:spTgt spid="70"/>
                                        </p:tgtEl>
                                      </p:cBhvr>
                                    </p:animEffect>
                                  </p:childTnLst>
                                </p:cTn>
                              </p:par>
                            </p:childTnLst>
                          </p:cTn>
                        </p:par>
                        <p:par>
                          <p:cTn id="85" fill="hold">
                            <p:stCondLst>
                              <p:cond delay="6000"/>
                            </p:stCondLst>
                            <p:childTnLst>
                              <p:par>
                                <p:cTn id="86" presetID="53" presetClass="entr" presetSubtype="0" fill="hold" grpId="0" nodeType="afterEffect">
                                  <p:stCondLst>
                                    <p:cond delay="0"/>
                                  </p:stCondLst>
                                  <p:childTnLst>
                                    <p:set>
                                      <p:cBhvr>
                                        <p:cTn id="87" dur="1" fill="hold">
                                          <p:stCondLst>
                                            <p:cond delay="0"/>
                                          </p:stCondLst>
                                        </p:cTn>
                                        <p:tgtEl>
                                          <p:spTgt spid="71"/>
                                        </p:tgtEl>
                                        <p:attrNameLst>
                                          <p:attrName>style.visibility</p:attrName>
                                        </p:attrNameLst>
                                      </p:cBhvr>
                                      <p:to>
                                        <p:strVal val="visible"/>
                                      </p:to>
                                    </p:set>
                                    <p:anim calcmode="lin" valueType="num">
                                      <p:cBhvr>
                                        <p:cTn id="88" dur="500" fill="hold"/>
                                        <p:tgtEl>
                                          <p:spTgt spid="71"/>
                                        </p:tgtEl>
                                        <p:attrNameLst>
                                          <p:attrName>ppt_w</p:attrName>
                                        </p:attrNameLst>
                                      </p:cBhvr>
                                      <p:tavLst>
                                        <p:tav tm="0">
                                          <p:val>
                                            <p:fltVal val="0"/>
                                          </p:val>
                                        </p:tav>
                                        <p:tav tm="100000">
                                          <p:val>
                                            <p:strVal val="#ppt_w"/>
                                          </p:val>
                                        </p:tav>
                                      </p:tavLst>
                                    </p:anim>
                                    <p:anim calcmode="lin" valueType="num">
                                      <p:cBhvr>
                                        <p:cTn id="89" dur="500" fill="hold"/>
                                        <p:tgtEl>
                                          <p:spTgt spid="71"/>
                                        </p:tgtEl>
                                        <p:attrNameLst>
                                          <p:attrName>ppt_h</p:attrName>
                                        </p:attrNameLst>
                                      </p:cBhvr>
                                      <p:tavLst>
                                        <p:tav tm="0">
                                          <p:val>
                                            <p:fltVal val="0"/>
                                          </p:val>
                                        </p:tav>
                                        <p:tav tm="100000">
                                          <p:val>
                                            <p:strVal val="#ppt_h"/>
                                          </p:val>
                                        </p:tav>
                                      </p:tavLst>
                                    </p:anim>
                                    <p:animEffect transition="in" filter="fade">
                                      <p:cBhvr>
                                        <p:cTn id="90" dur="500"/>
                                        <p:tgtEl>
                                          <p:spTgt spid="71"/>
                                        </p:tgtEl>
                                      </p:cBhvr>
                                    </p:animEffect>
                                  </p:childTnLst>
                                </p:cTn>
                              </p:par>
                            </p:childTnLst>
                          </p:cTn>
                        </p:par>
                        <p:par>
                          <p:cTn id="91" fill="hold">
                            <p:stCondLst>
                              <p:cond delay="6500"/>
                            </p:stCondLst>
                            <p:childTnLst>
                              <p:par>
                                <p:cTn id="92" presetID="22" presetClass="entr" presetSubtype="1" fill="hold" grpId="0" nodeType="afterEffect">
                                  <p:stCondLst>
                                    <p:cond delay="0"/>
                                  </p:stCondLst>
                                  <p:childTnLst>
                                    <p:set>
                                      <p:cBhvr>
                                        <p:cTn id="93" dur="1" fill="hold">
                                          <p:stCondLst>
                                            <p:cond delay="0"/>
                                          </p:stCondLst>
                                        </p:cTn>
                                        <p:tgtEl>
                                          <p:spTgt spid="72">
                                            <p:txEl>
                                              <p:pRg st="0" end="0"/>
                                            </p:txEl>
                                          </p:spTgt>
                                        </p:tgtEl>
                                        <p:attrNameLst>
                                          <p:attrName>style.visibility</p:attrName>
                                        </p:attrNameLst>
                                      </p:cBhvr>
                                      <p:to>
                                        <p:strVal val="visible"/>
                                      </p:to>
                                    </p:set>
                                    <p:animEffect transition="in" filter="wipe(up)">
                                      <p:cBhvr>
                                        <p:cTn id="94" dur="500"/>
                                        <p:tgtEl>
                                          <p:spTgt spid="72">
                                            <p:txEl>
                                              <p:pRg st="0" end="0"/>
                                            </p:txEl>
                                          </p:spTgt>
                                        </p:tgtEl>
                                      </p:cBhvr>
                                    </p:animEffect>
                                  </p:childTnLst>
                                </p:cTn>
                              </p:par>
                            </p:childTnLst>
                          </p:cTn>
                        </p:par>
                        <p:par>
                          <p:cTn id="95" fill="hold">
                            <p:stCondLst>
                              <p:cond delay="7000"/>
                            </p:stCondLst>
                            <p:childTnLst>
                              <p:par>
                                <p:cTn id="96" presetID="16" presetClass="entr" presetSubtype="37" fill="hold" grpId="0" nodeType="afterEffect">
                                  <p:stCondLst>
                                    <p:cond delay="0"/>
                                  </p:stCondLst>
                                  <p:childTnLst>
                                    <p:set>
                                      <p:cBhvr>
                                        <p:cTn id="97" dur="1" fill="hold">
                                          <p:stCondLst>
                                            <p:cond delay="0"/>
                                          </p:stCondLst>
                                        </p:cTn>
                                        <p:tgtEl>
                                          <p:spTgt spid="73">
                                            <p:txEl>
                                              <p:pRg st="0" end="0"/>
                                            </p:txEl>
                                          </p:spTgt>
                                        </p:tgtEl>
                                        <p:attrNameLst>
                                          <p:attrName>style.visibility</p:attrName>
                                        </p:attrNameLst>
                                      </p:cBhvr>
                                      <p:to>
                                        <p:strVal val="visible"/>
                                      </p:to>
                                    </p:set>
                                    <p:animEffect transition="in" filter="barn(outVertical)">
                                      <p:cBhvr>
                                        <p:cTn id="98" dur="500"/>
                                        <p:tgtEl>
                                          <p:spTgt spid="73">
                                            <p:txEl>
                                              <p:pRg st="0" end="0"/>
                                            </p:txEl>
                                          </p:spTgt>
                                        </p:tgtEl>
                                      </p:cBhvr>
                                    </p:animEffect>
                                  </p:childTnLst>
                                </p:cTn>
                              </p:par>
                            </p:childTnLst>
                          </p:cTn>
                        </p:par>
                        <p:par>
                          <p:cTn id="99" fill="hold">
                            <p:stCondLst>
                              <p:cond delay="7500"/>
                            </p:stCondLst>
                            <p:childTnLst>
                              <p:par>
                                <p:cTn id="100" presetID="50" presetClass="entr" presetSubtype="0" decel="100000" fill="hold" grpId="0" nodeType="afterEffect">
                                  <p:stCondLst>
                                    <p:cond delay="0"/>
                                  </p:stCondLst>
                                  <p:childTnLst>
                                    <p:set>
                                      <p:cBhvr>
                                        <p:cTn id="101" dur="1" fill="hold">
                                          <p:stCondLst>
                                            <p:cond delay="0"/>
                                          </p:stCondLst>
                                        </p:cTn>
                                        <p:tgtEl>
                                          <p:spTgt spid="79"/>
                                        </p:tgtEl>
                                        <p:attrNameLst>
                                          <p:attrName>style.visibility</p:attrName>
                                        </p:attrNameLst>
                                      </p:cBhvr>
                                      <p:to>
                                        <p:strVal val="visible"/>
                                      </p:to>
                                    </p:set>
                                    <p:anim calcmode="lin" valueType="num">
                                      <p:cBhvr>
                                        <p:cTn id="102" dur="500" fill="hold"/>
                                        <p:tgtEl>
                                          <p:spTgt spid="79"/>
                                        </p:tgtEl>
                                        <p:attrNameLst>
                                          <p:attrName>ppt_w</p:attrName>
                                        </p:attrNameLst>
                                      </p:cBhvr>
                                      <p:tavLst>
                                        <p:tav tm="0">
                                          <p:val>
                                            <p:strVal val="#ppt_w+.3"/>
                                          </p:val>
                                        </p:tav>
                                        <p:tav tm="100000">
                                          <p:val>
                                            <p:strVal val="#ppt_w"/>
                                          </p:val>
                                        </p:tav>
                                      </p:tavLst>
                                    </p:anim>
                                    <p:anim calcmode="lin" valueType="num">
                                      <p:cBhvr>
                                        <p:cTn id="103" dur="500" fill="hold"/>
                                        <p:tgtEl>
                                          <p:spTgt spid="79"/>
                                        </p:tgtEl>
                                        <p:attrNameLst>
                                          <p:attrName>ppt_h</p:attrName>
                                        </p:attrNameLst>
                                      </p:cBhvr>
                                      <p:tavLst>
                                        <p:tav tm="0">
                                          <p:val>
                                            <p:strVal val="#ppt_h"/>
                                          </p:val>
                                        </p:tav>
                                        <p:tav tm="100000">
                                          <p:val>
                                            <p:strVal val="#ppt_h"/>
                                          </p:val>
                                        </p:tav>
                                      </p:tavLst>
                                    </p:anim>
                                    <p:animEffect transition="in" filter="fade">
                                      <p:cBhvr>
                                        <p:cTn id="104" dur="500"/>
                                        <p:tgtEl>
                                          <p:spTgt spid="79"/>
                                        </p:tgtEl>
                                      </p:cBhvr>
                                    </p:animEffect>
                                  </p:childTnLst>
                                </p:cTn>
                              </p:par>
                              <p:par>
                                <p:cTn id="105" presetID="53" presetClass="entr" presetSubtype="0" fill="hold" grpId="0" nodeType="withEffect">
                                  <p:stCondLst>
                                    <p:cond delay="0"/>
                                  </p:stCondLst>
                                  <p:childTnLst>
                                    <p:set>
                                      <p:cBhvr>
                                        <p:cTn id="106" dur="1" fill="hold">
                                          <p:stCondLst>
                                            <p:cond delay="0"/>
                                          </p:stCondLst>
                                        </p:cTn>
                                        <p:tgtEl>
                                          <p:spTgt spid="75"/>
                                        </p:tgtEl>
                                        <p:attrNameLst>
                                          <p:attrName>style.visibility</p:attrName>
                                        </p:attrNameLst>
                                      </p:cBhvr>
                                      <p:to>
                                        <p:strVal val="visible"/>
                                      </p:to>
                                    </p:set>
                                    <p:anim calcmode="lin" valueType="num">
                                      <p:cBhvr>
                                        <p:cTn id="107" dur="500" fill="hold"/>
                                        <p:tgtEl>
                                          <p:spTgt spid="75"/>
                                        </p:tgtEl>
                                        <p:attrNameLst>
                                          <p:attrName>ppt_w</p:attrName>
                                        </p:attrNameLst>
                                      </p:cBhvr>
                                      <p:tavLst>
                                        <p:tav tm="0">
                                          <p:val>
                                            <p:fltVal val="0"/>
                                          </p:val>
                                        </p:tav>
                                        <p:tav tm="100000">
                                          <p:val>
                                            <p:strVal val="#ppt_w"/>
                                          </p:val>
                                        </p:tav>
                                      </p:tavLst>
                                    </p:anim>
                                    <p:anim calcmode="lin" valueType="num">
                                      <p:cBhvr>
                                        <p:cTn id="108" dur="500" fill="hold"/>
                                        <p:tgtEl>
                                          <p:spTgt spid="75"/>
                                        </p:tgtEl>
                                        <p:attrNameLst>
                                          <p:attrName>ppt_h</p:attrName>
                                        </p:attrNameLst>
                                      </p:cBhvr>
                                      <p:tavLst>
                                        <p:tav tm="0">
                                          <p:val>
                                            <p:fltVal val="0"/>
                                          </p:val>
                                        </p:tav>
                                        <p:tav tm="100000">
                                          <p:val>
                                            <p:strVal val="#ppt_h"/>
                                          </p:val>
                                        </p:tav>
                                      </p:tavLst>
                                    </p:anim>
                                    <p:animEffect transition="in" filter="fade">
                                      <p:cBhvr>
                                        <p:cTn id="109" dur="500"/>
                                        <p:tgtEl>
                                          <p:spTgt spid="75"/>
                                        </p:tgtEl>
                                      </p:cBhvr>
                                    </p:animEffect>
                                  </p:childTnLst>
                                </p:cTn>
                              </p:par>
                            </p:childTnLst>
                          </p:cTn>
                        </p:par>
                        <p:par>
                          <p:cTn id="110" fill="hold">
                            <p:stCondLst>
                              <p:cond delay="8000"/>
                            </p:stCondLst>
                            <p:childTnLst>
                              <p:par>
                                <p:cTn id="111" presetID="53" presetClass="entr" presetSubtype="0" fill="hold" grpId="0" nodeType="afterEffect">
                                  <p:stCondLst>
                                    <p:cond delay="0"/>
                                  </p:stCondLst>
                                  <p:childTnLst>
                                    <p:set>
                                      <p:cBhvr>
                                        <p:cTn id="112" dur="1" fill="hold">
                                          <p:stCondLst>
                                            <p:cond delay="0"/>
                                          </p:stCondLst>
                                        </p:cTn>
                                        <p:tgtEl>
                                          <p:spTgt spid="76"/>
                                        </p:tgtEl>
                                        <p:attrNameLst>
                                          <p:attrName>style.visibility</p:attrName>
                                        </p:attrNameLst>
                                      </p:cBhvr>
                                      <p:to>
                                        <p:strVal val="visible"/>
                                      </p:to>
                                    </p:set>
                                    <p:anim calcmode="lin" valueType="num">
                                      <p:cBhvr>
                                        <p:cTn id="113" dur="500" fill="hold"/>
                                        <p:tgtEl>
                                          <p:spTgt spid="76"/>
                                        </p:tgtEl>
                                        <p:attrNameLst>
                                          <p:attrName>ppt_w</p:attrName>
                                        </p:attrNameLst>
                                      </p:cBhvr>
                                      <p:tavLst>
                                        <p:tav tm="0">
                                          <p:val>
                                            <p:fltVal val="0"/>
                                          </p:val>
                                        </p:tav>
                                        <p:tav tm="100000">
                                          <p:val>
                                            <p:strVal val="#ppt_w"/>
                                          </p:val>
                                        </p:tav>
                                      </p:tavLst>
                                    </p:anim>
                                    <p:anim calcmode="lin" valueType="num">
                                      <p:cBhvr>
                                        <p:cTn id="114" dur="500" fill="hold"/>
                                        <p:tgtEl>
                                          <p:spTgt spid="76"/>
                                        </p:tgtEl>
                                        <p:attrNameLst>
                                          <p:attrName>ppt_h</p:attrName>
                                        </p:attrNameLst>
                                      </p:cBhvr>
                                      <p:tavLst>
                                        <p:tav tm="0">
                                          <p:val>
                                            <p:fltVal val="0"/>
                                          </p:val>
                                        </p:tav>
                                        <p:tav tm="100000">
                                          <p:val>
                                            <p:strVal val="#ppt_h"/>
                                          </p:val>
                                        </p:tav>
                                      </p:tavLst>
                                    </p:anim>
                                    <p:animEffect transition="in" filter="fade">
                                      <p:cBhvr>
                                        <p:cTn id="115" dur="500"/>
                                        <p:tgtEl>
                                          <p:spTgt spid="76"/>
                                        </p:tgtEl>
                                      </p:cBhvr>
                                    </p:animEffect>
                                  </p:childTnLst>
                                </p:cTn>
                              </p:par>
                            </p:childTnLst>
                          </p:cTn>
                        </p:par>
                        <p:par>
                          <p:cTn id="116" fill="hold">
                            <p:stCondLst>
                              <p:cond delay="8500"/>
                            </p:stCondLst>
                            <p:childTnLst>
                              <p:par>
                                <p:cTn id="117" presetID="22" presetClass="entr" presetSubtype="1" fill="hold" grpId="0" nodeType="afterEffect">
                                  <p:stCondLst>
                                    <p:cond delay="0"/>
                                  </p:stCondLst>
                                  <p:childTnLst>
                                    <p:set>
                                      <p:cBhvr>
                                        <p:cTn id="118" dur="1" fill="hold">
                                          <p:stCondLst>
                                            <p:cond delay="0"/>
                                          </p:stCondLst>
                                        </p:cTn>
                                        <p:tgtEl>
                                          <p:spTgt spid="77">
                                            <p:txEl>
                                              <p:pRg st="0" end="0"/>
                                            </p:txEl>
                                          </p:spTgt>
                                        </p:tgtEl>
                                        <p:attrNameLst>
                                          <p:attrName>style.visibility</p:attrName>
                                        </p:attrNameLst>
                                      </p:cBhvr>
                                      <p:to>
                                        <p:strVal val="visible"/>
                                      </p:to>
                                    </p:set>
                                    <p:animEffect transition="in" filter="wipe(up)">
                                      <p:cBhvr>
                                        <p:cTn id="119" dur="500"/>
                                        <p:tgtEl>
                                          <p:spTgt spid="77">
                                            <p:txEl>
                                              <p:pRg st="0" end="0"/>
                                            </p:txEl>
                                          </p:spTgt>
                                        </p:tgtEl>
                                      </p:cBhvr>
                                    </p:animEffect>
                                  </p:childTnLst>
                                </p:cTn>
                              </p:par>
                            </p:childTnLst>
                          </p:cTn>
                        </p:par>
                        <p:par>
                          <p:cTn id="120" fill="hold">
                            <p:stCondLst>
                              <p:cond delay="9000"/>
                            </p:stCondLst>
                            <p:childTnLst>
                              <p:par>
                                <p:cTn id="121" presetID="16" presetClass="entr" presetSubtype="37" fill="hold" grpId="0" nodeType="afterEffect">
                                  <p:stCondLst>
                                    <p:cond delay="0"/>
                                  </p:stCondLst>
                                  <p:childTnLst>
                                    <p:set>
                                      <p:cBhvr>
                                        <p:cTn id="122" dur="1" fill="hold">
                                          <p:stCondLst>
                                            <p:cond delay="0"/>
                                          </p:stCondLst>
                                        </p:cTn>
                                        <p:tgtEl>
                                          <p:spTgt spid="78">
                                            <p:txEl>
                                              <p:pRg st="0" end="0"/>
                                            </p:txEl>
                                          </p:spTgt>
                                        </p:tgtEl>
                                        <p:attrNameLst>
                                          <p:attrName>style.visibility</p:attrName>
                                        </p:attrNameLst>
                                      </p:cBhvr>
                                      <p:to>
                                        <p:strVal val="visible"/>
                                      </p:to>
                                    </p:set>
                                    <p:animEffect transition="in" filter="barn(outVertical)">
                                      <p:cBhvr>
                                        <p:cTn id="123" dur="500"/>
                                        <p:tgtEl>
                                          <p:spTgt spid="78">
                                            <p:txEl>
                                              <p:pRg st="0" end="0"/>
                                            </p:txEl>
                                          </p:spTgt>
                                        </p:tgtEl>
                                      </p:cBhvr>
                                    </p:animEffect>
                                  </p:childTnLst>
                                </p:cTn>
                              </p:par>
                            </p:childTnLst>
                          </p:cTn>
                        </p:par>
                        <p:par>
                          <p:cTn id="124" fill="hold">
                            <p:stCondLst>
                              <p:cond delay="9500"/>
                            </p:stCondLst>
                            <p:childTnLst>
                              <p:par>
                                <p:cTn id="125" presetID="50" presetClass="entr" presetSubtype="0" decel="100000" fill="hold" grpId="0" nodeType="afterEffect">
                                  <p:stCondLst>
                                    <p:cond delay="0"/>
                                  </p:stCondLst>
                                  <p:childTnLst>
                                    <p:set>
                                      <p:cBhvr>
                                        <p:cTn id="126" dur="1" fill="hold">
                                          <p:stCondLst>
                                            <p:cond delay="0"/>
                                          </p:stCondLst>
                                        </p:cTn>
                                        <p:tgtEl>
                                          <p:spTgt spid="86"/>
                                        </p:tgtEl>
                                        <p:attrNameLst>
                                          <p:attrName>style.visibility</p:attrName>
                                        </p:attrNameLst>
                                      </p:cBhvr>
                                      <p:to>
                                        <p:strVal val="visible"/>
                                      </p:to>
                                    </p:set>
                                    <p:anim calcmode="lin" valueType="num">
                                      <p:cBhvr>
                                        <p:cTn id="127" dur="500" fill="hold"/>
                                        <p:tgtEl>
                                          <p:spTgt spid="86"/>
                                        </p:tgtEl>
                                        <p:attrNameLst>
                                          <p:attrName>ppt_w</p:attrName>
                                        </p:attrNameLst>
                                      </p:cBhvr>
                                      <p:tavLst>
                                        <p:tav tm="0">
                                          <p:val>
                                            <p:strVal val="#ppt_w+.3"/>
                                          </p:val>
                                        </p:tav>
                                        <p:tav tm="100000">
                                          <p:val>
                                            <p:strVal val="#ppt_w"/>
                                          </p:val>
                                        </p:tav>
                                      </p:tavLst>
                                    </p:anim>
                                    <p:anim calcmode="lin" valueType="num">
                                      <p:cBhvr>
                                        <p:cTn id="128" dur="500" fill="hold"/>
                                        <p:tgtEl>
                                          <p:spTgt spid="86"/>
                                        </p:tgtEl>
                                        <p:attrNameLst>
                                          <p:attrName>ppt_h</p:attrName>
                                        </p:attrNameLst>
                                      </p:cBhvr>
                                      <p:tavLst>
                                        <p:tav tm="0">
                                          <p:val>
                                            <p:strVal val="#ppt_h"/>
                                          </p:val>
                                        </p:tav>
                                        <p:tav tm="100000">
                                          <p:val>
                                            <p:strVal val="#ppt_h"/>
                                          </p:val>
                                        </p:tav>
                                      </p:tavLst>
                                    </p:anim>
                                    <p:animEffect transition="in" filter="fade">
                                      <p:cBhvr>
                                        <p:cTn id="129" dur="500"/>
                                        <p:tgtEl>
                                          <p:spTgt spid="86"/>
                                        </p:tgtEl>
                                      </p:cBhvr>
                                    </p:animEffect>
                                  </p:childTnLst>
                                </p:cTn>
                              </p:par>
                              <p:par>
                                <p:cTn id="130" presetID="53" presetClass="entr" presetSubtype="0" fill="hold" grpId="0" nodeType="withEffect">
                                  <p:stCondLst>
                                    <p:cond delay="0"/>
                                  </p:stCondLst>
                                  <p:childTnLst>
                                    <p:set>
                                      <p:cBhvr>
                                        <p:cTn id="131" dur="1" fill="hold">
                                          <p:stCondLst>
                                            <p:cond delay="0"/>
                                          </p:stCondLst>
                                        </p:cTn>
                                        <p:tgtEl>
                                          <p:spTgt spid="82"/>
                                        </p:tgtEl>
                                        <p:attrNameLst>
                                          <p:attrName>style.visibility</p:attrName>
                                        </p:attrNameLst>
                                      </p:cBhvr>
                                      <p:to>
                                        <p:strVal val="visible"/>
                                      </p:to>
                                    </p:set>
                                    <p:anim calcmode="lin" valueType="num">
                                      <p:cBhvr>
                                        <p:cTn id="132" dur="500" fill="hold"/>
                                        <p:tgtEl>
                                          <p:spTgt spid="82"/>
                                        </p:tgtEl>
                                        <p:attrNameLst>
                                          <p:attrName>ppt_w</p:attrName>
                                        </p:attrNameLst>
                                      </p:cBhvr>
                                      <p:tavLst>
                                        <p:tav tm="0">
                                          <p:val>
                                            <p:fltVal val="0"/>
                                          </p:val>
                                        </p:tav>
                                        <p:tav tm="100000">
                                          <p:val>
                                            <p:strVal val="#ppt_w"/>
                                          </p:val>
                                        </p:tav>
                                      </p:tavLst>
                                    </p:anim>
                                    <p:anim calcmode="lin" valueType="num">
                                      <p:cBhvr>
                                        <p:cTn id="133" dur="500" fill="hold"/>
                                        <p:tgtEl>
                                          <p:spTgt spid="82"/>
                                        </p:tgtEl>
                                        <p:attrNameLst>
                                          <p:attrName>ppt_h</p:attrName>
                                        </p:attrNameLst>
                                      </p:cBhvr>
                                      <p:tavLst>
                                        <p:tav tm="0">
                                          <p:val>
                                            <p:fltVal val="0"/>
                                          </p:val>
                                        </p:tav>
                                        <p:tav tm="100000">
                                          <p:val>
                                            <p:strVal val="#ppt_h"/>
                                          </p:val>
                                        </p:tav>
                                      </p:tavLst>
                                    </p:anim>
                                    <p:animEffect transition="in" filter="fade">
                                      <p:cBhvr>
                                        <p:cTn id="134" dur="500"/>
                                        <p:tgtEl>
                                          <p:spTgt spid="82"/>
                                        </p:tgtEl>
                                      </p:cBhvr>
                                    </p:animEffect>
                                  </p:childTnLst>
                                </p:cTn>
                              </p:par>
                            </p:childTnLst>
                          </p:cTn>
                        </p:par>
                        <p:par>
                          <p:cTn id="135" fill="hold">
                            <p:stCondLst>
                              <p:cond delay="10000"/>
                            </p:stCondLst>
                            <p:childTnLst>
                              <p:par>
                                <p:cTn id="136" presetID="53" presetClass="entr" presetSubtype="0" fill="hold" grpId="0" nodeType="afterEffect">
                                  <p:stCondLst>
                                    <p:cond delay="0"/>
                                  </p:stCondLst>
                                  <p:childTnLst>
                                    <p:set>
                                      <p:cBhvr>
                                        <p:cTn id="137" dur="1" fill="hold">
                                          <p:stCondLst>
                                            <p:cond delay="0"/>
                                          </p:stCondLst>
                                        </p:cTn>
                                        <p:tgtEl>
                                          <p:spTgt spid="83"/>
                                        </p:tgtEl>
                                        <p:attrNameLst>
                                          <p:attrName>style.visibility</p:attrName>
                                        </p:attrNameLst>
                                      </p:cBhvr>
                                      <p:to>
                                        <p:strVal val="visible"/>
                                      </p:to>
                                    </p:set>
                                    <p:anim calcmode="lin" valueType="num">
                                      <p:cBhvr>
                                        <p:cTn id="138" dur="500" fill="hold"/>
                                        <p:tgtEl>
                                          <p:spTgt spid="83"/>
                                        </p:tgtEl>
                                        <p:attrNameLst>
                                          <p:attrName>ppt_w</p:attrName>
                                        </p:attrNameLst>
                                      </p:cBhvr>
                                      <p:tavLst>
                                        <p:tav tm="0">
                                          <p:val>
                                            <p:fltVal val="0"/>
                                          </p:val>
                                        </p:tav>
                                        <p:tav tm="100000">
                                          <p:val>
                                            <p:strVal val="#ppt_w"/>
                                          </p:val>
                                        </p:tav>
                                      </p:tavLst>
                                    </p:anim>
                                    <p:anim calcmode="lin" valueType="num">
                                      <p:cBhvr>
                                        <p:cTn id="139" dur="500" fill="hold"/>
                                        <p:tgtEl>
                                          <p:spTgt spid="83"/>
                                        </p:tgtEl>
                                        <p:attrNameLst>
                                          <p:attrName>ppt_h</p:attrName>
                                        </p:attrNameLst>
                                      </p:cBhvr>
                                      <p:tavLst>
                                        <p:tav tm="0">
                                          <p:val>
                                            <p:fltVal val="0"/>
                                          </p:val>
                                        </p:tav>
                                        <p:tav tm="100000">
                                          <p:val>
                                            <p:strVal val="#ppt_h"/>
                                          </p:val>
                                        </p:tav>
                                      </p:tavLst>
                                    </p:anim>
                                    <p:animEffect transition="in" filter="fade">
                                      <p:cBhvr>
                                        <p:cTn id="140" dur="500"/>
                                        <p:tgtEl>
                                          <p:spTgt spid="83"/>
                                        </p:tgtEl>
                                      </p:cBhvr>
                                    </p:animEffect>
                                  </p:childTnLst>
                                </p:cTn>
                              </p:par>
                            </p:childTnLst>
                          </p:cTn>
                        </p:par>
                        <p:par>
                          <p:cTn id="141" fill="hold">
                            <p:stCondLst>
                              <p:cond delay="10500"/>
                            </p:stCondLst>
                            <p:childTnLst>
                              <p:par>
                                <p:cTn id="142" presetID="22" presetClass="entr" presetSubtype="1" fill="hold" grpId="0" nodeType="afterEffect">
                                  <p:stCondLst>
                                    <p:cond delay="0"/>
                                  </p:stCondLst>
                                  <p:childTnLst>
                                    <p:set>
                                      <p:cBhvr>
                                        <p:cTn id="143" dur="1" fill="hold">
                                          <p:stCondLst>
                                            <p:cond delay="0"/>
                                          </p:stCondLst>
                                        </p:cTn>
                                        <p:tgtEl>
                                          <p:spTgt spid="84">
                                            <p:txEl>
                                              <p:pRg st="0" end="0"/>
                                            </p:txEl>
                                          </p:spTgt>
                                        </p:tgtEl>
                                        <p:attrNameLst>
                                          <p:attrName>style.visibility</p:attrName>
                                        </p:attrNameLst>
                                      </p:cBhvr>
                                      <p:to>
                                        <p:strVal val="visible"/>
                                      </p:to>
                                    </p:set>
                                    <p:animEffect transition="in" filter="wipe(up)">
                                      <p:cBhvr>
                                        <p:cTn id="144" dur="500"/>
                                        <p:tgtEl>
                                          <p:spTgt spid="84">
                                            <p:txEl>
                                              <p:pRg st="0" end="0"/>
                                            </p:txEl>
                                          </p:spTgt>
                                        </p:tgtEl>
                                      </p:cBhvr>
                                    </p:animEffect>
                                  </p:childTnLst>
                                </p:cTn>
                              </p:par>
                            </p:childTnLst>
                          </p:cTn>
                        </p:par>
                        <p:par>
                          <p:cTn id="145" fill="hold">
                            <p:stCondLst>
                              <p:cond delay="11000"/>
                            </p:stCondLst>
                            <p:childTnLst>
                              <p:par>
                                <p:cTn id="146" presetID="16" presetClass="entr" presetSubtype="37" fill="hold" grpId="0" nodeType="afterEffect">
                                  <p:stCondLst>
                                    <p:cond delay="0"/>
                                  </p:stCondLst>
                                  <p:childTnLst>
                                    <p:set>
                                      <p:cBhvr>
                                        <p:cTn id="147" dur="1" fill="hold">
                                          <p:stCondLst>
                                            <p:cond delay="0"/>
                                          </p:stCondLst>
                                        </p:cTn>
                                        <p:tgtEl>
                                          <p:spTgt spid="85">
                                            <p:txEl>
                                              <p:pRg st="0" end="0"/>
                                            </p:txEl>
                                          </p:spTgt>
                                        </p:tgtEl>
                                        <p:attrNameLst>
                                          <p:attrName>style.visibility</p:attrName>
                                        </p:attrNameLst>
                                      </p:cBhvr>
                                      <p:to>
                                        <p:strVal val="visible"/>
                                      </p:to>
                                    </p:set>
                                    <p:animEffect transition="in" filter="barn(outVertical)">
                                      <p:cBhvr>
                                        <p:cTn id="148" dur="500"/>
                                        <p:tgtEl>
                                          <p:spTgt spid="85">
                                            <p:txEl>
                                              <p:pRg st="0" end="0"/>
                                            </p:txEl>
                                          </p:spTgt>
                                        </p:tgtEl>
                                      </p:cBhvr>
                                    </p:animEffect>
                                  </p:childTnLst>
                                </p:cTn>
                              </p:par>
                            </p:childTnLst>
                          </p:cTn>
                        </p:par>
                        <p:par>
                          <p:cTn id="149" fill="hold">
                            <p:stCondLst>
                              <p:cond delay="11500"/>
                            </p:stCondLst>
                            <p:childTnLst>
                              <p:par>
                                <p:cTn id="150" presetID="50" presetClass="entr" presetSubtype="0" decel="100000" fill="hold" grpId="0" nodeType="afterEffect">
                                  <p:stCondLst>
                                    <p:cond delay="0"/>
                                  </p:stCondLst>
                                  <p:childTnLst>
                                    <p:set>
                                      <p:cBhvr>
                                        <p:cTn id="151" dur="1" fill="hold">
                                          <p:stCondLst>
                                            <p:cond delay="0"/>
                                          </p:stCondLst>
                                        </p:cTn>
                                        <p:tgtEl>
                                          <p:spTgt spid="91"/>
                                        </p:tgtEl>
                                        <p:attrNameLst>
                                          <p:attrName>style.visibility</p:attrName>
                                        </p:attrNameLst>
                                      </p:cBhvr>
                                      <p:to>
                                        <p:strVal val="visible"/>
                                      </p:to>
                                    </p:set>
                                    <p:anim calcmode="lin" valueType="num">
                                      <p:cBhvr>
                                        <p:cTn id="152" dur="500" fill="hold"/>
                                        <p:tgtEl>
                                          <p:spTgt spid="91"/>
                                        </p:tgtEl>
                                        <p:attrNameLst>
                                          <p:attrName>ppt_w</p:attrName>
                                        </p:attrNameLst>
                                      </p:cBhvr>
                                      <p:tavLst>
                                        <p:tav tm="0">
                                          <p:val>
                                            <p:strVal val="#ppt_w+.3"/>
                                          </p:val>
                                        </p:tav>
                                        <p:tav tm="100000">
                                          <p:val>
                                            <p:strVal val="#ppt_w"/>
                                          </p:val>
                                        </p:tav>
                                      </p:tavLst>
                                    </p:anim>
                                    <p:anim calcmode="lin" valueType="num">
                                      <p:cBhvr>
                                        <p:cTn id="153" dur="500" fill="hold"/>
                                        <p:tgtEl>
                                          <p:spTgt spid="91"/>
                                        </p:tgtEl>
                                        <p:attrNameLst>
                                          <p:attrName>ppt_h</p:attrName>
                                        </p:attrNameLst>
                                      </p:cBhvr>
                                      <p:tavLst>
                                        <p:tav tm="0">
                                          <p:val>
                                            <p:strVal val="#ppt_h"/>
                                          </p:val>
                                        </p:tav>
                                        <p:tav tm="100000">
                                          <p:val>
                                            <p:strVal val="#ppt_h"/>
                                          </p:val>
                                        </p:tav>
                                      </p:tavLst>
                                    </p:anim>
                                    <p:animEffect transition="in" filter="fade">
                                      <p:cBhvr>
                                        <p:cTn id="154" dur="500"/>
                                        <p:tgtEl>
                                          <p:spTgt spid="91"/>
                                        </p:tgtEl>
                                      </p:cBhvr>
                                    </p:animEffect>
                                  </p:childTnLst>
                                </p:cTn>
                              </p:par>
                              <p:par>
                                <p:cTn id="155" presetID="53" presetClass="entr" presetSubtype="0" fill="hold" grpId="0" nodeType="withEffect">
                                  <p:stCondLst>
                                    <p:cond delay="0"/>
                                  </p:stCondLst>
                                  <p:childTnLst>
                                    <p:set>
                                      <p:cBhvr>
                                        <p:cTn id="156" dur="1" fill="hold">
                                          <p:stCondLst>
                                            <p:cond delay="0"/>
                                          </p:stCondLst>
                                        </p:cTn>
                                        <p:tgtEl>
                                          <p:spTgt spid="87"/>
                                        </p:tgtEl>
                                        <p:attrNameLst>
                                          <p:attrName>style.visibility</p:attrName>
                                        </p:attrNameLst>
                                      </p:cBhvr>
                                      <p:to>
                                        <p:strVal val="visible"/>
                                      </p:to>
                                    </p:set>
                                    <p:anim calcmode="lin" valueType="num">
                                      <p:cBhvr>
                                        <p:cTn id="157" dur="500" fill="hold"/>
                                        <p:tgtEl>
                                          <p:spTgt spid="87"/>
                                        </p:tgtEl>
                                        <p:attrNameLst>
                                          <p:attrName>ppt_w</p:attrName>
                                        </p:attrNameLst>
                                      </p:cBhvr>
                                      <p:tavLst>
                                        <p:tav tm="0">
                                          <p:val>
                                            <p:fltVal val="0"/>
                                          </p:val>
                                        </p:tav>
                                        <p:tav tm="100000">
                                          <p:val>
                                            <p:strVal val="#ppt_w"/>
                                          </p:val>
                                        </p:tav>
                                      </p:tavLst>
                                    </p:anim>
                                    <p:anim calcmode="lin" valueType="num">
                                      <p:cBhvr>
                                        <p:cTn id="158" dur="500" fill="hold"/>
                                        <p:tgtEl>
                                          <p:spTgt spid="87"/>
                                        </p:tgtEl>
                                        <p:attrNameLst>
                                          <p:attrName>ppt_h</p:attrName>
                                        </p:attrNameLst>
                                      </p:cBhvr>
                                      <p:tavLst>
                                        <p:tav tm="0">
                                          <p:val>
                                            <p:fltVal val="0"/>
                                          </p:val>
                                        </p:tav>
                                        <p:tav tm="100000">
                                          <p:val>
                                            <p:strVal val="#ppt_h"/>
                                          </p:val>
                                        </p:tav>
                                      </p:tavLst>
                                    </p:anim>
                                    <p:animEffect transition="in" filter="fade">
                                      <p:cBhvr>
                                        <p:cTn id="159" dur="500"/>
                                        <p:tgtEl>
                                          <p:spTgt spid="87"/>
                                        </p:tgtEl>
                                      </p:cBhvr>
                                    </p:animEffect>
                                  </p:childTnLst>
                                </p:cTn>
                              </p:par>
                            </p:childTnLst>
                          </p:cTn>
                        </p:par>
                        <p:par>
                          <p:cTn id="160" fill="hold">
                            <p:stCondLst>
                              <p:cond delay="12000"/>
                            </p:stCondLst>
                            <p:childTnLst>
                              <p:par>
                                <p:cTn id="161" presetID="53" presetClass="entr" presetSubtype="0" fill="hold" grpId="0" nodeType="afterEffect">
                                  <p:stCondLst>
                                    <p:cond delay="0"/>
                                  </p:stCondLst>
                                  <p:childTnLst>
                                    <p:set>
                                      <p:cBhvr>
                                        <p:cTn id="162" dur="1" fill="hold">
                                          <p:stCondLst>
                                            <p:cond delay="0"/>
                                          </p:stCondLst>
                                        </p:cTn>
                                        <p:tgtEl>
                                          <p:spTgt spid="88"/>
                                        </p:tgtEl>
                                        <p:attrNameLst>
                                          <p:attrName>style.visibility</p:attrName>
                                        </p:attrNameLst>
                                      </p:cBhvr>
                                      <p:to>
                                        <p:strVal val="visible"/>
                                      </p:to>
                                    </p:set>
                                    <p:anim calcmode="lin" valueType="num">
                                      <p:cBhvr>
                                        <p:cTn id="163" dur="500" fill="hold"/>
                                        <p:tgtEl>
                                          <p:spTgt spid="88"/>
                                        </p:tgtEl>
                                        <p:attrNameLst>
                                          <p:attrName>ppt_w</p:attrName>
                                        </p:attrNameLst>
                                      </p:cBhvr>
                                      <p:tavLst>
                                        <p:tav tm="0">
                                          <p:val>
                                            <p:fltVal val="0"/>
                                          </p:val>
                                        </p:tav>
                                        <p:tav tm="100000">
                                          <p:val>
                                            <p:strVal val="#ppt_w"/>
                                          </p:val>
                                        </p:tav>
                                      </p:tavLst>
                                    </p:anim>
                                    <p:anim calcmode="lin" valueType="num">
                                      <p:cBhvr>
                                        <p:cTn id="164" dur="500" fill="hold"/>
                                        <p:tgtEl>
                                          <p:spTgt spid="88"/>
                                        </p:tgtEl>
                                        <p:attrNameLst>
                                          <p:attrName>ppt_h</p:attrName>
                                        </p:attrNameLst>
                                      </p:cBhvr>
                                      <p:tavLst>
                                        <p:tav tm="0">
                                          <p:val>
                                            <p:fltVal val="0"/>
                                          </p:val>
                                        </p:tav>
                                        <p:tav tm="100000">
                                          <p:val>
                                            <p:strVal val="#ppt_h"/>
                                          </p:val>
                                        </p:tav>
                                      </p:tavLst>
                                    </p:anim>
                                    <p:animEffect transition="in" filter="fade">
                                      <p:cBhvr>
                                        <p:cTn id="165" dur="500"/>
                                        <p:tgtEl>
                                          <p:spTgt spid="88"/>
                                        </p:tgtEl>
                                      </p:cBhvr>
                                    </p:animEffect>
                                  </p:childTnLst>
                                </p:cTn>
                              </p:par>
                            </p:childTnLst>
                          </p:cTn>
                        </p:par>
                        <p:par>
                          <p:cTn id="166" fill="hold">
                            <p:stCondLst>
                              <p:cond delay="12500"/>
                            </p:stCondLst>
                            <p:childTnLst>
                              <p:par>
                                <p:cTn id="167" presetID="22" presetClass="entr" presetSubtype="1" fill="hold" grpId="0" nodeType="afterEffect">
                                  <p:stCondLst>
                                    <p:cond delay="0"/>
                                  </p:stCondLst>
                                  <p:childTnLst>
                                    <p:set>
                                      <p:cBhvr>
                                        <p:cTn id="168" dur="1" fill="hold">
                                          <p:stCondLst>
                                            <p:cond delay="0"/>
                                          </p:stCondLst>
                                        </p:cTn>
                                        <p:tgtEl>
                                          <p:spTgt spid="89">
                                            <p:txEl>
                                              <p:pRg st="0" end="0"/>
                                            </p:txEl>
                                          </p:spTgt>
                                        </p:tgtEl>
                                        <p:attrNameLst>
                                          <p:attrName>style.visibility</p:attrName>
                                        </p:attrNameLst>
                                      </p:cBhvr>
                                      <p:to>
                                        <p:strVal val="visible"/>
                                      </p:to>
                                    </p:set>
                                    <p:animEffect transition="in" filter="wipe(up)">
                                      <p:cBhvr>
                                        <p:cTn id="169" dur="500"/>
                                        <p:tgtEl>
                                          <p:spTgt spid="89">
                                            <p:txEl>
                                              <p:pRg st="0" end="0"/>
                                            </p:txEl>
                                          </p:spTgt>
                                        </p:tgtEl>
                                      </p:cBhvr>
                                    </p:animEffect>
                                  </p:childTnLst>
                                </p:cTn>
                              </p:par>
                            </p:childTnLst>
                          </p:cTn>
                        </p:par>
                        <p:par>
                          <p:cTn id="170" fill="hold">
                            <p:stCondLst>
                              <p:cond delay="13000"/>
                            </p:stCondLst>
                            <p:childTnLst>
                              <p:par>
                                <p:cTn id="171" presetID="16" presetClass="entr" presetSubtype="37" fill="hold" grpId="0" nodeType="afterEffect">
                                  <p:stCondLst>
                                    <p:cond delay="0"/>
                                  </p:stCondLst>
                                  <p:childTnLst>
                                    <p:set>
                                      <p:cBhvr>
                                        <p:cTn id="172" dur="1" fill="hold">
                                          <p:stCondLst>
                                            <p:cond delay="0"/>
                                          </p:stCondLst>
                                        </p:cTn>
                                        <p:tgtEl>
                                          <p:spTgt spid="90">
                                            <p:txEl>
                                              <p:pRg st="0" end="0"/>
                                            </p:txEl>
                                          </p:spTgt>
                                        </p:tgtEl>
                                        <p:attrNameLst>
                                          <p:attrName>style.visibility</p:attrName>
                                        </p:attrNameLst>
                                      </p:cBhvr>
                                      <p:to>
                                        <p:strVal val="visible"/>
                                      </p:to>
                                    </p:set>
                                    <p:animEffect transition="in" filter="barn(outVertical)">
                                      <p:cBhvr>
                                        <p:cTn id="173" dur="500"/>
                                        <p:tgtEl>
                                          <p:spTgt spid="90">
                                            <p:txEl>
                                              <p:pRg st="0" end="0"/>
                                            </p:txEl>
                                          </p:spTgt>
                                        </p:tgtEl>
                                      </p:cBhvr>
                                    </p:animEffect>
                                  </p:childTnLst>
                                </p:cTn>
                              </p:par>
                            </p:childTnLst>
                          </p:cTn>
                        </p:par>
                        <p:par>
                          <p:cTn id="174" fill="hold">
                            <p:stCondLst>
                              <p:cond delay="13500"/>
                            </p:stCondLst>
                            <p:childTnLst>
                              <p:par>
                                <p:cTn id="175" presetID="50" presetClass="entr" presetSubtype="0" decel="100000" fill="hold" grpId="0" nodeType="afterEffect">
                                  <p:stCondLst>
                                    <p:cond delay="0"/>
                                  </p:stCondLst>
                                  <p:childTnLst>
                                    <p:set>
                                      <p:cBhvr>
                                        <p:cTn id="176" dur="1" fill="hold">
                                          <p:stCondLst>
                                            <p:cond delay="0"/>
                                          </p:stCondLst>
                                        </p:cTn>
                                        <p:tgtEl>
                                          <p:spTgt spid="96"/>
                                        </p:tgtEl>
                                        <p:attrNameLst>
                                          <p:attrName>style.visibility</p:attrName>
                                        </p:attrNameLst>
                                      </p:cBhvr>
                                      <p:to>
                                        <p:strVal val="visible"/>
                                      </p:to>
                                    </p:set>
                                    <p:anim calcmode="lin" valueType="num">
                                      <p:cBhvr>
                                        <p:cTn id="177" dur="500" fill="hold"/>
                                        <p:tgtEl>
                                          <p:spTgt spid="96"/>
                                        </p:tgtEl>
                                        <p:attrNameLst>
                                          <p:attrName>ppt_w</p:attrName>
                                        </p:attrNameLst>
                                      </p:cBhvr>
                                      <p:tavLst>
                                        <p:tav tm="0">
                                          <p:val>
                                            <p:strVal val="#ppt_w+.3"/>
                                          </p:val>
                                        </p:tav>
                                        <p:tav tm="100000">
                                          <p:val>
                                            <p:strVal val="#ppt_w"/>
                                          </p:val>
                                        </p:tav>
                                      </p:tavLst>
                                    </p:anim>
                                    <p:anim calcmode="lin" valueType="num">
                                      <p:cBhvr>
                                        <p:cTn id="178" dur="500" fill="hold"/>
                                        <p:tgtEl>
                                          <p:spTgt spid="96"/>
                                        </p:tgtEl>
                                        <p:attrNameLst>
                                          <p:attrName>ppt_h</p:attrName>
                                        </p:attrNameLst>
                                      </p:cBhvr>
                                      <p:tavLst>
                                        <p:tav tm="0">
                                          <p:val>
                                            <p:strVal val="#ppt_h"/>
                                          </p:val>
                                        </p:tav>
                                        <p:tav tm="100000">
                                          <p:val>
                                            <p:strVal val="#ppt_h"/>
                                          </p:val>
                                        </p:tav>
                                      </p:tavLst>
                                    </p:anim>
                                    <p:animEffect transition="in" filter="fade">
                                      <p:cBhvr>
                                        <p:cTn id="179" dur="500"/>
                                        <p:tgtEl>
                                          <p:spTgt spid="96"/>
                                        </p:tgtEl>
                                      </p:cBhvr>
                                    </p:animEffect>
                                  </p:childTnLst>
                                </p:cTn>
                              </p:par>
                              <p:par>
                                <p:cTn id="180" presetID="53" presetClass="entr" presetSubtype="0" fill="hold" grpId="0" nodeType="withEffect">
                                  <p:stCondLst>
                                    <p:cond delay="0"/>
                                  </p:stCondLst>
                                  <p:childTnLst>
                                    <p:set>
                                      <p:cBhvr>
                                        <p:cTn id="181" dur="1" fill="hold">
                                          <p:stCondLst>
                                            <p:cond delay="0"/>
                                          </p:stCondLst>
                                        </p:cTn>
                                        <p:tgtEl>
                                          <p:spTgt spid="92"/>
                                        </p:tgtEl>
                                        <p:attrNameLst>
                                          <p:attrName>style.visibility</p:attrName>
                                        </p:attrNameLst>
                                      </p:cBhvr>
                                      <p:to>
                                        <p:strVal val="visible"/>
                                      </p:to>
                                    </p:set>
                                    <p:anim calcmode="lin" valueType="num">
                                      <p:cBhvr>
                                        <p:cTn id="182" dur="500" fill="hold"/>
                                        <p:tgtEl>
                                          <p:spTgt spid="92"/>
                                        </p:tgtEl>
                                        <p:attrNameLst>
                                          <p:attrName>ppt_w</p:attrName>
                                        </p:attrNameLst>
                                      </p:cBhvr>
                                      <p:tavLst>
                                        <p:tav tm="0">
                                          <p:val>
                                            <p:fltVal val="0"/>
                                          </p:val>
                                        </p:tav>
                                        <p:tav tm="100000">
                                          <p:val>
                                            <p:strVal val="#ppt_w"/>
                                          </p:val>
                                        </p:tav>
                                      </p:tavLst>
                                    </p:anim>
                                    <p:anim calcmode="lin" valueType="num">
                                      <p:cBhvr>
                                        <p:cTn id="183" dur="500" fill="hold"/>
                                        <p:tgtEl>
                                          <p:spTgt spid="92"/>
                                        </p:tgtEl>
                                        <p:attrNameLst>
                                          <p:attrName>ppt_h</p:attrName>
                                        </p:attrNameLst>
                                      </p:cBhvr>
                                      <p:tavLst>
                                        <p:tav tm="0">
                                          <p:val>
                                            <p:fltVal val="0"/>
                                          </p:val>
                                        </p:tav>
                                        <p:tav tm="100000">
                                          <p:val>
                                            <p:strVal val="#ppt_h"/>
                                          </p:val>
                                        </p:tav>
                                      </p:tavLst>
                                    </p:anim>
                                    <p:animEffect transition="in" filter="fade">
                                      <p:cBhvr>
                                        <p:cTn id="184" dur="500"/>
                                        <p:tgtEl>
                                          <p:spTgt spid="92"/>
                                        </p:tgtEl>
                                      </p:cBhvr>
                                    </p:animEffect>
                                  </p:childTnLst>
                                </p:cTn>
                              </p:par>
                            </p:childTnLst>
                          </p:cTn>
                        </p:par>
                        <p:par>
                          <p:cTn id="185" fill="hold">
                            <p:stCondLst>
                              <p:cond delay="14000"/>
                            </p:stCondLst>
                            <p:childTnLst>
                              <p:par>
                                <p:cTn id="186" presetID="53" presetClass="entr" presetSubtype="0" fill="hold" grpId="0" nodeType="afterEffect">
                                  <p:stCondLst>
                                    <p:cond delay="0"/>
                                  </p:stCondLst>
                                  <p:childTnLst>
                                    <p:set>
                                      <p:cBhvr>
                                        <p:cTn id="187" dur="1" fill="hold">
                                          <p:stCondLst>
                                            <p:cond delay="0"/>
                                          </p:stCondLst>
                                        </p:cTn>
                                        <p:tgtEl>
                                          <p:spTgt spid="93"/>
                                        </p:tgtEl>
                                        <p:attrNameLst>
                                          <p:attrName>style.visibility</p:attrName>
                                        </p:attrNameLst>
                                      </p:cBhvr>
                                      <p:to>
                                        <p:strVal val="visible"/>
                                      </p:to>
                                    </p:set>
                                    <p:anim calcmode="lin" valueType="num">
                                      <p:cBhvr>
                                        <p:cTn id="188" dur="500" fill="hold"/>
                                        <p:tgtEl>
                                          <p:spTgt spid="93"/>
                                        </p:tgtEl>
                                        <p:attrNameLst>
                                          <p:attrName>ppt_w</p:attrName>
                                        </p:attrNameLst>
                                      </p:cBhvr>
                                      <p:tavLst>
                                        <p:tav tm="0">
                                          <p:val>
                                            <p:fltVal val="0"/>
                                          </p:val>
                                        </p:tav>
                                        <p:tav tm="100000">
                                          <p:val>
                                            <p:strVal val="#ppt_w"/>
                                          </p:val>
                                        </p:tav>
                                      </p:tavLst>
                                    </p:anim>
                                    <p:anim calcmode="lin" valueType="num">
                                      <p:cBhvr>
                                        <p:cTn id="189" dur="500" fill="hold"/>
                                        <p:tgtEl>
                                          <p:spTgt spid="93"/>
                                        </p:tgtEl>
                                        <p:attrNameLst>
                                          <p:attrName>ppt_h</p:attrName>
                                        </p:attrNameLst>
                                      </p:cBhvr>
                                      <p:tavLst>
                                        <p:tav tm="0">
                                          <p:val>
                                            <p:fltVal val="0"/>
                                          </p:val>
                                        </p:tav>
                                        <p:tav tm="100000">
                                          <p:val>
                                            <p:strVal val="#ppt_h"/>
                                          </p:val>
                                        </p:tav>
                                      </p:tavLst>
                                    </p:anim>
                                    <p:animEffect transition="in" filter="fade">
                                      <p:cBhvr>
                                        <p:cTn id="190" dur="500"/>
                                        <p:tgtEl>
                                          <p:spTgt spid="93"/>
                                        </p:tgtEl>
                                      </p:cBhvr>
                                    </p:animEffect>
                                  </p:childTnLst>
                                </p:cTn>
                              </p:par>
                            </p:childTnLst>
                          </p:cTn>
                        </p:par>
                        <p:par>
                          <p:cTn id="191" fill="hold">
                            <p:stCondLst>
                              <p:cond delay="14500"/>
                            </p:stCondLst>
                            <p:childTnLst>
                              <p:par>
                                <p:cTn id="192" presetID="22" presetClass="entr" presetSubtype="1" fill="hold" grpId="0" nodeType="afterEffect">
                                  <p:stCondLst>
                                    <p:cond delay="0"/>
                                  </p:stCondLst>
                                  <p:childTnLst>
                                    <p:set>
                                      <p:cBhvr>
                                        <p:cTn id="193" dur="1" fill="hold">
                                          <p:stCondLst>
                                            <p:cond delay="0"/>
                                          </p:stCondLst>
                                        </p:cTn>
                                        <p:tgtEl>
                                          <p:spTgt spid="94">
                                            <p:txEl>
                                              <p:pRg st="0" end="0"/>
                                            </p:txEl>
                                          </p:spTgt>
                                        </p:tgtEl>
                                        <p:attrNameLst>
                                          <p:attrName>style.visibility</p:attrName>
                                        </p:attrNameLst>
                                      </p:cBhvr>
                                      <p:to>
                                        <p:strVal val="visible"/>
                                      </p:to>
                                    </p:set>
                                    <p:animEffect transition="in" filter="wipe(up)">
                                      <p:cBhvr>
                                        <p:cTn id="194" dur="500"/>
                                        <p:tgtEl>
                                          <p:spTgt spid="94">
                                            <p:txEl>
                                              <p:pRg st="0" end="0"/>
                                            </p:txEl>
                                          </p:spTgt>
                                        </p:tgtEl>
                                      </p:cBhvr>
                                    </p:animEffect>
                                  </p:childTnLst>
                                </p:cTn>
                              </p:par>
                            </p:childTnLst>
                          </p:cTn>
                        </p:par>
                        <p:par>
                          <p:cTn id="195" fill="hold">
                            <p:stCondLst>
                              <p:cond delay="15000"/>
                            </p:stCondLst>
                            <p:childTnLst>
                              <p:par>
                                <p:cTn id="196" presetID="16" presetClass="entr" presetSubtype="37" fill="hold" grpId="0" nodeType="afterEffect">
                                  <p:stCondLst>
                                    <p:cond delay="0"/>
                                  </p:stCondLst>
                                  <p:childTnLst>
                                    <p:set>
                                      <p:cBhvr>
                                        <p:cTn id="197" dur="1" fill="hold">
                                          <p:stCondLst>
                                            <p:cond delay="0"/>
                                          </p:stCondLst>
                                        </p:cTn>
                                        <p:tgtEl>
                                          <p:spTgt spid="95">
                                            <p:txEl>
                                              <p:pRg st="0" end="0"/>
                                            </p:txEl>
                                          </p:spTgt>
                                        </p:tgtEl>
                                        <p:attrNameLst>
                                          <p:attrName>style.visibility</p:attrName>
                                        </p:attrNameLst>
                                      </p:cBhvr>
                                      <p:to>
                                        <p:strVal val="visible"/>
                                      </p:to>
                                    </p:set>
                                    <p:animEffect transition="in" filter="barn(outVertical)">
                                      <p:cBhvr>
                                        <p:cTn id="198" dur="500"/>
                                        <p:tgtEl>
                                          <p:spTgt spid="95">
                                            <p:txEl>
                                              <p:pRg st="0" end="0"/>
                                            </p:txEl>
                                          </p:spTgt>
                                        </p:tgtEl>
                                      </p:cBhvr>
                                    </p:animEffect>
                                  </p:childTnLst>
                                </p:cTn>
                              </p:par>
                            </p:childTnLst>
                          </p:cTn>
                        </p:par>
                        <p:par>
                          <p:cTn id="199" fill="hold">
                            <p:stCondLst>
                              <p:cond delay="15500"/>
                            </p:stCondLst>
                            <p:childTnLst>
                              <p:par>
                                <p:cTn id="200" presetID="50" presetClass="entr" presetSubtype="0" decel="100000" fill="hold" grpId="0" nodeType="afterEffect">
                                  <p:stCondLst>
                                    <p:cond delay="0"/>
                                  </p:stCondLst>
                                  <p:childTnLst>
                                    <p:set>
                                      <p:cBhvr>
                                        <p:cTn id="201" dur="1" fill="hold">
                                          <p:stCondLst>
                                            <p:cond delay="0"/>
                                          </p:stCondLst>
                                        </p:cTn>
                                        <p:tgtEl>
                                          <p:spTgt spid="101"/>
                                        </p:tgtEl>
                                        <p:attrNameLst>
                                          <p:attrName>style.visibility</p:attrName>
                                        </p:attrNameLst>
                                      </p:cBhvr>
                                      <p:to>
                                        <p:strVal val="visible"/>
                                      </p:to>
                                    </p:set>
                                    <p:anim calcmode="lin" valueType="num">
                                      <p:cBhvr>
                                        <p:cTn id="202" dur="500" fill="hold"/>
                                        <p:tgtEl>
                                          <p:spTgt spid="101"/>
                                        </p:tgtEl>
                                        <p:attrNameLst>
                                          <p:attrName>ppt_w</p:attrName>
                                        </p:attrNameLst>
                                      </p:cBhvr>
                                      <p:tavLst>
                                        <p:tav tm="0">
                                          <p:val>
                                            <p:strVal val="#ppt_w+.3"/>
                                          </p:val>
                                        </p:tav>
                                        <p:tav tm="100000">
                                          <p:val>
                                            <p:strVal val="#ppt_w"/>
                                          </p:val>
                                        </p:tav>
                                      </p:tavLst>
                                    </p:anim>
                                    <p:anim calcmode="lin" valueType="num">
                                      <p:cBhvr>
                                        <p:cTn id="203" dur="500" fill="hold"/>
                                        <p:tgtEl>
                                          <p:spTgt spid="101"/>
                                        </p:tgtEl>
                                        <p:attrNameLst>
                                          <p:attrName>ppt_h</p:attrName>
                                        </p:attrNameLst>
                                      </p:cBhvr>
                                      <p:tavLst>
                                        <p:tav tm="0">
                                          <p:val>
                                            <p:strVal val="#ppt_h"/>
                                          </p:val>
                                        </p:tav>
                                        <p:tav tm="100000">
                                          <p:val>
                                            <p:strVal val="#ppt_h"/>
                                          </p:val>
                                        </p:tav>
                                      </p:tavLst>
                                    </p:anim>
                                    <p:animEffect transition="in" filter="fade">
                                      <p:cBhvr>
                                        <p:cTn id="204" dur="500"/>
                                        <p:tgtEl>
                                          <p:spTgt spid="101"/>
                                        </p:tgtEl>
                                      </p:cBhvr>
                                    </p:animEffect>
                                  </p:childTnLst>
                                </p:cTn>
                              </p:par>
                              <p:par>
                                <p:cTn id="205" presetID="53" presetClass="entr" presetSubtype="0" fill="hold" grpId="0" nodeType="withEffect">
                                  <p:stCondLst>
                                    <p:cond delay="0"/>
                                  </p:stCondLst>
                                  <p:childTnLst>
                                    <p:set>
                                      <p:cBhvr>
                                        <p:cTn id="206" dur="1" fill="hold">
                                          <p:stCondLst>
                                            <p:cond delay="0"/>
                                          </p:stCondLst>
                                        </p:cTn>
                                        <p:tgtEl>
                                          <p:spTgt spid="97"/>
                                        </p:tgtEl>
                                        <p:attrNameLst>
                                          <p:attrName>style.visibility</p:attrName>
                                        </p:attrNameLst>
                                      </p:cBhvr>
                                      <p:to>
                                        <p:strVal val="visible"/>
                                      </p:to>
                                    </p:set>
                                    <p:anim calcmode="lin" valueType="num">
                                      <p:cBhvr>
                                        <p:cTn id="207" dur="500" fill="hold"/>
                                        <p:tgtEl>
                                          <p:spTgt spid="97"/>
                                        </p:tgtEl>
                                        <p:attrNameLst>
                                          <p:attrName>ppt_w</p:attrName>
                                        </p:attrNameLst>
                                      </p:cBhvr>
                                      <p:tavLst>
                                        <p:tav tm="0">
                                          <p:val>
                                            <p:fltVal val="0"/>
                                          </p:val>
                                        </p:tav>
                                        <p:tav tm="100000">
                                          <p:val>
                                            <p:strVal val="#ppt_w"/>
                                          </p:val>
                                        </p:tav>
                                      </p:tavLst>
                                    </p:anim>
                                    <p:anim calcmode="lin" valueType="num">
                                      <p:cBhvr>
                                        <p:cTn id="208" dur="500" fill="hold"/>
                                        <p:tgtEl>
                                          <p:spTgt spid="97"/>
                                        </p:tgtEl>
                                        <p:attrNameLst>
                                          <p:attrName>ppt_h</p:attrName>
                                        </p:attrNameLst>
                                      </p:cBhvr>
                                      <p:tavLst>
                                        <p:tav tm="0">
                                          <p:val>
                                            <p:fltVal val="0"/>
                                          </p:val>
                                        </p:tav>
                                        <p:tav tm="100000">
                                          <p:val>
                                            <p:strVal val="#ppt_h"/>
                                          </p:val>
                                        </p:tav>
                                      </p:tavLst>
                                    </p:anim>
                                    <p:animEffect transition="in" filter="fade">
                                      <p:cBhvr>
                                        <p:cTn id="209" dur="500"/>
                                        <p:tgtEl>
                                          <p:spTgt spid="97"/>
                                        </p:tgtEl>
                                      </p:cBhvr>
                                    </p:animEffect>
                                  </p:childTnLst>
                                </p:cTn>
                              </p:par>
                            </p:childTnLst>
                          </p:cTn>
                        </p:par>
                        <p:par>
                          <p:cTn id="210" fill="hold">
                            <p:stCondLst>
                              <p:cond delay="16000"/>
                            </p:stCondLst>
                            <p:childTnLst>
                              <p:par>
                                <p:cTn id="211" presetID="53" presetClass="entr" presetSubtype="0" fill="hold" grpId="0" nodeType="afterEffect">
                                  <p:stCondLst>
                                    <p:cond delay="0"/>
                                  </p:stCondLst>
                                  <p:childTnLst>
                                    <p:set>
                                      <p:cBhvr>
                                        <p:cTn id="212" dur="1" fill="hold">
                                          <p:stCondLst>
                                            <p:cond delay="0"/>
                                          </p:stCondLst>
                                        </p:cTn>
                                        <p:tgtEl>
                                          <p:spTgt spid="98"/>
                                        </p:tgtEl>
                                        <p:attrNameLst>
                                          <p:attrName>style.visibility</p:attrName>
                                        </p:attrNameLst>
                                      </p:cBhvr>
                                      <p:to>
                                        <p:strVal val="visible"/>
                                      </p:to>
                                    </p:set>
                                    <p:anim calcmode="lin" valueType="num">
                                      <p:cBhvr>
                                        <p:cTn id="213" dur="500" fill="hold"/>
                                        <p:tgtEl>
                                          <p:spTgt spid="98"/>
                                        </p:tgtEl>
                                        <p:attrNameLst>
                                          <p:attrName>ppt_w</p:attrName>
                                        </p:attrNameLst>
                                      </p:cBhvr>
                                      <p:tavLst>
                                        <p:tav tm="0">
                                          <p:val>
                                            <p:fltVal val="0"/>
                                          </p:val>
                                        </p:tav>
                                        <p:tav tm="100000">
                                          <p:val>
                                            <p:strVal val="#ppt_w"/>
                                          </p:val>
                                        </p:tav>
                                      </p:tavLst>
                                    </p:anim>
                                    <p:anim calcmode="lin" valueType="num">
                                      <p:cBhvr>
                                        <p:cTn id="214" dur="500" fill="hold"/>
                                        <p:tgtEl>
                                          <p:spTgt spid="98"/>
                                        </p:tgtEl>
                                        <p:attrNameLst>
                                          <p:attrName>ppt_h</p:attrName>
                                        </p:attrNameLst>
                                      </p:cBhvr>
                                      <p:tavLst>
                                        <p:tav tm="0">
                                          <p:val>
                                            <p:fltVal val="0"/>
                                          </p:val>
                                        </p:tav>
                                        <p:tav tm="100000">
                                          <p:val>
                                            <p:strVal val="#ppt_h"/>
                                          </p:val>
                                        </p:tav>
                                      </p:tavLst>
                                    </p:anim>
                                    <p:animEffect transition="in" filter="fade">
                                      <p:cBhvr>
                                        <p:cTn id="215" dur="500"/>
                                        <p:tgtEl>
                                          <p:spTgt spid="98"/>
                                        </p:tgtEl>
                                      </p:cBhvr>
                                    </p:animEffect>
                                  </p:childTnLst>
                                </p:cTn>
                              </p:par>
                            </p:childTnLst>
                          </p:cTn>
                        </p:par>
                        <p:par>
                          <p:cTn id="216" fill="hold">
                            <p:stCondLst>
                              <p:cond delay="16500"/>
                            </p:stCondLst>
                            <p:childTnLst>
                              <p:par>
                                <p:cTn id="217" presetID="22" presetClass="entr" presetSubtype="1" fill="hold" grpId="0" nodeType="afterEffect">
                                  <p:stCondLst>
                                    <p:cond delay="0"/>
                                  </p:stCondLst>
                                  <p:childTnLst>
                                    <p:set>
                                      <p:cBhvr>
                                        <p:cTn id="218" dur="1" fill="hold">
                                          <p:stCondLst>
                                            <p:cond delay="0"/>
                                          </p:stCondLst>
                                        </p:cTn>
                                        <p:tgtEl>
                                          <p:spTgt spid="99">
                                            <p:txEl>
                                              <p:pRg st="0" end="0"/>
                                            </p:txEl>
                                          </p:spTgt>
                                        </p:tgtEl>
                                        <p:attrNameLst>
                                          <p:attrName>style.visibility</p:attrName>
                                        </p:attrNameLst>
                                      </p:cBhvr>
                                      <p:to>
                                        <p:strVal val="visible"/>
                                      </p:to>
                                    </p:set>
                                    <p:animEffect transition="in" filter="wipe(up)">
                                      <p:cBhvr>
                                        <p:cTn id="219" dur="500"/>
                                        <p:tgtEl>
                                          <p:spTgt spid="99">
                                            <p:txEl>
                                              <p:pRg st="0" end="0"/>
                                            </p:txEl>
                                          </p:spTgt>
                                        </p:tgtEl>
                                      </p:cBhvr>
                                    </p:animEffect>
                                  </p:childTnLst>
                                </p:cTn>
                              </p:par>
                            </p:childTnLst>
                          </p:cTn>
                        </p:par>
                        <p:par>
                          <p:cTn id="220" fill="hold">
                            <p:stCondLst>
                              <p:cond delay="17000"/>
                            </p:stCondLst>
                            <p:childTnLst>
                              <p:par>
                                <p:cTn id="221" presetID="16" presetClass="entr" presetSubtype="37" fill="hold" grpId="0" nodeType="afterEffect">
                                  <p:stCondLst>
                                    <p:cond delay="0"/>
                                  </p:stCondLst>
                                  <p:childTnLst>
                                    <p:set>
                                      <p:cBhvr>
                                        <p:cTn id="222" dur="1" fill="hold">
                                          <p:stCondLst>
                                            <p:cond delay="0"/>
                                          </p:stCondLst>
                                        </p:cTn>
                                        <p:tgtEl>
                                          <p:spTgt spid="100">
                                            <p:txEl>
                                              <p:pRg st="0" end="0"/>
                                            </p:txEl>
                                          </p:spTgt>
                                        </p:tgtEl>
                                        <p:attrNameLst>
                                          <p:attrName>style.visibility</p:attrName>
                                        </p:attrNameLst>
                                      </p:cBhvr>
                                      <p:to>
                                        <p:strVal val="visible"/>
                                      </p:to>
                                    </p:set>
                                    <p:animEffect transition="in" filter="barn(outVertical)">
                                      <p:cBhvr>
                                        <p:cTn id="223" dur="500"/>
                                        <p:tgtEl>
                                          <p:spTgt spid="10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0" grpId="0" animBg="1"/>
      <p:bldP spid="23" grpId="0" build="p">
        <p:tmplLst>
          <p:tmpl lvl="1">
            <p:tnLst>
              <p:par>
                <p:cTn presetID="22" presetClass="entr" presetSubtype="1"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up)">
                      <p:cBhvr>
                        <p:cTn dur="500"/>
                        <p:tgtEl>
                          <p:spTgt spid="23"/>
                        </p:tgtEl>
                      </p:cBhvr>
                    </p:animEffect>
                  </p:childTnLst>
                </p:cTn>
              </p:par>
            </p:tnLst>
          </p:tmpl>
        </p:tmplLst>
      </p:bldP>
      <p:bldP spid="25" grpId="0" build="p">
        <p:tmplLst>
          <p:tmpl lvl="1">
            <p:tnLst>
              <p:par>
                <p:cTn presetID="16" presetClass="entr" presetSubtype="37"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barn(outVertical)">
                      <p:cBhvr>
                        <p:cTn dur="500"/>
                        <p:tgtEl>
                          <p:spTgt spid="25"/>
                        </p:tgtEl>
                      </p:cBhvr>
                    </p:animEffect>
                  </p:childTnLst>
                </p:cTn>
              </p:par>
            </p:tnLst>
          </p:tmpl>
        </p:tmplLst>
      </p:bldP>
      <p:bldP spid="64" grpId="0" animBg="1"/>
      <p:bldP spid="65" grpId="0" animBg="1"/>
      <p:bldP spid="66" grpId="0" animBg="1"/>
      <p:bldP spid="67" grpId="0" build="p">
        <p:tmplLst>
          <p:tmpl lvl="1">
            <p:tnLst>
              <p:par>
                <p:cTn presetID="22" presetClass="entr" presetSubtype="1"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up)">
                      <p:cBhvr>
                        <p:cTn dur="500"/>
                        <p:tgtEl>
                          <p:spTgt spid="67"/>
                        </p:tgtEl>
                      </p:cBhvr>
                    </p:animEffect>
                  </p:childTnLst>
                </p:cTn>
              </p:par>
            </p:tnLst>
          </p:tmpl>
        </p:tmplLst>
      </p:bldP>
      <p:bldP spid="68" grpId="0" build="p">
        <p:tmplLst>
          <p:tmpl lvl="1">
            <p:tnLst>
              <p:par>
                <p:cTn presetID="16" presetClass="entr" presetSubtype="37"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barn(outVertical)">
                      <p:cBhvr>
                        <p:cTn dur="500"/>
                        <p:tgtEl>
                          <p:spTgt spid="68"/>
                        </p:tgtEl>
                      </p:cBhvr>
                    </p:animEffect>
                  </p:childTnLst>
                </p:cTn>
              </p:par>
            </p:tnLst>
          </p:tmpl>
        </p:tmplLst>
      </p:bldP>
      <p:bldP spid="69" grpId="0" animBg="1"/>
      <p:bldP spid="70" grpId="0" animBg="1"/>
      <p:bldP spid="71" grpId="0" animBg="1"/>
      <p:bldP spid="72" grpId="0" build="p">
        <p:tmplLst>
          <p:tmpl lvl="1">
            <p:tnLst>
              <p:par>
                <p:cTn presetID="22" presetClass="entr" presetSubtype="1"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up)">
                      <p:cBhvr>
                        <p:cTn dur="500"/>
                        <p:tgtEl>
                          <p:spTgt spid="72"/>
                        </p:tgtEl>
                      </p:cBhvr>
                    </p:animEffect>
                  </p:childTnLst>
                </p:cTn>
              </p:par>
            </p:tnLst>
          </p:tmpl>
        </p:tmplLst>
      </p:bldP>
      <p:bldP spid="73" grpId="0" build="p">
        <p:tmplLst>
          <p:tmpl lvl="1">
            <p:tnLst>
              <p:par>
                <p:cTn presetID="16" presetClass="entr" presetSubtype="37"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barn(outVertical)">
                      <p:cBhvr>
                        <p:cTn dur="500"/>
                        <p:tgtEl>
                          <p:spTgt spid="73"/>
                        </p:tgtEl>
                      </p:cBhvr>
                    </p:animEffect>
                  </p:childTnLst>
                </p:cTn>
              </p:par>
            </p:tnLst>
          </p:tmpl>
        </p:tmplLst>
      </p:bldP>
      <p:bldP spid="74" grpId="0" animBg="1"/>
      <p:bldP spid="75" grpId="0" animBg="1"/>
      <p:bldP spid="76" grpId="0" animBg="1"/>
      <p:bldP spid="77" grpId="0" build="p">
        <p:tmplLst>
          <p:tmpl lvl="1">
            <p:tnLst>
              <p:par>
                <p:cTn presetID="22" presetClass="entr" presetSubtype="1"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up)">
                      <p:cBhvr>
                        <p:cTn dur="500"/>
                        <p:tgtEl>
                          <p:spTgt spid="77"/>
                        </p:tgtEl>
                      </p:cBhvr>
                    </p:animEffect>
                  </p:childTnLst>
                </p:cTn>
              </p:par>
            </p:tnLst>
          </p:tmpl>
        </p:tmplLst>
      </p:bldP>
      <p:bldP spid="78" grpId="0" build="p">
        <p:tmplLst>
          <p:tmpl lvl="1">
            <p:tnLst>
              <p:par>
                <p:cTn presetID="16" presetClass="entr" presetSubtype="37"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barn(outVertical)">
                      <p:cBhvr>
                        <p:cTn dur="500"/>
                        <p:tgtEl>
                          <p:spTgt spid="78"/>
                        </p:tgtEl>
                      </p:cBhvr>
                    </p:animEffect>
                  </p:childTnLst>
                </p:cTn>
              </p:par>
            </p:tnLst>
          </p:tmpl>
        </p:tmplLst>
      </p:bldP>
      <p:bldP spid="79" grpId="0" animBg="1"/>
      <p:bldP spid="82" grpId="0" animBg="1"/>
      <p:bldP spid="83" grpId="0" animBg="1"/>
      <p:bldP spid="84" grpId="0" build="p">
        <p:tmplLst>
          <p:tmpl lvl="1">
            <p:tnLst>
              <p:par>
                <p:cTn presetID="22" presetClass="entr" presetSubtype="1"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up)">
                      <p:cBhvr>
                        <p:cTn dur="500"/>
                        <p:tgtEl>
                          <p:spTgt spid="84"/>
                        </p:tgtEl>
                      </p:cBhvr>
                    </p:animEffect>
                  </p:childTnLst>
                </p:cTn>
              </p:par>
            </p:tnLst>
          </p:tmpl>
        </p:tmplLst>
      </p:bldP>
      <p:bldP spid="85" grpId="0" build="p">
        <p:tmplLst>
          <p:tmpl lvl="1">
            <p:tnLst>
              <p:par>
                <p:cTn presetID="16" presetClass="entr" presetSubtype="37"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barn(outVertical)">
                      <p:cBhvr>
                        <p:cTn dur="500"/>
                        <p:tgtEl>
                          <p:spTgt spid="85"/>
                        </p:tgtEl>
                      </p:cBhvr>
                    </p:animEffect>
                  </p:childTnLst>
                </p:cTn>
              </p:par>
            </p:tnLst>
          </p:tmpl>
        </p:tmplLst>
      </p:bldP>
      <p:bldP spid="86" grpId="0" animBg="1"/>
      <p:bldP spid="87" grpId="0" animBg="1"/>
      <p:bldP spid="88" grpId="0" animBg="1"/>
      <p:bldP spid="89" grpId="0" build="p">
        <p:tmplLst>
          <p:tmpl lvl="1">
            <p:tnLst>
              <p:par>
                <p:cTn presetID="22" presetClass="entr" presetSubtype="1"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up)">
                      <p:cBhvr>
                        <p:cTn dur="500"/>
                        <p:tgtEl>
                          <p:spTgt spid="89"/>
                        </p:tgtEl>
                      </p:cBhvr>
                    </p:animEffect>
                  </p:childTnLst>
                </p:cTn>
              </p:par>
            </p:tnLst>
          </p:tmpl>
        </p:tmplLst>
      </p:bldP>
      <p:bldP spid="90" grpId="0" build="p">
        <p:tmplLst>
          <p:tmpl lvl="1">
            <p:tnLst>
              <p:par>
                <p:cTn presetID="16" presetClass="entr" presetSubtype="37" fill="hold" nodeType="after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barn(outVertical)">
                      <p:cBhvr>
                        <p:cTn dur="500"/>
                        <p:tgtEl>
                          <p:spTgt spid="90"/>
                        </p:tgtEl>
                      </p:cBhvr>
                    </p:animEffect>
                  </p:childTnLst>
                </p:cTn>
              </p:par>
            </p:tnLst>
          </p:tmpl>
        </p:tmplLst>
      </p:bldP>
      <p:bldP spid="91" grpId="0" animBg="1"/>
      <p:bldP spid="92" grpId="0" animBg="1"/>
      <p:bldP spid="93" grpId="0" animBg="1"/>
      <p:bldP spid="94" grpId="0" build="p">
        <p:tmplLst>
          <p:tmpl lvl="1">
            <p:tnLst>
              <p:par>
                <p:cTn presetID="22" presetClass="entr" presetSubtype="1"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wipe(up)">
                      <p:cBhvr>
                        <p:cTn dur="500"/>
                        <p:tgtEl>
                          <p:spTgt spid="94"/>
                        </p:tgtEl>
                      </p:cBhvr>
                    </p:animEffect>
                  </p:childTnLst>
                </p:cTn>
              </p:par>
            </p:tnLst>
          </p:tmpl>
        </p:tmplLst>
      </p:bldP>
      <p:bldP spid="95" grpId="0" build="p">
        <p:tmplLst>
          <p:tmpl lvl="1">
            <p:tnLst>
              <p:par>
                <p:cTn presetID="16" presetClass="entr" presetSubtype="37"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barn(outVertical)">
                      <p:cBhvr>
                        <p:cTn dur="500"/>
                        <p:tgtEl>
                          <p:spTgt spid="95"/>
                        </p:tgtEl>
                      </p:cBhvr>
                    </p:animEffect>
                  </p:childTnLst>
                </p:cTn>
              </p:par>
            </p:tnLst>
          </p:tmpl>
        </p:tmplLst>
      </p:bldP>
      <p:bldP spid="96" grpId="0" animBg="1"/>
      <p:bldP spid="97" grpId="0" animBg="1"/>
      <p:bldP spid="98" grpId="0" animBg="1"/>
      <p:bldP spid="99" grpId="0" build="p">
        <p:tmplLst>
          <p:tmpl lvl="1">
            <p:tnLst>
              <p:par>
                <p:cTn presetID="22" presetClass="entr" presetSubtype="1"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up)">
                      <p:cBhvr>
                        <p:cTn dur="500"/>
                        <p:tgtEl>
                          <p:spTgt spid="99"/>
                        </p:tgtEl>
                      </p:cBhvr>
                    </p:animEffect>
                  </p:childTnLst>
                </p:cTn>
              </p:par>
            </p:tnLst>
          </p:tmpl>
        </p:tmplLst>
      </p:bldP>
      <p:bldP spid="100" grpId="0" build="p">
        <p:tmplLst>
          <p:tmpl lvl="1">
            <p:tnLst>
              <p:par>
                <p:cTn presetID="16" presetClass="entr" presetSubtype="37"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Effect transition="in" filter="barn(outVertical)">
                      <p:cBhvr>
                        <p:cTn dur="500"/>
                        <p:tgtEl>
                          <p:spTgt spid="100"/>
                        </p:tgtEl>
                      </p:cBhvr>
                    </p:animEffect>
                  </p:childTnLst>
                </p:cTn>
              </p:par>
            </p:tnLst>
          </p:tmpl>
        </p:tmplLst>
      </p:bldP>
      <p:bldP spid="101" grpId="0" animBg="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9_Pic05">
    <p:spTree>
      <p:nvGrpSpPr>
        <p:cNvPr id="1" name=""/>
        <p:cNvGrpSpPr/>
        <p:nvPr/>
      </p:nvGrpSpPr>
      <p:grpSpPr>
        <a:xfrm>
          <a:off x="0" y="0"/>
          <a:ext cx="0" cy="0"/>
          <a:chOff x="0" y="0"/>
          <a:chExt cx="0" cy="0"/>
        </a:xfrm>
      </p:grpSpPr>
      <p:sp>
        <p:nvSpPr>
          <p:cNvPr id="22" name="Oval 21"/>
          <p:cNvSpPr/>
          <p:nvPr userDrawn="1"/>
        </p:nvSpPr>
        <p:spPr>
          <a:xfrm>
            <a:off x="1195883" y="2032005"/>
            <a:ext cx="1763164" cy="1762914"/>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0" name="Picture Placeholder 7"/>
          <p:cNvSpPr>
            <a:spLocks noGrp="1"/>
          </p:cNvSpPr>
          <p:nvPr>
            <p:ph type="pic" sz="quarter" idx="29" hasCustomPrompt="1"/>
          </p:nvPr>
        </p:nvSpPr>
        <p:spPr>
          <a:xfrm>
            <a:off x="1276681" y="2112791"/>
            <a:ext cx="1601569" cy="1601342"/>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cxnSp>
        <p:nvCxnSpPr>
          <p:cNvPr id="55" name="Straight Connector 54"/>
          <p:cNvCxnSpPr/>
          <p:nvPr userDrawn="1"/>
        </p:nvCxnSpPr>
        <p:spPr>
          <a:xfrm rot="10800000">
            <a:off x="5975407" y="1500023"/>
            <a:ext cx="3263" cy="21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62"/>
          <p:cNvGrpSpPr/>
          <p:nvPr userDrawn="1"/>
        </p:nvGrpSpPr>
        <p:grpSpPr>
          <a:xfrm>
            <a:off x="5978576" y="1260395"/>
            <a:ext cx="479324" cy="479256"/>
            <a:chOff x="4305300" y="1123950"/>
            <a:chExt cx="533400" cy="533400"/>
          </a:xfrm>
        </p:grpSpPr>
        <p:sp>
          <p:nvSpPr>
            <p:cNvPr id="5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8" name="Oval 57"/>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
        <p:nvSpPr>
          <p:cNvPr id="64" name="Round Same Side Corner Rectangle 63"/>
          <p:cNvSpPr/>
          <p:nvPr userDrawn="1"/>
        </p:nvSpPr>
        <p:spPr>
          <a:xfrm rot="16200000">
            <a:off x="910789" y="1770400"/>
            <a:ext cx="2333356" cy="2286124"/>
          </a:xfrm>
          <a:prstGeom prst="round2SameRect">
            <a:avLst>
              <a:gd name="adj1" fmla="val 3387"/>
              <a:gd name="adj2" fmla="val 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cxnSp>
        <p:nvCxnSpPr>
          <p:cNvPr id="110" name="Straight Connector 109"/>
          <p:cNvCxnSpPr>
            <a:stCxn id="58" idx="2"/>
          </p:cNvCxnSpPr>
          <p:nvPr userDrawn="1"/>
        </p:nvCxnSpPr>
        <p:spPr>
          <a:xfrm rot="10800000">
            <a:off x="2392192" y="1499484"/>
            <a:ext cx="3586383" cy="53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58" idx="6"/>
          </p:cNvCxnSpPr>
          <p:nvPr userDrawn="1"/>
        </p:nvCxnSpPr>
        <p:spPr>
          <a:xfrm rot="10800000">
            <a:off x="6457899" y="1500025"/>
            <a:ext cx="3573629" cy="162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Round Same Side Corner Rectangle 53"/>
          <p:cNvSpPr/>
          <p:nvPr/>
        </p:nvSpPr>
        <p:spPr>
          <a:xfrm rot="5400000">
            <a:off x="3448782" y="1514651"/>
            <a:ext cx="2333355" cy="2797622"/>
          </a:xfrm>
          <a:prstGeom prst="round2SameRect">
            <a:avLst>
              <a:gd name="adj1" fmla="val 4232"/>
              <a:gd name="adj2" fmla="val 0"/>
            </a:avLst>
          </a:prstGeom>
          <a:solidFill>
            <a:schemeClr val="accent1">
              <a:alpha val="9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nvGrpSpPr>
          <p:cNvPr id="60" name="Group 124"/>
          <p:cNvGrpSpPr/>
          <p:nvPr/>
        </p:nvGrpSpPr>
        <p:grpSpPr>
          <a:xfrm>
            <a:off x="3907768" y="3574980"/>
            <a:ext cx="1415383" cy="346305"/>
            <a:chOff x="2930744" y="2655230"/>
            <a:chExt cx="1040670" cy="254659"/>
          </a:xfrm>
        </p:grpSpPr>
        <p:grpSp>
          <p:nvGrpSpPr>
            <p:cNvPr id="61" name="Group 115"/>
            <p:cNvGrpSpPr/>
            <p:nvPr/>
          </p:nvGrpSpPr>
          <p:grpSpPr>
            <a:xfrm>
              <a:off x="2930744" y="2655237"/>
              <a:ext cx="254652" cy="254652"/>
              <a:chOff x="2889779" y="2614272"/>
              <a:chExt cx="336581" cy="336581"/>
            </a:xfrm>
          </p:grpSpPr>
          <p:sp>
            <p:nvSpPr>
              <p:cNvPr id="104" name="Freeform 78"/>
              <p:cNvSpPr>
                <a:spLocks/>
              </p:cNvSpPr>
              <p:nvPr/>
            </p:nvSpPr>
            <p:spPr bwMode="auto">
              <a:xfrm>
                <a:off x="2997744" y="2667468"/>
                <a:ext cx="120650" cy="230188"/>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05" name="Oval 104"/>
              <p:cNvSpPr/>
              <p:nvPr/>
            </p:nvSpPr>
            <p:spPr>
              <a:xfrm>
                <a:off x="2889779"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nvGrpSpPr>
            <p:cNvPr id="62" name="Group 122"/>
            <p:cNvGrpSpPr/>
            <p:nvPr/>
          </p:nvGrpSpPr>
          <p:grpSpPr>
            <a:xfrm>
              <a:off x="3323757" y="2655230"/>
              <a:ext cx="254653" cy="254651"/>
              <a:chOff x="3226360" y="2614272"/>
              <a:chExt cx="336581" cy="336581"/>
            </a:xfrm>
          </p:grpSpPr>
          <p:sp>
            <p:nvSpPr>
              <p:cNvPr id="102" name="Freeform 117"/>
              <p:cNvSpPr>
                <a:spLocks noEditPoints="1"/>
              </p:cNvSpPr>
              <p:nvPr/>
            </p:nvSpPr>
            <p:spPr bwMode="auto">
              <a:xfrm>
                <a:off x="3300194" y="2691281"/>
                <a:ext cx="188913" cy="182563"/>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03" name="Oval 102"/>
              <p:cNvSpPr/>
              <p:nvPr/>
            </p:nvSpPr>
            <p:spPr>
              <a:xfrm>
                <a:off x="3226360"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nvGrpSpPr>
            <p:cNvPr id="63" name="Group 123"/>
            <p:cNvGrpSpPr/>
            <p:nvPr/>
          </p:nvGrpSpPr>
          <p:grpSpPr>
            <a:xfrm>
              <a:off x="3716761" y="2655237"/>
              <a:ext cx="254653" cy="254652"/>
              <a:chOff x="3675785" y="2614272"/>
              <a:chExt cx="336581" cy="336581"/>
            </a:xfrm>
          </p:grpSpPr>
          <p:sp>
            <p:nvSpPr>
              <p:cNvPr id="80" name="Freeform 153"/>
              <p:cNvSpPr>
                <a:spLocks/>
              </p:cNvSpPr>
              <p:nvPr/>
            </p:nvSpPr>
            <p:spPr bwMode="auto">
              <a:xfrm>
                <a:off x="3777400" y="2667468"/>
                <a:ext cx="133350" cy="230188"/>
              </a:xfrm>
              <a:custGeom>
                <a:avLst/>
                <a:gdLst/>
                <a:ahLst/>
                <a:cxnLst>
                  <a:cxn ang="0">
                    <a:pos x="39" y="63"/>
                  </a:cxn>
                  <a:cxn ang="0">
                    <a:pos x="27" y="67"/>
                  </a:cxn>
                  <a:cxn ang="0">
                    <a:pos x="7" y="49"/>
                  </a:cxn>
                  <a:cxn ang="0">
                    <a:pos x="7" y="27"/>
                  </a:cxn>
                  <a:cxn ang="0">
                    <a:pos x="0" y="27"/>
                  </a:cxn>
                  <a:cxn ang="0">
                    <a:pos x="0" y="19"/>
                  </a:cxn>
                  <a:cxn ang="0">
                    <a:pos x="14" y="1"/>
                  </a:cxn>
                  <a:cxn ang="0">
                    <a:pos x="14" y="0"/>
                  </a:cxn>
                  <a:cxn ang="0">
                    <a:pos x="24" y="0"/>
                  </a:cxn>
                  <a:cxn ang="0">
                    <a:pos x="24" y="17"/>
                  </a:cxn>
                  <a:cxn ang="0">
                    <a:pos x="37" y="17"/>
                  </a:cxn>
                  <a:cxn ang="0">
                    <a:pos x="37" y="27"/>
                  </a:cxn>
                  <a:cxn ang="0">
                    <a:pos x="24" y="27"/>
                  </a:cxn>
                  <a:cxn ang="0">
                    <a:pos x="24" y="48"/>
                  </a:cxn>
                  <a:cxn ang="0">
                    <a:pos x="30" y="55"/>
                  </a:cxn>
                  <a:cxn ang="0">
                    <a:pos x="36" y="54"/>
                  </a:cxn>
                  <a:cxn ang="0">
                    <a:pos x="39" y="63"/>
                  </a:cxn>
                </a:cxnLst>
                <a:rect l="0" t="0" r="r" b="b"/>
                <a:pathLst>
                  <a:path w="39" h="67">
                    <a:moveTo>
                      <a:pt x="39" y="63"/>
                    </a:moveTo>
                    <a:cubicBezTo>
                      <a:pt x="38" y="65"/>
                      <a:pt x="32" y="67"/>
                      <a:pt x="27" y="67"/>
                    </a:cubicBezTo>
                    <a:cubicBezTo>
                      <a:pt x="13" y="67"/>
                      <a:pt x="7" y="57"/>
                      <a:pt x="7" y="49"/>
                    </a:cubicBezTo>
                    <a:cubicBezTo>
                      <a:pt x="7" y="27"/>
                      <a:pt x="7" y="27"/>
                      <a:pt x="7" y="27"/>
                    </a:cubicBezTo>
                    <a:cubicBezTo>
                      <a:pt x="0" y="27"/>
                      <a:pt x="0" y="27"/>
                      <a:pt x="0" y="27"/>
                    </a:cubicBezTo>
                    <a:cubicBezTo>
                      <a:pt x="0" y="19"/>
                      <a:pt x="0" y="19"/>
                      <a:pt x="0" y="19"/>
                    </a:cubicBezTo>
                    <a:cubicBezTo>
                      <a:pt x="11" y="15"/>
                      <a:pt x="13" y="6"/>
                      <a:pt x="14" y="1"/>
                    </a:cubicBezTo>
                    <a:cubicBezTo>
                      <a:pt x="14" y="0"/>
                      <a:pt x="14" y="0"/>
                      <a:pt x="14" y="0"/>
                    </a:cubicBezTo>
                    <a:cubicBezTo>
                      <a:pt x="14" y="0"/>
                      <a:pt x="14" y="0"/>
                      <a:pt x="24" y="0"/>
                    </a:cubicBezTo>
                    <a:cubicBezTo>
                      <a:pt x="24" y="17"/>
                      <a:pt x="24" y="17"/>
                      <a:pt x="24" y="17"/>
                    </a:cubicBezTo>
                    <a:cubicBezTo>
                      <a:pt x="37" y="17"/>
                      <a:pt x="37" y="17"/>
                      <a:pt x="37" y="17"/>
                    </a:cubicBezTo>
                    <a:cubicBezTo>
                      <a:pt x="37" y="27"/>
                      <a:pt x="37" y="27"/>
                      <a:pt x="37" y="27"/>
                    </a:cubicBezTo>
                    <a:cubicBezTo>
                      <a:pt x="24" y="27"/>
                      <a:pt x="24" y="27"/>
                      <a:pt x="24" y="27"/>
                    </a:cubicBezTo>
                    <a:cubicBezTo>
                      <a:pt x="24" y="48"/>
                      <a:pt x="24" y="48"/>
                      <a:pt x="24" y="48"/>
                    </a:cubicBezTo>
                    <a:cubicBezTo>
                      <a:pt x="24" y="51"/>
                      <a:pt x="25" y="55"/>
                      <a:pt x="30" y="55"/>
                    </a:cubicBezTo>
                    <a:cubicBezTo>
                      <a:pt x="32" y="55"/>
                      <a:pt x="34" y="54"/>
                      <a:pt x="36" y="54"/>
                    </a:cubicBezTo>
                    <a:lnTo>
                      <a:pt x="39" y="6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81" name="Oval 80"/>
              <p:cNvSpPr/>
              <p:nvPr/>
            </p:nvSpPr>
            <p:spPr>
              <a:xfrm>
                <a:off x="3675785"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sp>
        <p:nvSpPr>
          <p:cNvPr id="106" name="Text Placeholder 3"/>
          <p:cNvSpPr>
            <a:spLocks noGrp="1"/>
          </p:cNvSpPr>
          <p:nvPr>
            <p:ph type="body" sz="half" idx="32" hasCustomPrompt="1"/>
          </p:nvPr>
        </p:nvSpPr>
        <p:spPr>
          <a:xfrm>
            <a:off x="3344317" y="1913578"/>
            <a:ext cx="2508598" cy="398426"/>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7" name="Text Placeholder 3"/>
          <p:cNvSpPr>
            <a:spLocks noGrp="1"/>
          </p:cNvSpPr>
          <p:nvPr>
            <p:ph type="body" sz="half" idx="33" hasCustomPrompt="1"/>
          </p:nvPr>
        </p:nvSpPr>
        <p:spPr>
          <a:xfrm>
            <a:off x="3344318" y="2710430"/>
            <a:ext cx="2508599" cy="738310"/>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108" name="Text Placeholder 3"/>
          <p:cNvSpPr>
            <a:spLocks noGrp="1"/>
          </p:cNvSpPr>
          <p:nvPr>
            <p:ph type="body" sz="half" idx="34" hasCustomPrompt="1"/>
          </p:nvPr>
        </p:nvSpPr>
        <p:spPr>
          <a:xfrm>
            <a:off x="3344317" y="2312004"/>
            <a:ext cx="2508598" cy="398426"/>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9" name="Oval 108"/>
          <p:cNvSpPr/>
          <p:nvPr userDrawn="1"/>
        </p:nvSpPr>
        <p:spPr>
          <a:xfrm>
            <a:off x="6685352" y="2032005"/>
            <a:ext cx="1763164" cy="1762914"/>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12" name="Picture Placeholder 7"/>
          <p:cNvSpPr>
            <a:spLocks noGrp="1"/>
          </p:cNvSpPr>
          <p:nvPr>
            <p:ph type="pic" sz="quarter" idx="35" hasCustomPrompt="1"/>
          </p:nvPr>
        </p:nvSpPr>
        <p:spPr>
          <a:xfrm>
            <a:off x="6766150" y="2112791"/>
            <a:ext cx="1601569" cy="1601342"/>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sp>
        <p:nvSpPr>
          <p:cNvPr id="113" name="Round Same Side Corner Rectangle 112"/>
          <p:cNvSpPr/>
          <p:nvPr userDrawn="1"/>
        </p:nvSpPr>
        <p:spPr>
          <a:xfrm rot="16200000">
            <a:off x="6400257" y="1770400"/>
            <a:ext cx="2333356" cy="2286124"/>
          </a:xfrm>
          <a:prstGeom prst="round2SameRect">
            <a:avLst>
              <a:gd name="adj1" fmla="val 3387"/>
              <a:gd name="adj2" fmla="val 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14" name="Round Same Side Corner Rectangle 113"/>
          <p:cNvSpPr/>
          <p:nvPr userDrawn="1"/>
        </p:nvSpPr>
        <p:spPr>
          <a:xfrm rot="5400000">
            <a:off x="8938251" y="1514651"/>
            <a:ext cx="2333355" cy="2797622"/>
          </a:xfrm>
          <a:prstGeom prst="round2SameRect">
            <a:avLst>
              <a:gd name="adj1" fmla="val 4232"/>
              <a:gd name="adj2" fmla="val 0"/>
            </a:avLst>
          </a:prstGeom>
          <a:solidFill>
            <a:schemeClr val="accent2">
              <a:alpha val="9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nvGrpSpPr>
          <p:cNvPr id="115" name="Group 124"/>
          <p:cNvGrpSpPr/>
          <p:nvPr userDrawn="1"/>
        </p:nvGrpSpPr>
        <p:grpSpPr>
          <a:xfrm>
            <a:off x="9397237" y="3574980"/>
            <a:ext cx="1415383" cy="346305"/>
            <a:chOff x="2930744" y="2655230"/>
            <a:chExt cx="1040670" cy="254659"/>
          </a:xfrm>
        </p:grpSpPr>
        <p:grpSp>
          <p:nvGrpSpPr>
            <p:cNvPr id="116" name="Group 115"/>
            <p:cNvGrpSpPr/>
            <p:nvPr/>
          </p:nvGrpSpPr>
          <p:grpSpPr>
            <a:xfrm>
              <a:off x="2930744" y="2655237"/>
              <a:ext cx="254652" cy="254652"/>
              <a:chOff x="2889779" y="2614272"/>
              <a:chExt cx="336581" cy="336581"/>
            </a:xfrm>
          </p:grpSpPr>
          <p:sp>
            <p:nvSpPr>
              <p:cNvPr id="123" name="Freeform 78"/>
              <p:cNvSpPr>
                <a:spLocks/>
              </p:cNvSpPr>
              <p:nvPr/>
            </p:nvSpPr>
            <p:spPr bwMode="auto">
              <a:xfrm>
                <a:off x="2997744" y="2667468"/>
                <a:ext cx="120650" cy="230188"/>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24" name="Oval 123"/>
              <p:cNvSpPr/>
              <p:nvPr/>
            </p:nvSpPr>
            <p:spPr>
              <a:xfrm>
                <a:off x="2889779"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nvGrpSpPr>
            <p:cNvPr id="117" name="Group 122"/>
            <p:cNvGrpSpPr/>
            <p:nvPr/>
          </p:nvGrpSpPr>
          <p:grpSpPr>
            <a:xfrm>
              <a:off x="3323757" y="2655230"/>
              <a:ext cx="254653" cy="254651"/>
              <a:chOff x="3226360" y="2614272"/>
              <a:chExt cx="336581" cy="336581"/>
            </a:xfrm>
          </p:grpSpPr>
          <p:sp>
            <p:nvSpPr>
              <p:cNvPr id="121" name="Freeform 117"/>
              <p:cNvSpPr>
                <a:spLocks noEditPoints="1"/>
              </p:cNvSpPr>
              <p:nvPr/>
            </p:nvSpPr>
            <p:spPr bwMode="auto">
              <a:xfrm>
                <a:off x="3300194" y="2691281"/>
                <a:ext cx="188913" cy="182563"/>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22" name="Oval 121"/>
              <p:cNvSpPr/>
              <p:nvPr/>
            </p:nvSpPr>
            <p:spPr>
              <a:xfrm>
                <a:off x="3226360"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nvGrpSpPr>
            <p:cNvPr id="118" name="Group 123"/>
            <p:cNvGrpSpPr/>
            <p:nvPr/>
          </p:nvGrpSpPr>
          <p:grpSpPr>
            <a:xfrm>
              <a:off x="3716761" y="2655237"/>
              <a:ext cx="254653" cy="254652"/>
              <a:chOff x="3675785" y="2614272"/>
              <a:chExt cx="336581" cy="336581"/>
            </a:xfrm>
          </p:grpSpPr>
          <p:sp>
            <p:nvSpPr>
              <p:cNvPr id="119" name="Freeform 153"/>
              <p:cNvSpPr>
                <a:spLocks/>
              </p:cNvSpPr>
              <p:nvPr/>
            </p:nvSpPr>
            <p:spPr bwMode="auto">
              <a:xfrm>
                <a:off x="3777400" y="2667468"/>
                <a:ext cx="133350" cy="230188"/>
              </a:xfrm>
              <a:custGeom>
                <a:avLst/>
                <a:gdLst/>
                <a:ahLst/>
                <a:cxnLst>
                  <a:cxn ang="0">
                    <a:pos x="39" y="63"/>
                  </a:cxn>
                  <a:cxn ang="0">
                    <a:pos x="27" y="67"/>
                  </a:cxn>
                  <a:cxn ang="0">
                    <a:pos x="7" y="49"/>
                  </a:cxn>
                  <a:cxn ang="0">
                    <a:pos x="7" y="27"/>
                  </a:cxn>
                  <a:cxn ang="0">
                    <a:pos x="0" y="27"/>
                  </a:cxn>
                  <a:cxn ang="0">
                    <a:pos x="0" y="19"/>
                  </a:cxn>
                  <a:cxn ang="0">
                    <a:pos x="14" y="1"/>
                  </a:cxn>
                  <a:cxn ang="0">
                    <a:pos x="14" y="0"/>
                  </a:cxn>
                  <a:cxn ang="0">
                    <a:pos x="24" y="0"/>
                  </a:cxn>
                  <a:cxn ang="0">
                    <a:pos x="24" y="17"/>
                  </a:cxn>
                  <a:cxn ang="0">
                    <a:pos x="37" y="17"/>
                  </a:cxn>
                  <a:cxn ang="0">
                    <a:pos x="37" y="27"/>
                  </a:cxn>
                  <a:cxn ang="0">
                    <a:pos x="24" y="27"/>
                  </a:cxn>
                  <a:cxn ang="0">
                    <a:pos x="24" y="48"/>
                  </a:cxn>
                  <a:cxn ang="0">
                    <a:pos x="30" y="55"/>
                  </a:cxn>
                  <a:cxn ang="0">
                    <a:pos x="36" y="54"/>
                  </a:cxn>
                  <a:cxn ang="0">
                    <a:pos x="39" y="63"/>
                  </a:cxn>
                </a:cxnLst>
                <a:rect l="0" t="0" r="r" b="b"/>
                <a:pathLst>
                  <a:path w="39" h="67">
                    <a:moveTo>
                      <a:pt x="39" y="63"/>
                    </a:moveTo>
                    <a:cubicBezTo>
                      <a:pt x="38" y="65"/>
                      <a:pt x="32" y="67"/>
                      <a:pt x="27" y="67"/>
                    </a:cubicBezTo>
                    <a:cubicBezTo>
                      <a:pt x="13" y="67"/>
                      <a:pt x="7" y="57"/>
                      <a:pt x="7" y="49"/>
                    </a:cubicBezTo>
                    <a:cubicBezTo>
                      <a:pt x="7" y="27"/>
                      <a:pt x="7" y="27"/>
                      <a:pt x="7" y="27"/>
                    </a:cubicBezTo>
                    <a:cubicBezTo>
                      <a:pt x="0" y="27"/>
                      <a:pt x="0" y="27"/>
                      <a:pt x="0" y="27"/>
                    </a:cubicBezTo>
                    <a:cubicBezTo>
                      <a:pt x="0" y="19"/>
                      <a:pt x="0" y="19"/>
                      <a:pt x="0" y="19"/>
                    </a:cubicBezTo>
                    <a:cubicBezTo>
                      <a:pt x="11" y="15"/>
                      <a:pt x="13" y="6"/>
                      <a:pt x="14" y="1"/>
                    </a:cubicBezTo>
                    <a:cubicBezTo>
                      <a:pt x="14" y="0"/>
                      <a:pt x="14" y="0"/>
                      <a:pt x="14" y="0"/>
                    </a:cubicBezTo>
                    <a:cubicBezTo>
                      <a:pt x="14" y="0"/>
                      <a:pt x="14" y="0"/>
                      <a:pt x="24" y="0"/>
                    </a:cubicBezTo>
                    <a:cubicBezTo>
                      <a:pt x="24" y="17"/>
                      <a:pt x="24" y="17"/>
                      <a:pt x="24" y="17"/>
                    </a:cubicBezTo>
                    <a:cubicBezTo>
                      <a:pt x="37" y="17"/>
                      <a:pt x="37" y="17"/>
                      <a:pt x="37" y="17"/>
                    </a:cubicBezTo>
                    <a:cubicBezTo>
                      <a:pt x="37" y="27"/>
                      <a:pt x="37" y="27"/>
                      <a:pt x="37" y="27"/>
                    </a:cubicBezTo>
                    <a:cubicBezTo>
                      <a:pt x="24" y="27"/>
                      <a:pt x="24" y="27"/>
                      <a:pt x="24" y="27"/>
                    </a:cubicBezTo>
                    <a:cubicBezTo>
                      <a:pt x="24" y="48"/>
                      <a:pt x="24" y="48"/>
                      <a:pt x="24" y="48"/>
                    </a:cubicBezTo>
                    <a:cubicBezTo>
                      <a:pt x="24" y="51"/>
                      <a:pt x="25" y="55"/>
                      <a:pt x="30" y="55"/>
                    </a:cubicBezTo>
                    <a:cubicBezTo>
                      <a:pt x="32" y="55"/>
                      <a:pt x="34" y="54"/>
                      <a:pt x="36" y="54"/>
                    </a:cubicBezTo>
                    <a:lnTo>
                      <a:pt x="39" y="6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20" name="Oval 119"/>
              <p:cNvSpPr/>
              <p:nvPr/>
            </p:nvSpPr>
            <p:spPr>
              <a:xfrm>
                <a:off x="3675785"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sp>
        <p:nvSpPr>
          <p:cNvPr id="125" name="Text Placeholder 3"/>
          <p:cNvSpPr>
            <a:spLocks noGrp="1"/>
          </p:cNvSpPr>
          <p:nvPr>
            <p:ph type="body" sz="half" idx="36" hasCustomPrompt="1"/>
          </p:nvPr>
        </p:nvSpPr>
        <p:spPr>
          <a:xfrm>
            <a:off x="8833786" y="1913578"/>
            <a:ext cx="2508598" cy="398426"/>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26" name="Text Placeholder 3"/>
          <p:cNvSpPr>
            <a:spLocks noGrp="1"/>
          </p:cNvSpPr>
          <p:nvPr>
            <p:ph type="body" sz="half" idx="37" hasCustomPrompt="1"/>
          </p:nvPr>
        </p:nvSpPr>
        <p:spPr>
          <a:xfrm>
            <a:off x="8833787" y="2710430"/>
            <a:ext cx="2508599" cy="738310"/>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127" name="Text Placeholder 3"/>
          <p:cNvSpPr>
            <a:spLocks noGrp="1"/>
          </p:cNvSpPr>
          <p:nvPr>
            <p:ph type="body" sz="half" idx="38" hasCustomPrompt="1"/>
          </p:nvPr>
        </p:nvSpPr>
        <p:spPr>
          <a:xfrm>
            <a:off x="8833786" y="2312004"/>
            <a:ext cx="2508598" cy="398426"/>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38" name="Oval 137"/>
          <p:cNvSpPr/>
          <p:nvPr userDrawn="1"/>
        </p:nvSpPr>
        <p:spPr>
          <a:xfrm>
            <a:off x="1195883" y="4478608"/>
            <a:ext cx="1763164" cy="1762914"/>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39" name="Picture Placeholder 7"/>
          <p:cNvSpPr>
            <a:spLocks noGrp="1"/>
          </p:cNvSpPr>
          <p:nvPr>
            <p:ph type="pic" sz="quarter" idx="39" hasCustomPrompt="1"/>
          </p:nvPr>
        </p:nvSpPr>
        <p:spPr>
          <a:xfrm>
            <a:off x="1276681" y="4559394"/>
            <a:ext cx="1601569" cy="1601342"/>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sp>
        <p:nvSpPr>
          <p:cNvPr id="140" name="Round Same Side Corner Rectangle 139"/>
          <p:cNvSpPr/>
          <p:nvPr userDrawn="1"/>
        </p:nvSpPr>
        <p:spPr>
          <a:xfrm rot="16200000">
            <a:off x="910789" y="4217003"/>
            <a:ext cx="2333356" cy="2286124"/>
          </a:xfrm>
          <a:prstGeom prst="round2SameRect">
            <a:avLst>
              <a:gd name="adj1" fmla="val 3387"/>
              <a:gd name="adj2" fmla="val 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41" name="Round Same Side Corner Rectangle 140"/>
          <p:cNvSpPr/>
          <p:nvPr userDrawn="1"/>
        </p:nvSpPr>
        <p:spPr>
          <a:xfrm rot="5400000">
            <a:off x="3448782" y="3961254"/>
            <a:ext cx="2333355" cy="2797622"/>
          </a:xfrm>
          <a:prstGeom prst="round2SameRect">
            <a:avLst>
              <a:gd name="adj1" fmla="val 4232"/>
              <a:gd name="adj2" fmla="val 0"/>
            </a:avLst>
          </a:prstGeom>
          <a:solidFill>
            <a:schemeClr val="accent3">
              <a:alpha val="9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nvGrpSpPr>
          <p:cNvPr id="142" name="Group 124"/>
          <p:cNvGrpSpPr/>
          <p:nvPr userDrawn="1"/>
        </p:nvGrpSpPr>
        <p:grpSpPr>
          <a:xfrm>
            <a:off x="3907768" y="6021583"/>
            <a:ext cx="1415383" cy="346305"/>
            <a:chOff x="2930744" y="2655230"/>
            <a:chExt cx="1040670" cy="254659"/>
          </a:xfrm>
        </p:grpSpPr>
        <p:grpSp>
          <p:nvGrpSpPr>
            <p:cNvPr id="143" name="Group 115"/>
            <p:cNvGrpSpPr/>
            <p:nvPr/>
          </p:nvGrpSpPr>
          <p:grpSpPr>
            <a:xfrm>
              <a:off x="2930744" y="2655237"/>
              <a:ext cx="254652" cy="254652"/>
              <a:chOff x="2889779" y="2614272"/>
              <a:chExt cx="336581" cy="336581"/>
            </a:xfrm>
          </p:grpSpPr>
          <p:sp>
            <p:nvSpPr>
              <p:cNvPr id="150" name="Freeform 78"/>
              <p:cNvSpPr>
                <a:spLocks/>
              </p:cNvSpPr>
              <p:nvPr/>
            </p:nvSpPr>
            <p:spPr bwMode="auto">
              <a:xfrm>
                <a:off x="2997744" y="2667468"/>
                <a:ext cx="120650" cy="230188"/>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51" name="Oval 150"/>
              <p:cNvSpPr/>
              <p:nvPr/>
            </p:nvSpPr>
            <p:spPr>
              <a:xfrm>
                <a:off x="2889779"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nvGrpSpPr>
            <p:cNvPr id="144" name="Group 122"/>
            <p:cNvGrpSpPr/>
            <p:nvPr/>
          </p:nvGrpSpPr>
          <p:grpSpPr>
            <a:xfrm>
              <a:off x="3323757" y="2655230"/>
              <a:ext cx="254653" cy="254651"/>
              <a:chOff x="3226360" y="2614272"/>
              <a:chExt cx="336581" cy="336581"/>
            </a:xfrm>
          </p:grpSpPr>
          <p:sp>
            <p:nvSpPr>
              <p:cNvPr id="148" name="Freeform 117"/>
              <p:cNvSpPr>
                <a:spLocks noEditPoints="1"/>
              </p:cNvSpPr>
              <p:nvPr/>
            </p:nvSpPr>
            <p:spPr bwMode="auto">
              <a:xfrm>
                <a:off x="3300194" y="2691281"/>
                <a:ext cx="188913" cy="182563"/>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49" name="Oval 148"/>
              <p:cNvSpPr/>
              <p:nvPr/>
            </p:nvSpPr>
            <p:spPr>
              <a:xfrm>
                <a:off x="3226360"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nvGrpSpPr>
            <p:cNvPr id="145" name="Group 123"/>
            <p:cNvGrpSpPr/>
            <p:nvPr/>
          </p:nvGrpSpPr>
          <p:grpSpPr>
            <a:xfrm>
              <a:off x="3716761" y="2655237"/>
              <a:ext cx="254653" cy="254652"/>
              <a:chOff x="3675785" y="2614272"/>
              <a:chExt cx="336581" cy="336581"/>
            </a:xfrm>
          </p:grpSpPr>
          <p:sp>
            <p:nvSpPr>
              <p:cNvPr id="146" name="Freeform 153"/>
              <p:cNvSpPr>
                <a:spLocks/>
              </p:cNvSpPr>
              <p:nvPr/>
            </p:nvSpPr>
            <p:spPr bwMode="auto">
              <a:xfrm>
                <a:off x="3777400" y="2667468"/>
                <a:ext cx="133350" cy="230188"/>
              </a:xfrm>
              <a:custGeom>
                <a:avLst/>
                <a:gdLst/>
                <a:ahLst/>
                <a:cxnLst>
                  <a:cxn ang="0">
                    <a:pos x="39" y="63"/>
                  </a:cxn>
                  <a:cxn ang="0">
                    <a:pos x="27" y="67"/>
                  </a:cxn>
                  <a:cxn ang="0">
                    <a:pos x="7" y="49"/>
                  </a:cxn>
                  <a:cxn ang="0">
                    <a:pos x="7" y="27"/>
                  </a:cxn>
                  <a:cxn ang="0">
                    <a:pos x="0" y="27"/>
                  </a:cxn>
                  <a:cxn ang="0">
                    <a:pos x="0" y="19"/>
                  </a:cxn>
                  <a:cxn ang="0">
                    <a:pos x="14" y="1"/>
                  </a:cxn>
                  <a:cxn ang="0">
                    <a:pos x="14" y="0"/>
                  </a:cxn>
                  <a:cxn ang="0">
                    <a:pos x="24" y="0"/>
                  </a:cxn>
                  <a:cxn ang="0">
                    <a:pos x="24" y="17"/>
                  </a:cxn>
                  <a:cxn ang="0">
                    <a:pos x="37" y="17"/>
                  </a:cxn>
                  <a:cxn ang="0">
                    <a:pos x="37" y="27"/>
                  </a:cxn>
                  <a:cxn ang="0">
                    <a:pos x="24" y="27"/>
                  </a:cxn>
                  <a:cxn ang="0">
                    <a:pos x="24" y="48"/>
                  </a:cxn>
                  <a:cxn ang="0">
                    <a:pos x="30" y="55"/>
                  </a:cxn>
                  <a:cxn ang="0">
                    <a:pos x="36" y="54"/>
                  </a:cxn>
                  <a:cxn ang="0">
                    <a:pos x="39" y="63"/>
                  </a:cxn>
                </a:cxnLst>
                <a:rect l="0" t="0" r="r" b="b"/>
                <a:pathLst>
                  <a:path w="39" h="67">
                    <a:moveTo>
                      <a:pt x="39" y="63"/>
                    </a:moveTo>
                    <a:cubicBezTo>
                      <a:pt x="38" y="65"/>
                      <a:pt x="32" y="67"/>
                      <a:pt x="27" y="67"/>
                    </a:cubicBezTo>
                    <a:cubicBezTo>
                      <a:pt x="13" y="67"/>
                      <a:pt x="7" y="57"/>
                      <a:pt x="7" y="49"/>
                    </a:cubicBezTo>
                    <a:cubicBezTo>
                      <a:pt x="7" y="27"/>
                      <a:pt x="7" y="27"/>
                      <a:pt x="7" y="27"/>
                    </a:cubicBezTo>
                    <a:cubicBezTo>
                      <a:pt x="0" y="27"/>
                      <a:pt x="0" y="27"/>
                      <a:pt x="0" y="27"/>
                    </a:cubicBezTo>
                    <a:cubicBezTo>
                      <a:pt x="0" y="19"/>
                      <a:pt x="0" y="19"/>
                      <a:pt x="0" y="19"/>
                    </a:cubicBezTo>
                    <a:cubicBezTo>
                      <a:pt x="11" y="15"/>
                      <a:pt x="13" y="6"/>
                      <a:pt x="14" y="1"/>
                    </a:cubicBezTo>
                    <a:cubicBezTo>
                      <a:pt x="14" y="0"/>
                      <a:pt x="14" y="0"/>
                      <a:pt x="14" y="0"/>
                    </a:cubicBezTo>
                    <a:cubicBezTo>
                      <a:pt x="14" y="0"/>
                      <a:pt x="14" y="0"/>
                      <a:pt x="24" y="0"/>
                    </a:cubicBezTo>
                    <a:cubicBezTo>
                      <a:pt x="24" y="17"/>
                      <a:pt x="24" y="17"/>
                      <a:pt x="24" y="17"/>
                    </a:cubicBezTo>
                    <a:cubicBezTo>
                      <a:pt x="37" y="17"/>
                      <a:pt x="37" y="17"/>
                      <a:pt x="37" y="17"/>
                    </a:cubicBezTo>
                    <a:cubicBezTo>
                      <a:pt x="37" y="27"/>
                      <a:pt x="37" y="27"/>
                      <a:pt x="37" y="27"/>
                    </a:cubicBezTo>
                    <a:cubicBezTo>
                      <a:pt x="24" y="27"/>
                      <a:pt x="24" y="27"/>
                      <a:pt x="24" y="27"/>
                    </a:cubicBezTo>
                    <a:cubicBezTo>
                      <a:pt x="24" y="48"/>
                      <a:pt x="24" y="48"/>
                      <a:pt x="24" y="48"/>
                    </a:cubicBezTo>
                    <a:cubicBezTo>
                      <a:pt x="24" y="51"/>
                      <a:pt x="25" y="55"/>
                      <a:pt x="30" y="55"/>
                    </a:cubicBezTo>
                    <a:cubicBezTo>
                      <a:pt x="32" y="55"/>
                      <a:pt x="34" y="54"/>
                      <a:pt x="36" y="54"/>
                    </a:cubicBezTo>
                    <a:lnTo>
                      <a:pt x="39" y="6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47" name="Oval 146"/>
              <p:cNvSpPr/>
              <p:nvPr/>
            </p:nvSpPr>
            <p:spPr>
              <a:xfrm>
                <a:off x="3675785"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sp>
        <p:nvSpPr>
          <p:cNvPr id="152" name="Text Placeholder 3"/>
          <p:cNvSpPr>
            <a:spLocks noGrp="1"/>
          </p:cNvSpPr>
          <p:nvPr>
            <p:ph type="body" sz="half" idx="40" hasCustomPrompt="1"/>
          </p:nvPr>
        </p:nvSpPr>
        <p:spPr>
          <a:xfrm>
            <a:off x="3344317" y="4360181"/>
            <a:ext cx="2508598" cy="398426"/>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53" name="Text Placeholder 3"/>
          <p:cNvSpPr>
            <a:spLocks noGrp="1"/>
          </p:cNvSpPr>
          <p:nvPr>
            <p:ph type="body" sz="half" idx="41" hasCustomPrompt="1"/>
          </p:nvPr>
        </p:nvSpPr>
        <p:spPr>
          <a:xfrm>
            <a:off x="3344318" y="5157032"/>
            <a:ext cx="2508599" cy="738310"/>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154" name="Text Placeholder 3"/>
          <p:cNvSpPr>
            <a:spLocks noGrp="1"/>
          </p:cNvSpPr>
          <p:nvPr>
            <p:ph type="body" sz="half" idx="42" hasCustomPrompt="1"/>
          </p:nvPr>
        </p:nvSpPr>
        <p:spPr>
          <a:xfrm>
            <a:off x="3344317" y="4758607"/>
            <a:ext cx="2508598" cy="398426"/>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55" name="Oval 154"/>
          <p:cNvSpPr/>
          <p:nvPr userDrawn="1"/>
        </p:nvSpPr>
        <p:spPr>
          <a:xfrm>
            <a:off x="6685352" y="4478608"/>
            <a:ext cx="1763164" cy="1762914"/>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56" name="Picture Placeholder 7"/>
          <p:cNvSpPr>
            <a:spLocks noGrp="1"/>
          </p:cNvSpPr>
          <p:nvPr>
            <p:ph type="pic" sz="quarter" idx="43" hasCustomPrompt="1"/>
          </p:nvPr>
        </p:nvSpPr>
        <p:spPr>
          <a:xfrm>
            <a:off x="6766150" y="4559394"/>
            <a:ext cx="1601569" cy="1601342"/>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sp>
        <p:nvSpPr>
          <p:cNvPr id="157" name="Round Same Side Corner Rectangle 156"/>
          <p:cNvSpPr/>
          <p:nvPr userDrawn="1"/>
        </p:nvSpPr>
        <p:spPr>
          <a:xfrm rot="16200000">
            <a:off x="6400257" y="4217003"/>
            <a:ext cx="2333356" cy="2286124"/>
          </a:xfrm>
          <a:prstGeom prst="round2SameRect">
            <a:avLst>
              <a:gd name="adj1" fmla="val 3387"/>
              <a:gd name="adj2" fmla="val 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58" name="Round Same Side Corner Rectangle 157"/>
          <p:cNvSpPr/>
          <p:nvPr userDrawn="1"/>
        </p:nvSpPr>
        <p:spPr>
          <a:xfrm rot="5400000">
            <a:off x="8938251" y="3961254"/>
            <a:ext cx="2333355" cy="2797622"/>
          </a:xfrm>
          <a:prstGeom prst="round2SameRect">
            <a:avLst>
              <a:gd name="adj1" fmla="val 4232"/>
              <a:gd name="adj2" fmla="val 0"/>
            </a:avLst>
          </a:prstGeom>
          <a:solidFill>
            <a:schemeClr val="accent4">
              <a:alpha val="9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nvGrpSpPr>
          <p:cNvPr id="159" name="Group 124"/>
          <p:cNvGrpSpPr/>
          <p:nvPr userDrawn="1"/>
        </p:nvGrpSpPr>
        <p:grpSpPr>
          <a:xfrm>
            <a:off x="9397237" y="6021583"/>
            <a:ext cx="1415383" cy="346305"/>
            <a:chOff x="2930744" y="2655230"/>
            <a:chExt cx="1040670" cy="254659"/>
          </a:xfrm>
        </p:grpSpPr>
        <p:grpSp>
          <p:nvGrpSpPr>
            <p:cNvPr id="160" name="Group 159"/>
            <p:cNvGrpSpPr/>
            <p:nvPr/>
          </p:nvGrpSpPr>
          <p:grpSpPr>
            <a:xfrm>
              <a:off x="2930744" y="2655237"/>
              <a:ext cx="254652" cy="254652"/>
              <a:chOff x="2889779" y="2614272"/>
              <a:chExt cx="336581" cy="336581"/>
            </a:xfrm>
          </p:grpSpPr>
          <p:sp>
            <p:nvSpPr>
              <p:cNvPr id="167" name="Freeform 78"/>
              <p:cNvSpPr>
                <a:spLocks/>
              </p:cNvSpPr>
              <p:nvPr/>
            </p:nvSpPr>
            <p:spPr bwMode="auto">
              <a:xfrm>
                <a:off x="2997744" y="2667468"/>
                <a:ext cx="120650" cy="230188"/>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68" name="Oval 167"/>
              <p:cNvSpPr/>
              <p:nvPr/>
            </p:nvSpPr>
            <p:spPr>
              <a:xfrm>
                <a:off x="2889779"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nvGrpSpPr>
            <p:cNvPr id="161" name="Group 122"/>
            <p:cNvGrpSpPr/>
            <p:nvPr/>
          </p:nvGrpSpPr>
          <p:grpSpPr>
            <a:xfrm>
              <a:off x="3323757" y="2655230"/>
              <a:ext cx="254653" cy="254651"/>
              <a:chOff x="3226360" y="2614272"/>
              <a:chExt cx="336581" cy="336581"/>
            </a:xfrm>
          </p:grpSpPr>
          <p:sp>
            <p:nvSpPr>
              <p:cNvPr id="165" name="Freeform 117"/>
              <p:cNvSpPr>
                <a:spLocks noEditPoints="1"/>
              </p:cNvSpPr>
              <p:nvPr/>
            </p:nvSpPr>
            <p:spPr bwMode="auto">
              <a:xfrm>
                <a:off x="3300194" y="2691281"/>
                <a:ext cx="188913" cy="182563"/>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66" name="Oval 165"/>
              <p:cNvSpPr/>
              <p:nvPr/>
            </p:nvSpPr>
            <p:spPr>
              <a:xfrm>
                <a:off x="3226360"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nvGrpSpPr>
            <p:cNvPr id="162" name="Group 123"/>
            <p:cNvGrpSpPr/>
            <p:nvPr/>
          </p:nvGrpSpPr>
          <p:grpSpPr>
            <a:xfrm>
              <a:off x="3716761" y="2655237"/>
              <a:ext cx="254653" cy="254652"/>
              <a:chOff x="3675785" y="2614272"/>
              <a:chExt cx="336581" cy="336581"/>
            </a:xfrm>
          </p:grpSpPr>
          <p:sp>
            <p:nvSpPr>
              <p:cNvPr id="163" name="Freeform 153"/>
              <p:cNvSpPr>
                <a:spLocks/>
              </p:cNvSpPr>
              <p:nvPr/>
            </p:nvSpPr>
            <p:spPr bwMode="auto">
              <a:xfrm>
                <a:off x="3777400" y="2667468"/>
                <a:ext cx="133350" cy="230188"/>
              </a:xfrm>
              <a:custGeom>
                <a:avLst/>
                <a:gdLst/>
                <a:ahLst/>
                <a:cxnLst>
                  <a:cxn ang="0">
                    <a:pos x="39" y="63"/>
                  </a:cxn>
                  <a:cxn ang="0">
                    <a:pos x="27" y="67"/>
                  </a:cxn>
                  <a:cxn ang="0">
                    <a:pos x="7" y="49"/>
                  </a:cxn>
                  <a:cxn ang="0">
                    <a:pos x="7" y="27"/>
                  </a:cxn>
                  <a:cxn ang="0">
                    <a:pos x="0" y="27"/>
                  </a:cxn>
                  <a:cxn ang="0">
                    <a:pos x="0" y="19"/>
                  </a:cxn>
                  <a:cxn ang="0">
                    <a:pos x="14" y="1"/>
                  </a:cxn>
                  <a:cxn ang="0">
                    <a:pos x="14" y="0"/>
                  </a:cxn>
                  <a:cxn ang="0">
                    <a:pos x="24" y="0"/>
                  </a:cxn>
                  <a:cxn ang="0">
                    <a:pos x="24" y="17"/>
                  </a:cxn>
                  <a:cxn ang="0">
                    <a:pos x="37" y="17"/>
                  </a:cxn>
                  <a:cxn ang="0">
                    <a:pos x="37" y="27"/>
                  </a:cxn>
                  <a:cxn ang="0">
                    <a:pos x="24" y="27"/>
                  </a:cxn>
                  <a:cxn ang="0">
                    <a:pos x="24" y="48"/>
                  </a:cxn>
                  <a:cxn ang="0">
                    <a:pos x="30" y="55"/>
                  </a:cxn>
                  <a:cxn ang="0">
                    <a:pos x="36" y="54"/>
                  </a:cxn>
                  <a:cxn ang="0">
                    <a:pos x="39" y="63"/>
                  </a:cxn>
                </a:cxnLst>
                <a:rect l="0" t="0" r="r" b="b"/>
                <a:pathLst>
                  <a:path w="39" h="67">
                    <a:moveTo>
                      <a:pt x="39" y="63"/>
                    </a:moveTo>
                    <a:cubicBezTo>
                      <a:pt x="38" y="65"/>
                      <a:pt x="32" y="67"/>
                      <a:pt x="27" y="67"/>
                    </a:cubicBezTo>
                    <a:cubicBezTo>
                      <a:pt x="13" y="67"/>
                      <a:pt x="7" y="57"/>
                      <a:pt x="7" y="49"/>
                    </a:cubicBezTo>
                    <a:cubicBezTo>
                      <a:pt x="7" y="27"/>
                      <a:pt x="7" y="27"/>
                      <a:pt x="7" y="27"/>
                    </a:cubicBezTo>
                    <a:cubicBezTo>
                      <a:pt x="0" y="27"/>
                      <a:pt x="0" y="27"/>
                      <a:pt x="0" y="27"/>
                    </a:cubicBezTo>
                    <a:cubicBezTo>
                      <a:pt x="0" y="19"/>
                      <a:pt x="0" y="19"/>
                      <a:pt x="0" y="19"/>
                    </a:cubicBezTo>
                    <a:cubicBezTo>
                      <a:pt x="11" y="15"/>
                      <a:pt x="13" y="6"/>
                      <a:pt x="14" y="1"/>
                    </a:cubicBezTo>
                    <a:cubicBezTo>
                      <a:pt x="14" y="0"/>
                      <a:pt x="14" y="0"/>
                      <a:pt x="14" y="0"/>
                    </a:cubicBezTo>
                    <a:cubicBezTo>
                      <a:pt x="14" y="0"/>
                      <a:pt x="14" y="0"/>
                      <a:pt x="24" y="0"/>
                    </a:cubicBezTo>
                    <a:cubicBezTo>
                      <a:pt x="24" y="17"/>
                      <a:pt x="24" y="17"/>
                      <a:pt x="24" y="17"/>
                    </a:cubicBezTo>
                    <a:cubicBezTo>
                      <a:pt x="37" y="17"/>
                      <a:pt x="37" y="17"/>
                      <a:pt x="37" y="17"/>
                    </a:cubicBezTo>
                    <a:cubicBezTo>
                      <a:pt x="37" y="27"/>
                      <a:pt x="37" y="27"/>
                      <a:pt x="37" y="27"/>
                    </a:cubicBezTo>
                    <a:cubicBezTo>
                      <a:pt x="24" y="27"/>
                      <a:pt x="24" y="27"/>
                      <a:pt x="24" y="27"/>
                    </a:cubicBezTo>
                    <a:cubicBezTo>
                      <a:pt x="24" y="48"/>
                      <a:pt x="24" y="48"/>
                      <a:pt x="24" y="48"/>
                    </a:cubicBezTo>
                    <a:cubicBezTo>
                      <a:pt x="24" y="51"/>
                      <a:pt x="25" y="55"/>
                      <a:pt x="30" y="55"/>
                    </a:cubicBezTo>
                    <a:cubicBezTo>
                      <a:pt x="32" y="55"/>
                      <a:pt x="34" y="54"/>
                      <a:pt x="36" y="54"/>
                    </a:cubicBezTo>
                    <a:lnTo>
                      <a:pt x="39" y="6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64" name="Oval 163"/>
              <p:cNvSpPr/>
              <p:nvPr/>
            </p:nvSpPr>
            <p:spPr>
              <a:xfrm>
                <a:off x="3675785"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sp>
        <p:nvSpPr>
          <p:cNvPr id="169" name="Text Placeholder 3"/>
          <p:cNvSpPr>
            <a:spLocks noGrp="1"/>
          </p:cNvSpPr>
          <p:nvPr>
            <p:ph type="body" sz="half" idx="44" hasCustomPrompt="1"/>
          </p:nvPr>
        </p:nvSpPr>
        <p:spPr>
          <a:xfrm>
            <a:off x="8833786" y="4360181"/>
            <a:ext cx="2508598" cy="398426"/>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70" name="Text Placeholder 3"/>
          <p:cNvSpPr>
            <a:spLocks noGrp="1"/>
          </p:cNvSpPr>
          <p:nvPr>
            <p:ph type="body" sz="half" idx="45" hasCustomPrompt="1"/>
          </p:nvPr>
        </p:nvSpPr>
        <p:spPr>
          <a:xfrm>
            <a:off x="8833787" y="5157032"/>
            <a:ext cx="2508599" cy="738310"/>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171" name="Text Placeholder 3"/>
          <p:cNvSpPr>
            <a:spLocks noGrp="1"/>
          </p:cNvSpPr>
          <p:nvPr>
            <p:ph type="body" sz="half" idx="46" hasCustomPrompt="1"/>
          </p:nvPr>
        </p:nvSpPr>
        <p:spPr>
          <a:xfrm>
            <a:off x="8833786" y="4758607"/>
            <a:ext cx="2508598" cy="398426"/>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Tree>
    <p:extLst>
      <p:ext uri="{BB962C8B-B14F-4D97-AF65-F5344CB8AC3E}">
        <p14:creationId xmlns:p14="http://schemas.microsoft.com/office/powerpoint/2010/main" val="298403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8" fill="hold" nodeType="withEffect">
                                  <p:stCondLst>
                                    <p:cond delay="0"/>
                                  </p:stCondLst>
                                  <p:childTnLst>
                                    <p:set>
                                      <p:cBhvr>
                                        <p:cTn id="19" dur="1" fill="hold">
                                          <p:stCondLst>
                                            <p:cond delay="0"/>
                                          </p:stCondLst>
                                        </p:cTn>
                                        <p:tgtEl>
                                          <p:spTgt spid="110"/>
                                        </p:tgtEl>
                                        <p:attrNameLst>
                                          <p:attrName>style.visibility</p:attrName>
                                        </p:attrNameLst>
                                      </p:cBhvr>
                                      <p:to>
                                        <p:strVal val="visible"/>
                                      </p:to>
                                    </p:set>
                                    <p:animEffect transition="in" filter="wipe(left)">
                                      <p:cBhvr>
                                        <p:cTn id="20" dur="500"/>
                                        <p:tgtEl>
                                          <p:spTgt spid="110"/>
                                        </p:tgtEl>
                                      </p:cBhvr>
                                    </p:animEffect>
                                  </p:childTnLst>
                                </p:cTn>
                              </p:par>
                              <p:par>
                                <p:cTn id="21" presetID="22" presetClass="entr" presetSubtype="2"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wipe(right)">
                                      <p:cBhvr>
                                        <p:cTn id="23" dur="500"/>
                                        <p:tgtEl>
                                          <p:spTgt spid="111"/>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left)">
                                      <p:cBhvr>
                                        <p:cTn id="27" dur="500"/>
                                        <p:tgtEl>
                                          <p:spTgt spid="64"/>
                                        </p:tgtEl>
                                      </p:cBhvr>
                                    </p:animEffect>
                                  </p:childTnLst>
                                </p:cTn>
                              </p:par>
                              <p:par>
                                <p:cTn id="28" presetID="53"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Effect transition="in" filter="fade">
                                      <p:cBhvr>
                                        <p:cTn id="32" dur="500"/>
                                        <p:tgtEl>
                                          <p:spTgt spid="22"/>
                                        </p:tgtEl>
                                      </p:cBhvr>
                                    </p:animEffect>
                                  </p:childTnLst>
                                </p:cTn>
                              </p:par>
                            </p:childTnLst>
                          </p:cTn>
                        </p:par>
                        <p:par>
                          <p:cTn id="33" fill="hold">
                            <p:stCondLst>
                              <p:cond delay="2000"/>
                            </p:stCondLst>
                            <p:childTnLst>
                              <p:par>
                                <p:cTn id="34" presetID="53" presetClass="entr" presetSubtype="0"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Effect transition="in" filter="fade">
                                      <p:cBhvr>
                                        <p:cTn id="38" dur="500"/>
                                        <p:tgtEl>
                                          <p:spTgt spid="30"/>
                                        </p:tgtEl>
                                      </p:cBhvr>
                                    </p:animEffect>
                                  </p:childTnLst>
                                </p:cTn>
                              </p:par>
                            </p:childTnLst>
                          </p:cTn>
                        </p:par>
                        <p:par>
                          <p:cTn id="39" fill="hold">
                            <p:stCondLst>
                              <p:cond delay="2500"/>
                            </p:stCondLst>
                            <p:childTnLst>
                              <p:par>
                                <p:cTn id="40" presetID="22" presetClass="entr" presetSubtype="2" fill="hold" grpId="0" nodeType="after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right)">
                                      <p:cBhvr>
                                        <p:cTn id="42" dur="500"/>
                                        <p:tgtEl>
                                          <p:spTgt spid="54"/>
                                        </p:tgtEl>
                                      </p:cBhvr>
                                    </p:animEffect>
                                  </p:childTnLst>
                                </p:cTn>
                              </p:par>
                            </p:childTnLst>
                          </p:cTn>
                        </p:par>
                        <p:par>
                          <p:cTn id="43" fill="hold">
                            <p:stCondLst>
                              <p:cond delay="3000"/>
                            </p:stCondLst>
                            <p:childTnLst>
                              <p:par>
                                <p:cTn id="44" presetID="22" presetClass="entr" presetSubtype="8" fill="hold" grpId="0" nodeType="afterEffect">
                                  <p:stCondLst>
                                    <p:cond delay="0"/>
                                  </p:stCondLst>
                                  <p:childTnLst>
                                    <p:set>
                                      <p:cBhvr>
                                        <p:cTn id="45" dur="1" fill="hold">
                                          <p:stCondLst>
                                            <p:cond delay="0"/>
                                          </p:stCondLst>
                                        </p:cTn>
                                        <p:tgtEl>
                                          <p:spTgt spid="106">
                                            <p:txEl>
                                              <p:pRg st="0" end="0"/>
                                            </p:txEl>
                                          </p:spTgt>
                                        </p:tgtEl>
                                        <p:attrNameLst>
                                          <p:attrName>style.visibility</p:attrName>
                                        </p:attrNameLst>
                                      </p:cBhvr>
                                      <p:to>
                                        <p:strVal val="visible"/>
                                      </p:to>
                                    </p:set>
                                    <p:animEffect transition="in" filter="wipe(left)">
                                      <p:cBhvr>
                                        <p:cTn id="46" dur="500"/>
                                        <p:tgtEl>
                                          <p:spTgt spid="106">
                                            <p:txEl>
                                              <p:pRg st="0" end="0"/>
                                            </p:txEl>
                                          </p:spTgt>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08">
                                            <p:txEl>
                                              <p:pRg st="0" end="0"/>
                                            </p:txEl>
                                          </p:spTgt>
                                        </p:tgtEl>
                                        <p:attrNameLst>
                                          <p:attrName>style.visibility</p:attrName>
                                        </p:attrNameLst>
                                      </p:cBhvr>
                                      <p:to>
                                        <p:strVal val="visible"/>
                                      </p:to>
                                    </p:set>
                                    <p:animEffect transition="in" filter="wipe(left)">
                                      <p:cBhvr>
                                        <p:cTn id="50" dur="500"/>
                                        <p:tgtEl>
                                          <p:spTgt spid="108">
                                            <p:txEl>
                                              <p:pRg st="0" end="0"/>
                                            </p:txEl>
                                          </p:spTgt>
                                        </p:tgtEl>
                                      </p:cBhvr>
                                    </p:animEffec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107">
                                            <p:txEl>
                                              <p:pRg st="0" end="0"/>
                                            </p:txEl>
                                          </p:spTgt>
                                        </p:tgtEl>
                                        <p:attrNameLst>
                                          <p:attrName>style.visibility</p:attrName>
                                        </p:attrNameLst>
                                      </p:cBhvr>
                                      <p:to>
                                        <p:strVal val="visible"/>
                                      </p:to>
                                    </p:set>
                                    <p:animEffect transition="in" filter="wipe(left)">
                                      <p:cBhvr>
                                        <p:cTn id="54" dur="500"/>
                                        <p:tgtEl>
                                          <p:spTgt spid="107">
                                            <p:txEl>
                                              <p:pRg st="0" end="0"/>
                                            </p:txEl>
                                          </p:spTgt>
                                        </p:tgtEl>
                                      </p:cBhvr>
                                    </p:animEffect>
                                  </p:childTnLst>
                                </p:cTn>
                              </p:par>
                            </p:childTnLst>
                          </p:cTn>
                        </p:par>
                        <p:par>
                          <p:cTn id="55" fill="hold">
                            <p:stCondLst>
                              <p:cond delay="4500"/>
                            </p:stCondLst>
                            <p:childTnLst>
                              <p:par>
                                <p:cTn id="56" presetID="53" presetClass="entr" presetSubtype="0" fill="hold" nodeType="afterEffect">
                                  <p:stCondLst>
                                    <p:cond delay="0"/>
                                  </p:stCondLst>
                                  <p:childTnLst>
                                    <p:set>
                                      <p:cBhvr>
                                        <p:cTn id="57" dur="1" fill="hold">
                                          <p:stCondLst>
                                            <p:cond delay="0"/>
                                          </p:stCondLst>
                                        </p:cTn>
                                        <p:tgtEl>
                                          <p:spTgt spid="60"/>
                                        </p:tgtEl>
                                        <p:attrNameLst>
                                          <p:attrName>style.visibility</p:attrName>
                                        </p:attrNameLst>
                                      </p:cBhvr>
                                      <p:to>
                                        <p:strVal val="visible"/>
                                      </p:to>
                                    </p:set>
                                    <p:anim calcmode="lin" valueType="num">
                                      <p:cBhvr>
                                        <p:cTn id="58" dur="500" fill="hold"/>
                                        <p:tgtEl>
                                          <p:spTgt spid="60"/>
                                        </p:tgtEl>
                                        <p:attrNameLst>
                                          <p:attrName>ppt_w</p:attrName>
                                        </p:attrNameLst>
                                      </p:cBhvr>
                                      <p:tavLst>
                                        <p:tav tm="0">
                                          <p:val>
                                            <p:fltVal val="0"/>
                                          </p:val>
                                        </p:tav>
                                        <p:tav tm="100000">
                                          <p:val>
                                            <p:strVal val="#ppt_w"/>
                                          </p:val>
                                        </p:tav>
                                      </p:tavLst>
                                    </p:anim>
                                    <p:anim calcmode="lin" valueType="num">
                                      <p:cBhvr>
                                        <p:cTn id="59" dur="500" fill="hold"/>
                                        <p:tgtEl>
                                          <p:spTgt spid="60"/>
                                        </p:tgtEl>
                                        <p:attrNameLst>
                                          <p:attrName>ppt_h</p:attrName>
                                        </p:attrNameLst>
                                      </p:cBhvr>
                                      <p:tavLst>
                                        <p:tav tm="0">
                                          <p:val>
                                            <p:fltVal val="0"/>
                                          </p:val>
                                        </p:tav>
                                        <p:tav tm="100000">
                                          <p:val>
                                            <p:strVal val="#ppt_h"/>
                                          </p:val>
                                        </p:tav>
                                      </p:tavLst>
                                    </p:anim>
                                    <p:animEffect transition="in" filter="fade">
                                      <p:cBhvr>
                                        <p:cTn id="60" dur="500"/>
                                        <p:tgtEl>
                                          <p:spTgt spid="60"/>
                                        </p:tgtEl>
                                      </p:cBhvr>
                                    </p:animEffec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wipe(left)">
                                      <p:cBhvr>
                                        <p:cTn id="64" dur="500"/>
                                        <p:tgtEl>
                                          <p:spTgt spid="113"/>
                                        </p:tgtEl>
                                      </p:cBhvr>
                                    </p:animEffect>
                                  </p:childTnLst>
                                </p:cTn>
                              </p:par>
                              <p:par>
                                <p:cTn id="65" presetID="53" presetClass="entr" presetSubtype="0" fill="hold" grpId="0" nodeType="withEffect">
                                  <p:stCondLst>
                                    <p:cond delay="0"/>
                                  </p:stCondLst>
                                  <p:childTnLst>
                                    <p:set>
                                      <p:cBhvr>
                                        <p:cTn id="66" dur="1" fill="hold">
                                          <p:stCondLst>
                                            <p:cond delay="0"/>
                                          </p:stCondLst>
                                        </p:cTn>
                                        <p:tgtEl>
                                          <p:spTgt spid="109"/>
                                        </p:tgtEl>
                                        <p:attrNameLst>
                                          <p:attrName>style.visibility</p:attrName>
                                        </p:attrNameLst>
                                      </p:cBhvr>
                                      <p:to>
                                        <p:strVal val="visible"/>
                                      </p:to>
                                    </p:set>
                                    <p:anim calcmode="lin" valueType="num">
                                      <p:cBhvr>
                                        <p:cTn id="67" dur="500" fill="hold"/>
                                        <p:tgtEl>
                                          <p:spTgt spid="109"/>
                                        </p:tgtEl>
                                        <p:attrNameLst>
                                          <p:attrName>ppt_w</p:attrName>
                                        </p:attrNameLst>
                                      </p:cBhvr>
                                      <p:tavLst>
                                        <p:tav tm="0">
                                          <p:val>
                                            <p:fltVal val="0"/>
                                          </p:val>
                                        </p:tav>
                                        <p:tav tm="100000">
                                          <p:val>
                                            <p:strVal val="#ppt_w"/>
                                          </p:val>
                                        </p:tav>
                                      </p:tavLst>
                                    </p:anim>
                                    <p:anim calcmode="lin" valueType="num">
                                      <p:cBhvr>
                                        <p:cTn id="68" dur="500" fill="hold"/>
                                        <p:tgtEl>
                                          <p:spTgt spid="109"/>
                                        </p:tgtEl>
                                        <p:attrNameLst>
                                          <p:attrName>ppt_h</p:attrName>
                                        </p:attrNameLst>
                                      </p:cBhvr>
                                      <p:tavLst>
                                        <p:tav tm="0">
                                          <p:val>
                                            <p:fltVal val="0"/>
                                          </p:val>
                                        </p:tav>
                                        <p:tav tm="100000">
                                          <p:val>
                                            <p:strVal val="#ppt_h"/>
                                          </p:val>
                                        </p:tav>
                                      </p:tavLst>
                                    </p:anim>
                                    <p:animEffect transition="in" filter="fade">
                                      <p:cBhvr>
                                        <p:cTn id="69" dur="500"/>
                                        <p:tgtEl>
                                          <p:spTgt spid="109"/>
                                        </p:tgtEl>
                                      </p:cBhvr>
                                    </p:animEffect>
                                  </p:childTnLst>
                                </p:cTn>
                              </p:par>
                            </p:childTnLst>
                          </p:cTn>
                        </p:par>
                        <p:par>
                          <p:cTn id="70" fill="hold">
                            <p:stCondLst>
                              <p:cond delay="5500"/>
                            </p:stCondLst>
                            <p:childTnLst>
                              <p:par>
                                <p:cTn id="71" presetID="53" presetClass="entr" presetSubtype="0" fill="hold" grpId="0" nodeType="afterEffect">
                                  <p:stCondLst>
                                    <p:cond delay="0"/>
                                  </p:stCondLst>
                                  <p:childTnLst>
                                    <p:set>
                                      <p:cBhvr>
                                        <p:cTn id="72" dur="1" fill="hold">
                                          <p:stCondLst>
                                            <p:cond delay="0"/>
                                          </p:stCondLst>
                                        </p:cTn>
                                        <p:tgtEl>
                                          <p:spTgt spid="112"/>
                                        </p:tgtEl>
                                        <p:attrNameLst>
                                          <p:attrName>style.visibility</p:attrName>
                                        </p:attrNameLst>
                                      </p:cBhvr>
                                      <p:to>
                                        <p:strVal val="visible"/>
                                      </p:to>
                                    </p:set>
                                    <p:anim calcmode="lin" valueType="num">
                                      <p:cBhvr>
                                        <p:cTn id="73" dur="500" fill="hold"/>
                                        <p:tgtEl>
                                          <p:spTgt spid="112"/>
                                        </p:tgtEl>
                                        <p:attrNameLst>
                                          <p:attrName>ppt_w</p:attrName>
                                        </p:attrNameLst>
                                      </p:cBhvr>
                                      <p:tavLst>
                                        <p:tav tm="0">
                                          <p:val>
                                            <p:fltVal val="0"/>
                                          </p:val>
                                        </p:tav>
                                        <p:tav tm="100000">
                                          <p:val>
                                            <p:strVal val="#ppt_w"/>
                                          </p:val>
                                        </p:tav>
                                      </p:tavLst>
                                    </p:anim>
                                    <p:anim calcmode="lin" valueType="num">
                                      <p:cBhvr>
                                        <p:cTn id="74" dur="500" fill="hold"/>
                                        <p:tgtEl>
                                          <p:spTgt spid="112"/>
                                        </p:tgtEl>
                                        <p:attrNameLst>
                                          <p:attrName>ppt_h</p:attrName>
                                        </p:attrNameLst>
                                      </p:cBhvr>
                                      <p:tavLst>
                                        <p:tav tm="0">
                                          <p:val>
                                            <p:fltVal val="0"/>
                                          </p:val>
                                        </p:tav>
                                        <p:tav tm="100000">
                                          <p:val>
                                            <p:strVal val="#ppt_h"/>
                                          </p:val>
                                        </p:tav>
                                      </p:tavLst>
                                    </p:anim>
                                    <p:animEffect transition="in" filter="fade">
                                      <p:cBhvr>
                                        <p:cTn id="75" dur="500"/>
                                        <p:tgtEl>
                                          <p:spTgt spid="112"/>
                                        </p:tgtEl>
                                      </p:cBhvr>
                                    </p:animEffect>
                                  </p:childTnLst>
                                </p:cTn>
                              </p:par>
                            </p:childTnLst>
                          </p:cTn>
                        </p:par>
                        <p:par>
                          <p:cTn id="76" fill="hold">
                            <p:stCondLst>
                              <p:cond delay="6000"/>
                            </p:stCondLst>
                            <p:childTnLst>
                              <p:par>
                                <p:cTn id="77" presetID="22" presetClass="entr" presetSubtype="2" fill="hold" grpId="0" nodeType="afterEffect">
                                  <p:stCondLst>
                                    <p:cond delay="0"/>
                                  </p:stCondLst>
                                  <p:childTnLst>
                                    <p:set>
                                      <p:cBhvr>
                                        <p:cTn id="78" dur="1" fill="hold">
                                          <p:stCondLst>
                                            <p:cond delay="0"/>
                                          </p:stCondLst>
                                        </p:cTn>
                                        <p:tgtEl>
                                          <p:spTgt spid="114"/>
                                        </p:tgtEl>
                                        <p:attrNameLst>
                                          <p:attrName>style.visibility</p:attrName>
                                        </p:attrNameLst>
                                      </p:cBhvr>
                                      <p:to>
                                        <p:strVal val="visible"/>
                                      </p:to>
                                    </p:set>
                                    <p:animEffect transition="in" filter="wipe(right)">
                                      <p:cBhvr>
                                        <p:cTn id="79" dur="500"/>
                                        <p:tgtEl>
                                          <p:spTgt spid="114"/>
                                        </p:tgtEl>
                                      </p:cBhvr>
                                    </p:animEffect>
                                  </p:childTnLst>
                                </p:cTn>
                              </p:par>
                            </p:childTnLst>
                          </p:cTn>
                        </p:par>
                        <p:par>
                          <p:cTn id="80" fill="hold">
                            <p:stCondLst>
                              <p:cond delay="6500"/>
                            </p:stCondLst>
                            <p:childTnLst>
                              <p:par>
                                <p:cTn id="81" presetID="22" presetClass="entr" presetSubtype="8" fill="hold" grpId="0" nodeType="afterEffect">
                                  <p:stCondLst>
                                    <p:cond delay="0"/>
                                  </p:stCondLst>
                                  <p:childTnLst>
                                    <p:set>
                                      <p:cBhvr>
                                        <p:cTn id="82" dur="1" fill="hold">
                                          <p:stCondLst>
                                            <p:cond delay="0"/>
                                          </p:stCondLst>
                                        </p:cTn>
                                        <p:tgtEl>
                                          <p:spTgt spid="125">
                                            <p:txEl>
                                              <p:pRg st="0" end="0"/>
                                            </p:txEl>
                                          </p:spTgt>
                                        </p:tgtEl>
                                        <p:attrNameLst>
                                          <p:attrName>style.visibility</p:attrName>
                                        </p:attrNameLst>
                                      </p:cBhvr>
                                      <p:to>
                                        <p:strVal val="visible"/>
                                      </p:to>
                                    </p:set>
                                    <p:animEffect transition="in" filter="wipe(left)">
                                      <p:cBhvr>
                                        <p:cTn id="83" dur="500"/>
                                        <p:tgtEl>
                                          <p:spTgt spid="125">
                                            <p:txEl>
                                              <p:pRg st="0" end="0"/>
                                            </p:txEl>
                                          </p:spTgt>
                                        </p:tgtEl>
                                      </p:cBhvr>
                                    </p:animEffect>
                                  </p:childTnLst>
                                </p:cTn>
                              </p:par>
                            </p:childTnLst>
                          </p:cTn>
                        </p:par>
                        <p:par>
                          <p:cTn id="84" fill="hold">
                            <p:stCondLst>
                              <p:cond delay="7000"/>
                            </p:stCondLst>
                            <p:childTnLst>
                              <p:par>
                                <p:cTn id="85" presetID="22" presetClass="entr" presetSubtype="8" fill="hold" grpId="0" nodeType="afterEffect">
                                  <p:stCondLst>
                                    <p:cond delay="0"/>
                                  </p:stCondLst>
                                  <p:childTnLst>
                                    <p:set>
                                      <p:cBhvr>
                                        <p:cTn id="86" dur="1" fill="hold">
                                          <p:stCondLst>
                                            <p:cond delay="0"/>
                                          </p:stCondLst>
                                        </p:cTn>
                                        <p:tgtEl>
                                          <p:spTgt spid="127">
                                            <p:txEl>
                                              <p:pRg st="0" end="0"/>
                                            </p:txEl>
                                          </p:spTgt>
                                        </p:tgtEl>
                                        <p:attrNameLst>
                                          <p:attrName>style.visibility</p:attrName>
                                        </p:attrNameLst>
                                      </p:cBhvr>
                                      <p:to>
                                        <p:strVal val="visible"/>
                                      </p:to>
                                    </p:set>
                                    <p:animEffect transition="in" filter="wipe(left)">
                                      <p:cBhvr>
                                        <p:cTn id="87" dur="500"/>
                                        <p:tgtEl>
                                          <p:spTgt spid="127">
                                            <p:txEl>
                                              <p:pRg st="0" end="0"/>
                                            </p:txEl>
                                          </p:spTgt>
                                        </p:tgtEl>
                                      </p:cBhvr>
                                    </p:animEffect>
                                  </p:childTnLst>
                                </p:cTn>
                              </p:par>
                            </p:childTnLst>
                          </p:cTn>
                        </p:par>
                        <p:par>
                          <p:cTn id="88" fill="hold">
                            <p:stCondLst>
                              <p:cond delay="7500"/>
                            </p:stCondLst>
                            <p:childTnLst>
                              <p:par>
                                <p:cTn id="89" presetID="22" presetClass="entr" presetSubtype="8" fill="hold" grpId="0" nodeType="afterEffect">
                                  <p:stCondLst>
                                    <p:cond delay="0"/>
                                  </p:stCondLst>
                                  <p:childTnLst>
                                    <p:set>
                                      <p:cBhvr>
                                        <p:cTn id="90" dur="1" fill="hold">
                                          <p:stCondLst>
                                            <p:cond delay="0"/>
                                          </p:stCondLst>
                                        </p:cTn>
                                        <p:tgtEl>
                                          <p:spTgt spid="126">
                                            <p:txEl>
                                              <p:pRg st="0" end="0"/>
                                            </p:txEl>
                                          </p:spTgt>
                                        </p:tgtEl>
                                        <p:attrNameLst>
                                          <p:attrName>style.visibility</p:attrName>
                                        </p:attrNameLst>
                                      </p:cBhvr>
                                      <p:to>
                                        <p:strVal val="visible"/>
                                      </p:to>
                                    </p:set>
                                    <p:animEffect transition="in" filter="wipe(left)">
                                      <p:cBhvr>
                                        <p:cTn id="91" dur="500"/>
                                        <p:tgtEl>
                                          <p:spTgt spid="126">
                                            <p:txEl>
                                              <p:pRg st="0" end="0"/>
                                            </p:txEl>
                                          </p:spTgt>
                                        </p:tgtEl>
                                      </p:cBhvr>
                                    </p:animEffect>
                                  </p:childTnLst>
                                </p:cTn>
                              </p:par>
                            </p:childTnLst>
                          </p:cTn>
                        </p:par>
                        <p:par>
                          <p:cTn id="92" fill="hold">
                            <p:stCondLst>
                              <p:cond delay="8000"/>
                            </p:stCondLst>
                            <p:childTnLst>
                              <p:par>
                                <p:cTn id="93" presetID="53" presetClass="entr" presetSubtype="0" fill="hold" nodeType="afterEffect">
                                  <p:stCondLst>
                                    <p:cond delay="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childTnLst>
                          </p:cTn>
                        </p:par>
                        <p:par>
                          <p:cTn id="98" fill="hold">
                            <p:stCondLst>
                              <p:cond delay="8500"/>
                            </p:stCondLst>
                            <p:childTnLst>
                              <p:par>
                                <p:cTn id="99" presetID="22" presetClass="entr" presetSubtype="8" fill="hold" grpId="0" nodeType="afterEffect">
                                  <p:stCondLst>
                                    <p:cond delay="0"/>
                                  </p:stCondLst>
                                  <p:childTnLst>
                                    <p:set>
                                      <p:cBhvr>
                                        <p:cTn id="100" dur="1" fill="hold">
                                          <p:stCondLst>
                                            <p:cond delay="0"/>
                                          </p:stCondLst>
                                        </p:cTn>
                                        <p:tgtEl>
                                          <p:spTgt spid="140"/>
                                        </p:tgtEl>
                                        <p:attrNameLst>
                                          <p:attrName>style.visibility</p:attrName>
                                        </p:attrNameLst>
                                      </p:cBhvr>
                                      <p:to>
                                        <p:strVal val="visible"/>
                                      </p:to>
                                    </p:set>
                                    <p:animEffect transition="in" filter="wipe(left)">
                                      <p:cBhvr>
                                        <p:cTn id="101" dur="500"/>
                                        <p:tgtEl>
                                          <p:spTgt spid="140"/>
                                        </p:tgtEl>
                                      </p:cBhvr>
                                    </p:animEffect>
                                  </p:childTnLst>
                                </p:cTn>
                              </p:par>
                              <p:par>
                                <p:cTn id="102" presetID="53" presetClass="entr" presetSubtype="0" fill="hold" grpId="0" nodeType="withEffect">
                                  <p:stCondLst>
                                    <p:cond delay="0"/>
                                  </p:stCondLst>
                                  <p:childTnLst>
                                    <p:set>
                                      <p:cBhvr>
                                        <p:cTn id="103" dur="1" fill="hold">
                                          <p:stCondLst>
                                            <p:cond delay="0"/>
                                          </p:stCondLst>
                                        </p:cTn>
                                        <p:tgtEl>
                                          <p:spTgt spid="138"/>
                                        </p:tgtEl>
                                        <p:attrNameLst>
                                          <p:attrName>style.visibility</p:attrName>
                                        </p:attrNameLst>
                                      </p:cBhvr>
                                      <p:to>
                                        <p:strVal val="visible"/>
                                      </p:to>
                                    </p:set>
                                    <p:anim calcmode="lin" valueType="num">
                                      <p:cBhvr>
                                        <p:cTn id="104" dur="500" fill="hold"/>
                                        <p:tgtEl>
                                          <p:spTgt spid="138"/>
                                        </p:tgtEl>
                                        <p:attrNameLst>
                                          <p:attrName>ppt_w</p:attrName>
                                        </p:attrNameLst>
                                      </p:cBhvr>
                                      <p:tavLst>
                                        <p:tav tm="0">
                                          <p:val>
                                            <p:fltVal val="0"/>
                                          </p:val>
                                        </p:tav>
                                        <p:tav tm="100000">
                                          <p:val>
                                            <p:strVal val="#ppt_w"/>
                                          </p:val>
                                        </p:tav>
                                      </p:tavLst>
                                    </p:anim>
                                    <p:anim calcmode="lin" valueType="num">
                                      <p:cBhvr>
                                        <p:cTn id="105" dur="500" fill="hold"/>
                                        <p:tgtEl>
                                          <p:spTgt spid="138"/>
                                        </p:tgtEl>
                                        <p:attrNameLst>
                                          <p:attrName>ppt_h</p:attrName>
                                        </p:attrNameLst>
                                      </p:cBhvr>
                                      <p:tavLst>
                                        <p:tav tm="0">
                                          <p:val>
                                            <p:fltVal val="0"/>
                                          </p:val>
                                        </p:tav>
                                        <p:tav tm="100000">
                                          <p:val>
                                            <p:strVal val="#ppt_h"/>
                                          </p:val>
                                        </p:tav>
                                      </p:tavLst>
                                    </p:anim>
                                    <p:animEffect transition="in" filter="fade">
                                      <p:cBhvr>
                                        <p:cTn id="106" dur="500"/>
                                        <p:tgtEl>
                                          <p:spTgt spid="138"/>
                                        </p:tgtEl>
                                      </p:cBhvr>
                                    </p:animEffect>
                                  </p:childTnLst>
                                </p:cTn>
                              </p:par>
                            </p:childTnLst>
                          </p:cTn>
                        </p:par>
                        <p:par>
                          <p:cTn id="107" fill="hold">
                            <p:stCondLst>
                              <p:cond delay="9000"/>
                            </p:stCondLst>
                            <p:childTnLst>
                              <p:par>
                                <p:cTn id="108" presetID="53" presetClass="entr" presetSubtype="0" fill="hold" grpId="0" nodeType="afterEffect">
                                  <p:stCondLst>
                                    <p:cond delay="0"/>
                                  </p:stCondLst>
                                  <p:childTnLst>
                                    <p:set>
                                      <p:cBhvr>
                                        <p:cTn id="109" dur="1" fill="hold">
                                          <p:stCondLst>
                                            <p:cond delay="0"/>
                                          </p:stCondLst>
                                        </p:cTn>
                                        <p:tgtEl>
                                          <p:spTgt spid="139"/>
                                        </p:tgtEl>
                                        <p:attrNameLst>
                                          <p:attrName>style.visibility</p:attrName>
                                        </p:attrNameLst>
                                      </p:cBhvr>
                                      <p:to>
                                        <p:strVal val="visible"/>
                                      </p:to>
                                    </p:set>
                                    <p:anim calcmode="lin" valueType="num">
                                      <p:cBhvr>
                                        <p:cTn id="110" dur="500" fill="hold"/>
                                        <p:tgtEl>
                                          <p:spTgt spid="139"/>
                                        </p:tgtEl>
                                        <p:attrNameLst>
                                          <p:attrName>ppt_w</p:attrName>
                                        </p:attrNameLst>
                                      </p:cBhvr>
                                      <p:tavLst>
                                        <p:tav tm="0">
                                          <p:val>
                                            <p:fltVal val="0"/>
                                          </p:val>
                                        </p:tav>
                                        <p:tav tm="100000">
                                          <p:val>
                                            <p:strVal val="#ppt_w"/>
                                          </p:val>
                                        </p:tav>
                                      </p:tavLst>
                                    </p:anim>
                                    <p:anim calcmode="lin" valueType="num">
                                      <p:cBhvr>
                                        <p:cTn id="111" dur="500" fill="hold"/>
                                        <p:tgtEl>
                                          <p:spTgt spid="139"/>
                                        </p:tgtEl>
                                        <p:attrNameLst>
                                          <p:attrName>ppt_h</p:attrName>
                                        </p:attrNameLst>
                                      </p:cBhvr>
                                      <p:tavLst>
                                        <p:tav tm="0">
                                          <p:val>
                                            <p:fltVal val="0"/>
                                          </p:val>
                                        </p:tav>
                                        <p:tav tm="100000">
                                          <p:val>
                                            <p:strVal val="#ppt_h"/>
                                          </p:val>
                                        </p:tav>
                                      </p:tavLst>
                                    </p:anim>
                                    <p:animEffect transition="in" filter="fade">
                                      <p:cBhvr>
                                        <p:cTn id="112" dur="500"/>
                                        <p:tgtEl>
                                          <p:spTgt spid="139"/>
                                        </p:tgtEl>
                                      </p:cBhvr>
                                    </p:animEffect>
                                  </p:childTnLst>
                                </p:cTn>
                              </p:par>
                            </p:childTnLst>
                          </p:cTn>
                        </p:par>
                        <p:par>
                          <p:cTn id="113" fill="hold">
                            <p:stCondLst>
                              <p:cond delay="9500"/>
                            </p:stCondLst>
                            <p:childTnLst>
                              <p:par>
                                <p:cTn id="114" presetID="22" presetClass="entr" presetSubtype="2" fill="hold" grpId="0" nodeType="afterEffect">
                                  <p:stCondLst>
                                    <p:cond delay="0"/>
                                  </p:stCondLst>
                                  <p:childTnLst>
                                    <p:set>
                                      <p:cBhvr>
                                        <p:cTn id="115" dur="1" fill="hold">
                                          <p:stCondLst>
                                            <p:cond delay="0"/>
                                          </p:stCondLst>
                                        </p:cTn>
                                        <p:tgtEl>
                                          <p:spTgt spid="141"/>
                                        </p:tgtEl>
                                        <p:attrNameLst>
                                          <p:attrName>style.visibility</p:attrName>
                                        </p:attrNameLst>
                                      </p:cBhvr>
                                      <p:to>
                                        <p:strVal val="visible"/>
                                      </p:to>
                                    </p:set>
                                    <p:animEffect transition="in" filter="wipe(right)">
                                      <p:cBhvr>
                                        <p:cTn id="116" dur="500"/>
                                        <p:tgtEl>
                                          <p:spTgt spid="141"/>
                                        </p:tgtEl>
                                      </p:cBhvr>
                                    </p:animEffec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152">
                                            <p:txEl>
                                              <p:pRg st="0" end="0"/>
                                            </p:txEl>
                                          </p:spTgt>
                                        </p:tgtEl>
                                        <p:attrNameLst>
                                          <p:attrName>style.visibility</p:attrName>
                                        </p:attrNameLst>
                                      </p:cBhvr>
                                      <p:to>
                                        <p:strVal val="visible"/>
                                      </p:to>
                                    </p:set>
                                    <p:animEffect transition="in" filter="wipe(left)">
                                      <p:cBhvr>
                                        <p:cTn id="120" dur="500"/>
                                        <p:tgtEl>
                                          <p:spTgt spid="152">
                                            <p:txEl>
                                              <p:pRg st="0" end="0"/>
                                            </p:txEl>
                                          </p:spTgt>
                                        </p:tgtEl>
                                      </p:cBhvr>
                                    </p:animEffect>
                                  </p:childTnLst>
                                </p:cTn>
                              </p:par>
                            </p:childTnLst>
                          </p:cTn>
                        </p:par>
                        <p:par>
                          <p:cTn id="121" fill="hold">
                            <p:stCondLst>
                              <p:cond delay="10500"/>
                            </p:stCondLst>
                            <p:childTnLst>
                              <p:par>
                                <p:cTn id="122" presetID="22" presetClass="entr" presetSubtype="8" fill="hold" grpId="0" nodeType="afterEffect">
                                  <p:stCondLst>
                                    <p:cond delay="0"/>
                                  </p:stCondLst>
                                  <p:childTnLst>
                                    <p:set>
                                      <p:cBhvr>
                                        <p:cTn id="123" dur="1" fill="hold">
                                          <p:stCondLst>
                                            <p:cond delay="0"/>
                                          </p:stCondLst>
                                        </p:cTn>
                                        <p:tgtEl>
                                          <p:spTgt spid="154">
                                            <p:txEl>
                                              <p:pRg st="0" end="0"/>
                                            </p:txEl>
                                          </p:spTgt>
                                        </p:tgtEl>
                                        <p:attrNameLst>
                                          <p:attrName>style.visibility</p:attrName>
                                        </p:attrNameLst>
                                      </p:cBhvr>
                                      <p:to>
                                        <p:strVal val="visible"/>
                                      </p:to>
                                    </p:set>
                                    <p:animEffect transition="in" filter="wipe(left)">
                                      <p:cBhvr>
                                        <p:cTn id="124" dur="500"/>
                                        <p:tgtEl>
                                          <p:spTgt spid="154">
                                            <p:txEl>
                                              <p:pRg st="0" end="0"/>
                                            </p:txEl>
                                          </p:spTgt>
                                        </p:tgtEl>
                                      </p:cBhvr>
                                    </p:animEffect>
                                  </p:childTnLst>
                                </p:cTn>
                              </p:par>
                            </p:childTnLst>
                          </p:cTn>
                        </p:par>
                        <p:par>
                          <p:cTn id="125" fill="hold">
                            <p:stCondLst>
                              <p:cond delay="11000"/>
                            </p:stCondLst>
                            <p:childTnLst>
                              <p:par>
                                <p:cTn id="126" presetID="22" presetClass="entr" presetSubtype="8" fill="hold" grpId="0" nodeType="afterEffect">
                                  <p:stCondLst>
                                    <p:cond delay="0"/>
                                  </p:stCondLst>
                                  <p:childTnLst>
                                    <p:set>
                                      <p:cBhvr>
                                        <p:cTn id="127" dur="1" fill="hold">
                                          <p:stCondLst>
                                            <p:cond delay="0"/>
                                          </p:stCondLst>
                                        </p:cTn>
                                        <p:tgtEl>
                                          <p:spTgt spid="153">
                                            <p:txEl>
                                              <p:pRg st="0" end="0"/>
                                            </p:txEl>
                                          </p:spTgt>
                                        </p:tgtEl>
                                        <p:attrNameLst>
                                          <p:attrName>style.visibility</p:attrName>
                                        </p:attrNameLst>
                                      </p:cBhvr>
                                      <p:to>
                                        <p:strVal val="visible"/>
                                      </p:to>
                                    </p:set>
                                    <p:animEffect transition="in" filter="wipe(left)">
                                      <p:cBhvr>
                                        <p:cTn id="128" dur="500"/>
                                        <p:tgtEl>
                                          <p:spTgt spid="153">
                                            <p:txEl>
                                              <p:pRg st="0" end="0"/>
                                            </p:txEl>
                                          </p:spTgt>
                                        </p:tgtEl>
                                      </p:cBhvr>
                                    </p:animEffect>
                                  </p:childTnLst>
                                </p:cTn>
                              </p:par>
                            </p:childTnLst>
                          </p:cTn>
                        </p:par>
                        <p:par>
                          <p:cTn id="129" fill="hold">
                            <p:stCondLst>
                              <p:cond delay="11500"/>
                            </p:stCondLst>
                            <p:childTnLst>
                              <p:par>
                                <p:cTn id="130" presetID="53" presetClass="entr" presetSubtype="0" fill="hold" nodeType="afterEffect">
                                  <p:stCondLst>
                                    <p:cond delay="0"/>
                                  </p:stCondLst>
                                  <p:childTnLst>
                                    <p:set>
                                      <p:cBhvr>
                                        <p:cTn id="131" dur="1" fill="hold">
                                          <p:stCondLst>
                                            <p:cond delay="0"/>
                                          </p:stCondLst>
                                        </p:cTn>
                                        <p:tgtEl>
                                          <p:spTgt spid="142"/>
                                        </p:tgtEl>
                                        <p:attrNameLst>
                                          <p:attrName>style.visibility</p:attrName>
                                        </p:attrNameLst>
                                      </p:cBhvr>
                                      <p:to>
                                        <p:strVal val="visible"/>
                                      </p:to>
                                    </p:set>
                                    <p:anim calcmode="lin" valueType="num">
                                      <p:cBhvr>
                                        <p:cTn id="132" dur="500" fill="hold"/>
                                        <p:tgtEl>
                                          <p:spTgt spid="142"/>
                                        </p:tgtEl>
                                        <p:attrNameLst>
                                          <p:attrName>ppt_w</p:attrName>
                                        </p:attrNameLst>
                                      </p:cBhvr>
                                      <p:tavLst>
                                        <p:tav tm="0">
                                          <p:val>
                                            <p:fltVal val="0"/>
                                          </p:val>
                                        </p:tav>
                                        <p:tav tm="100000">
                                          <p:val>
                                            <p:strVal val="#ppt_w"/>
                                          </p:val>
                                        </p:tav>
                                      </p:tavLst>
                                    </p:anim>
                                    <p:anim calcmode="lin" valueType="num">
                                      <p:cBhvr>
                                        <p:cTn id="133" dur="500" fill="hold"/>
                                        <p:tgtEl>
                                          <p:spTgt spid="142"/>
                                        </p:tgtEl>
                                        <p:attrNameLst>
                                          <p:attrName>ppt_h</p:attrName>
                                        </p:attrNameLst>
                                      </p:cBhvr>
                                      <p:tavLst>
                                        <p:tav tm="0">
                                          <p:val>
                                            <p:fltVal val="0"/>
                                          </p:val>
                                        </p:tav>
                                        <p:tav tm="100000">
                                          <p:val>
                                            <p:strVal val="#ppt_h"/>
                                          </p:val>
                                        </p:tav>
                                      </p:tavLst>
                                    </p:anim>
                                    <p:animEffect transition="in" filter="fade">
                                      <p:cBhvr>
                                        <p:cTn id="134" dur="500"/>
                                        <p:tgtEl>
                                          <p:spTgt spid="142"/>
                                        </p:tgtEl>
                                      </p:cBhvr>
                                    </p:animEffect>
                                  </p:childTnLst>
                                </p:cTn>
                              </p:par>
                            </p:childTnLst>
                          </p:cTn>
                        </p:par>
                        <p:par>
                          <p:cTn id="135" fill="hold">
                            <p:stCondLst>
                              <p:cond delay="12000"/>
                            </p:stCondLst>
                            <p:childTnLst>
                              <p:par>
                                <p:cTn id="136" presetID="22" presetClass="entr" presetSubtype="8" fill="hold" grpId="0" nodeType="afterEffect">
                                  <p:stCondLst>
                                    <p:cond delay="0"/>
                                  </p:stCondLst>
                                  <p:childTnLst>
                                    <p:set>
                                      <p:cBhvr>
                                        <p:cTn id="137" dur="1" fill="hold">
                                          <p:stCondLst>
                                            <p:cond delay="0"/>
                                          </p:stCondLst>
                                        </p:cTn>
                                        <p:tgtEl>
                                          <p:spTgt spid="157"/>
                                        </p:tgtEl>
                                        <p:attrNameLst>
                                          <p:attrName>style.visibility</p:attrName>
                                        </p:attrNameLst>
                                      </p:cBhvr>
                                      <p:to>
                                        <p:strVal val="visible"/>
                                      </p:to>
                                    </p:set>
                                    <p:animEffect transition="in" filter="wipe(left)">
                                      <p:cBhvr>
                                        <p:cTn id="138" dur="500"/>
                                        <p:tgtEl>
                                          <p:spTgt spid="157"/>
                                        </p:tgtEl>
                                      </p:cBhvr>
                                    </p:animEffect>
                                  </p:childTnLst>
                                </p:cTn>
                              </p:par>
                              <p:par>
                                <p:cTn id="139" presetID="53" presetClass="entr" presetSubtype="0" fill="hold" grpId="0" nodeType="withEffect">
                                  <p:stCondLst>
                                    <p:cond delay="0"/>
                                  </p:stCondLst>
                                  <p:childTnLst>
                                    <p:set>
                                      <p:cBhvr>
                                        <p:cTn id="140" dur="1" fill="hold">
                                          <p:stCondLst>
                                            <p:cond delay="0"/>
                                          </p:stCondLst>
                                        </p:cTn>
                                        <p:tgtEl>
                                          <p:spTgt spid="155"/>
                                        </p:tgtEl>
                                        <p:attrNameLst>
                                          <p:attrName>style.visibility</p:attrName>
                                        </p:attrNameLst>
                                      </p:cBhvr>
                                      <p:to>
                                        <p:strVal val="visible"/>
                                      </p:to>
                                    </p:set>
                                    <p:anim calcmode="lin" valueType="num">
                                      <p:cBhvr>
                                        <p:cTn id="141" dur="500" fill="hold"/>
                                        <p:tgtEl>
                                          <p:spTgt spid="155"/>
                                        </p:tgtEl>
                                        <p:attrNameLst>
                                          <p:attrName>ppt_w</p:attrName>
                                        </p:attrNameLst>
                                      </p:cBhvr>
                                      <p:tavLst>
                                        <p:tav tm="0">
                                          <p:val>
                                            <p:fltVal val="0"/>
                                          </p:val>
                                        </p:tav>
                                        <p:tav tm="100000">
                                          <p:val>
                                            <p:strVal val="#ppt_w"/>
                                          </p:val>
                                        </p:tav>
                                      </p:tavLst>
                                    </p:anim>
                                    <p:anim calcmode="lin" valueType="num">
                                      <p:cBhvr>
                                        <p:cTn id="142" dur="500" fill="hold"/>
                                        <p:tgtEl>
                                          <p:spTgt spid="155"/>
                                        </p:tgtEl>
                                        <p:attrNameLst>
                                          <p:attrName>ppt_h</p:attrName>
                                        </p:attrNameLst>
                                      </p:cBhvr>
                                      <p:tavLst>
                                        <p:tav tm="0">
                                          <p:val>
                                            <p:fltVal val="0"/>
                                          </p:val>
                                        </p:tav>
                                        <p:tav tm="100000">
                                          <p:val>
                                            <p:strVal val="#ppt_h"/>
                                          </p:val>
                                        </p:tav>
                                      </p:tavLst>
                                    </p:anim>
                                    <p:animEffect transition="in" filter="fade">
                                      <p:cBhvr>
                                        <p:cTn id="143" dur="500"/>
                                        <p:tgtEl>
                                          <p:spTgt spid="155"/>
                                        </p:tgtEl>
                                      </p:cBhvr>
                                    </p:animEffect>
                                  </p:childTnLst>
                                </p:cTn>
                              </p:par>
                            </p:childTnLst>
                          </p:cTn>
                        </p:par>
                        <p:par>
                          <p:cTn id="144" fill="hold">
                            <p:stCondLst>
                              <p:cond delay="12500"/>
                            </p:stCondLst>
                            <p:childTnLst>
                              <p:par>
                                <p:cTn id="145" presetID="53" presetClass="entr" presetSubtype="0" fill="hold" grpId="0" nodeType="afterEffect">
                                  <p:stCondLst>
                                    <p:cond delay="0"/>
                                  </p:stCondLst>
                                  <p:childTnLst>
                                    <p:set>
                                      <p:cBhvr>
                                        <p:cTn id="146" dur="1" fill="hold">
                                          <p:stCondLst>
                                            <p:cond delay="0"/>
                                          </p:stCondLst>
                                        </p:cTn>
                                        <p:tgtEl>
                                          <p:spTgt spid="156"/>
                                        </p:tgtEl>
                                        <p:attrNameLst>
                                          <p:attrName>style.visibility</p:attrName>
                                        </p:attrNameLst>
                                      </p:cBhvr>
                                      <p:to>
                                        <p:strVal val="visible"/>
                                      </p:to>
                                    </p:set>
                                    <p:anim calcmode="lin" valueType="num">
                                      <p:cBhvr>
                                        <p:cTn id="147" dur="500" fill="hold"/>
                                        <p:tgtEl>
                                          <p:spTgt spid="156"/>
                                        </p:tgtEl>
                                        <p:attrNameLst>
                                          <p:attrName>ppt_w</p:attrName>
                                        </p:attrNameLst>
                                      </p:cBhvr>
                                      <p:tavLst>
                                        <p:tav tm="0">
                                          <p:val>
                                            <p:fltVal val="0"/>
                                          </p:val>
                                        </p:tav>
                                        <p:tav tm="100000">
                                          <p:val>
                                            <p:strVal val="#ppt_w"/>
                                          </p:val>
                                        </p:tav>
                                      </p:tavLst>
                                    </p:anim>
                                    <p:anim calcmode="lin" valueType="num">
                                      <p:cBhvr>
                                        <p:cTn id="148" dur="500" fill="hold"/>
                                        <p:tgtEl>
                                          <p:spTgt spid="156"/>
                                        </p:tgtEl>
                                        <p:attrNameLst>
                                          <p:attrName>ppt_h</p:attrName>
                                        </p:attrNameLst>
                                      </p:cBhvr>
                                      <p:tavLst>
                                        <p:tav tm="0">
                                          <p:val>
                                            <p:fltVal val="0"/>
                                          </p:val>
                                        </p:tav>
                                        <p:tav tm="100000">
                                          <p:val>
                                            <p:strVal val="#ppt_h"/>
                                          </p:val>
                                        </p:tav>
                                      </p:tavLst>
                                    </p:anim>
                                    <p:animEffect transition="in" filter="fade">
                                      <p:cBhvr>
                                        <p:cTn id="149" dur="500"/>
                                        <p:tgtEl>
                                          <p:spTgt spid="156"/>
                                        </p:tgtEl>
                                      </p:cBhvr>
                                    </p:animEffect>
                                  </p:childTnLst>
                                </p:cTn>
                              </p:par>
                            </p:childTnLst>
                          </p:cTn>
                        </p:par>
                        <p:par>
                          <p:cTn id="150" fill="hold">
                            <p:stCondLst>
                              <p:cond delay="13000"/>
                            </p:stCondLst>
                            <p:childTnLst>
                              <p:par>
                                <p:cTn id="151" presetID="22" presetClass="entr" presetSubtype="2" fill="hold" grpId="0" nodeType="afterEffect">
                                  <p:stCondLst>
                                    <p:cond delay="0"/>
                                  </p:stCondLst>
                                  <p:childTnLst>
                                    <p:set>
                                      <p:cBhvr>
                                        <p:cTn id="152" dur="1" fill="hold">
                                          <p:stCondLst>
                                            <p:cond delay="0"/>
                                          </p:stCondLst>
                                        </p:cTn>
                                        <p:tgtEl>
                                          <p:spTgt spid="158"/>
                                        </p:tgtEl>
                                        <p:attrNameLst>
                                          <p:attrName>style.visibility</p:attrName>
                                        </p:attrNameLst>
                                      </p:cBhvr>
                                      <p:to>
                                        <p:strVal val="visible"/>
                                      </p:to>
                                    </p:set>
                                    <p:animEffect transition="in" filter="wipe(right)">
                                      <p:cBhvr>
                                        <p:cTn id="153" dur="500"/>
                                        <p:tgtEl>
                                          <p:spTgt spid="158"/>
                                        </p:tgtEl>
                                      </p:cBhvr>
                                    </p:animEffect>
                                  </p:childTnLst>
                                </p:cTn>
                              </p:par>
                            </p:childTnLst>
                          </p:cTn>
                        </p:par>
                        <p:par>
                          <p:cTn id="154" fill="hold">
                            <p:stCondLst>
                              <p:cond delay="13500"/>
                            </p:stCondLst>
                            <p:childTnLst>
                              <p:par>
                                <p:cTn id="155" presetID="22" presetClass="entr" presetSubtype="8" fill="hold" grpId="0" nodeType="afterEffect">
                                  <p:stCondLst>
                                    <p:cond delay="0"/>
                                  </p:stCondLst>
                                  <p:childTnLst>
                                    <p:set>
                                      <p:cBhvr>
                                        <p:cTn id="156" dur="1" fill="hold">
                                          <p:stCondLst>
                                            <p:cond delay="0"/>
                                          </p:stCondLst>
                                        </p:cTn>
                                        <p:tgtEl>
                                          <p:spTgt spid="169">
                                            <p:txEl>
                                              <p:pRg st="0" end="0"/>
                                            </p:txEl>
                                          </p:spTgt>
                                        </p:tgtEl>
                                        <p:attrNameLst>
                                          <p:attrName>style.visibility</p:attrName>
                                        </p:attrNameLst>
                                      </p:cBhvr>
                                      <p:to>
                                        <p:strVal val="visible"/>
                                      </p:to>
                                    </p:set>
                                    <p:animEffect transition="in" filter="wipe(left)">
                                      <p:cBhvr>
                                        <p:cTn id="157" dur="500"/>
                                        <p:tgtEl>
                                          <p:spTgt spid="169">
                                            <p:txEl>
                                              <p:pRg st="0" end="0"/>
                                            </p:txEl>
                                          </p:spTgt>
                                        </p:tgtEl>
                                      </p:cBhvr>
                                    </p:animEffect>
                                  </p:childTnLst>
                                </p:cTn>
                              </p:par>
                            </p:childTnLst>
                          </p:cTn>
                        </p:par>
                        <p:par>
                          <p:cTn id="158" fill="hold">
                            <p:stCondLst>
                              <p:cond delay="14000"/>
                            </p:stCondLst>
                            <p:childTnLst>
                              <p:par>
                                <p:cTn id="159" presetID="22" presetClass="entr" presetSubtype="8" fill="hold" grpId="0" nodeType="afterEffect">
                                  <p:stCondLst>
                                    <p:cond delay="0"/>
                                  </p:stCondLst>
                                  <p:childTnLst>
                                    <p:set>
                                      <p:cBhvr>
                                        <p:cTn id="160" dur="1" fill="hold">
                                          <p:stCondLst>
                                            <p:cond delay="0"/>
                                          </p:stCondLst>
                                        </p:cTn>
                                        <p:tgtEl>
                                          <p:spTgt spid="171">
                                            <p:txEl>
                                              <p:pRg st="0" end="0"/>
                                            </p:txEl>
                                          </p:spTgt>
                                        </p:tgtEl>
                                        <p:attrNameLst>
                                          <p:attrName>style.visibility</p:attrName>
                                        </p:attrNameLst>
                                      </p:cBhvr>
                                      <p:to>
                                        <p:strVal val="visible"/>
                                      </p:to>
                                    </p:set>
                                    <p:animEffect transition="in" filter="wipe(left)">
                                      <p:cBhvr>
                                        <p:cTn id="161" dur="500"/>
                                        <p:tgtEl>
                                          <p:spTgt spid="171">
                                            <p:txEl>
                                              <p:pRg st="0" end="0"/>
                                            </p:txEl>
                                          </p:spTgt>
                                        </p:tgtEl>
                                      </p:cBhvr>
                                    </p:animEffect>
                                  </p:childTnLst>
                                </p:cTn>
                              </p:par>
                            </p:childTnLst>
                          </p:cTn>
                        </p:par>
                        <p:par>
                          <p:cTn id="162" fill="hold">
                            <p:stCondLst>
                              <p:cond delay="14500"/>
                            </p:stCondLst>
                            <p:childTnLst>
                              <p:par>
                                <p:cTn id="163" presetID="22" presetClass="entr" presetSubtype="8" fill="hold" grpId="0" nodeType="afterEffect">
                                  <p:stCondLst>
                                    <p:cond delay="0"/>
                                  </p:stCondLst>
                                  <p:childTnLst>
                                    <p:set>
                                      <p:cBhvr>
                                        <p:cTn id="164" dur="1" fill="hold">
                                          <p:stCondLst>
                                            <p:cond delay="0"/>
                                          </p:stCondLst>
                                        </p:cTn>
                                        <p:tgtEl>
                                          <p:spTgt spid="170">
                                            <p:txEl>
                                              <p:pRg st="0" end="0"/>
                                            </p:txEl>
                                          </p:spTgt>
                                        </p:tgtEl>
                                        <p:attrNameLst>
                                          <p:attrName>style.visibility</p:attrName>
                                        </p:attrNameLst>
                                      </p:cBhvr>
                                      <p:to>
                                        <p:strVal val="visible"/>
                                      </p:to>
                                    </p:set>
                                    <p:animEffect transition="in" filter="wipe(left)">
                                      <p:cBhvr>
                                        <p:cTn id="165" dur="500"/>
                                        <p:tgtEl>
                                          <p:spTgt spid="170">
                                            <p:txEl>
                                              <p:pRg st="0" end="0"/>
                                            </p:txEl>
                                          </p:spTgt>
                                        </p:tgtEl>
                                      </p:cBhvr>
                                    </p:animEffect>
                                  </p:childTnLst>
                                </p:cTn>
                              </p:par>
                            </p:childTnLst>
                          </p:cTn>
                        </p:par>
                        <p:par>
                          <p:cTn id="166" fill="hold">
                            <p:stCondLst>
                              <p:cond delay="15000"/>
                            </p:stCondLst>
                            <p:childTnLst>
                              <p:par>
                                <p:cTn id="167" presetID="53" presetClass="entr" presetSubtype="0" fill="hold" nodeType="afterEffect">
                                  <p:stCondLst>
                                    <p:cond delay="0"/>
                                  </p:stCondLst>
                                  <p:childTnLst>
                                    <p:set>
                                      <p:cBhvr>
                                        <p:cTn id="168" dur="1" fill="hold">
                                          <p:stCondLst>
                                            <p:cond delay="0"/>
                                          </p:stCondLst>
                                        </p:cTn>
                                        <p:tgtEl>
                                          <p:spTgt spid="159"/>
                                        </p:tgtEl>
                                        <p:attrNameLst>
                                          <p:attrName>style.visibility</p:attrName>
                                        </p:attrNameLst>
                                      </p:cBhvr>
                                      <p:to>
                                        <p:strVal val="visible"/>
                                      </p:to>
                                    </p:set>
                                    <p:anim calcmode="lin" valueType="num">
                                      <p:cBhvr>
                                        <p:cTn id="169" dur="500" fill="hold"/>
                                        <p:tgtEl>
                                          <p:spTgt spid="159"/>
                                        </p:tgtEl>
                                        <p:attrNameLst>
                                          <p:attrName>ppt_w</p:attrName>
                                        </p:attrNameLst>
                                      </p:cBhvr>
                                      <p:tavLst>
                                        <p:tav tm="0">
                                          <p:val>
                                            <p:fltVal val="0"/>
                                          </p:val>
                                        </p:tav>
                                        <p:tav tm="100000">
                                          <p:val>
                                            <p:strVal val="#ppt_w"/>
                                          </p:val>
                                        </p:tav>
                                      </p:tavLst>
                                    </p:anim>
                                    <p:anim calcmode="lin" valueType="num">
                                      <p:cBhvr>
                                        <p:cTn id="170" dur="500" fill="hold"/>
                                        <p:tgtEl>
                                          <p:spTgt spid="159"/>
                                        </p:tgtEl>
                                        <p:attrNameLst>
                                          <p:attrName>ppt_h</p:attrName>
                                        </p:attrNameLst>
                                      </p:cBhvr>
                                      <p:tavLst>
                                        <p:tav tm="0">
                                          <p:val>
                                            <p:fltVal val="0"/>
                                          </p:val>
                                        </p:tav>
                                        <p:tav tm="100000">
                                          <p:val>
                                            <p:strVal val="#ppt_h"/>
                                          </p:val>
                                        </p:tav>
                                      </p:tavLst>
                                    </p:anim>
                                    <p:animEffect transition="in" filter="fade">
                                      <p:cBhvr>
                                        <p:cTn id="17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0" grpId="0" animBg="1"/>
      <p:bldP spid="64" grpId="0" animBg="1"/>
      <p:bldP spid="54" grpId="0" animBg="1"/>
      <p:bldP spid="106" grpId="0" build="p">
        <p:tmplLst>
          <p:tmpl lvl="1">
            <p:tnLst>
              <p:par>
                <p:cTn presetID="22" presetClass="entr" presetSubtype="8"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Effect transition="in" filter="wipe(left)">
                      <p:cBhvr>
                        <p:cTn dur="500"/>
                        <p:tgtEl>
                          <p:spTgt spid="106"/>
                        </p:tgtEl>
                      </p:cBhvr>
                    </p:animEffect>
                  </p:childTnLst>
                </p:cTn>
              </p:par>
            </p:tnLst>
          </p:tmpl>
        </p:tmplLst>
      </p:bldP>
      <p:bldP spid="107" grpId="0" build="p">
        <p:tmplLst>
          <p:tmpl lvl="1">
            <p:tnLst>
              <p:par>
                <p:cTn presetID="22" presetClass="entr" presetSubtype="8"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wipe(left)">
                      <p:cBhvr>
                        <p:cTn dur="500"/>
                        <p:tgtEl>
                          <p:spTgt spid="107"/>
                        </p:tgtEl>
                      </p:cBhvr>
                    </p:animEffect>
                  </p:childTnLst>
                </p:cTn>
              </p:par>
            </p:tnLst>
          </p:tmpl>
        </p:tmplLst>
      </p:bldP>
      <p:bldP spid="108" grpId="0" build="p">
        <p:tmplLst>
          <p:tmpl lvl="1">
            <p:tnLst>
              <p:par>
                <p:cTn presetID="22" presetClass="entr" presetSubtype="8"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Effect transition="in" filter="wipe(left)">
                      <p:cBhvr>
                        <p:cTn dur="500"/>
                        <p:tgtEl>
                          <p:spTgt spid="108"/>
                        </p:tgtEl>
                      </p:cBhvr>
                    </p:animEffect>
                  </p:childTnLst>
                </p:cTn>
              </p:par>
            </p:tnLst>
          </p:tmpl>
        </p:tmplLst>
      </p:bldP>
      <p:bldP spid="109" grpId="0" animBg="1"/>
      <p:bldP spid="112" grpId="0" animBg="1"/>
      <p:bldP spid="113" grpId="0" animBg="1"/>
      <p:bldP spid="114" grpId="0" animBg="1"/>
      <p:bldP spid="125" grpId="0" build="p">
        <p:tmplLst>
          <p:tmpl lvl="1">
            <p:tnLst>
              <p:par>
                <p:cTn presetID="22" presetClass="entr" presetSubtype="8" fill="hold" nodeType="afterEffect">
                  <p:stCondLst>
                    <p:cond delay="0"/>
                  </p:stCondLst>
                  <p:childTnLst>
                    <p:set>
                      <p:cBhvr>
                        <p:cTn dur="1" fill="hold">
                          <p:stCondLst>
                            <p:cond delay="0"/>
                          </p:stCondLst>
                        </p:cTn>
                        <p:tgtEl>
                          <p:spTgt spid="125"/>
                        </p:tgtEl>
                        <p:attrNameLst>
                          <p:attrName>style.visibility</p:attrName>
                        </p:attrNameLst>
                      </p:cBhvr>
                      <p:to>
                        <p:strVal val="visible"/>
                      </p:to>
                    </p:set>
                    <p:animEffect transition="in" filter="wipe(left)">
                      <p:cBhvr>
                        <p:cTn dur="500"/>
                        <p:tgtEl>
                          <p:spTgt spid="125"/>
                        </p:tgtEl>
                      </p:cBhvr>
                    </p:animEffect>
                  </p:childTnLst>
                </p:cTn>
              </p:par>
            </p:tnLst>
          </p:tmpl>
        </p:tmplLst>
      </p:bldP>
      <p:bldP spid="126" grpId="0" build="p">
        <p:tmplLst>
          <p:tmpl lvl="1">
            <p:tnLst>
              <p:par>
                <p:cTn presetID="22" presetClass="entr" presetSubtype="8" fill="hold" nodeType="after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wipe(left)">
                      <p:cBhvr>
                        <p:cTn dur="500"/>
                        <p:tgtEl>
                          <p:spTgt spid="126"/>
                        </p:tgtEl>
                      </p:cBhvr>
                    </p:animEffect>
                  </p:childTnLst>
                </p:cTn>
              </p:par>
            </p:tnLst>
          </p:tmpl>
        </p:tmplLst>
      </p:bldP>
      <p:bldP spid="127" grpId="0" build="p">
        <p:tmplLst>
          <p:tmpl lvl="1">
            <p:tnLst>
              <p:par>
                <p:cTn presetID="22" presetClass="entr" presetSubtype="8" fill="hold" nodeType="afterEffect">
                  <p:stCondLst>
                    <p:cond delay="0"/>
                  </p:stCondLst>
                  <p:childTnLst>
                    <p:set>
                      <p:cBhvr>
                        <p:cTn dur="1" fill="hold">
                          <p:stCondLst>
                            <p:cond delay="0"/>
                          </p:stCondLst>
                        </p:cTn>
                        <p:tgtEl>
                          <p:spTgt spid="127"/>
                        </p:tgtEl>
                        <p:attrNameLst>
                          <p:attrName>style.visibility</p:attrName>
                        </p:attrNameLst>
                      </p:cBhvr>
                      <p:to>
                        <p:strVal val="visible"/>
                      </p:to>
                    </p:set>
                    <p:animEffect transition="in" filter="wipe(left)">
                      <p:cBhvr>
                        <p:cTn dur="500"/>
                        <p:tgtEl>
                          <p:spTgt spid="127"/>
                        </p:tgtEl>
                      </p:cBhvr>
                    </p:animEffect>
                  </p:childTnLst>
                </p:cTn>
              </p:par>
            </p:tnLst>
          </p:tmpl>
        </p:tmplLst>
      </p:bldP>
      <p:bldP spid="138" grpId="0" animBg="1"/>
      <p:bldP spid="139" grpId="0" animBg="1"/>
      <p:bldP spid="140" grpId="0" animBg="1"/>
      <p:bldP spid="141" grpId="0" animBg="1"/>
      <p:bldP spid="152" grpId="0" build="p">
        <p:tmplLst>
          <p:tmpl lvl="1">
            <p:tnLst>
              <p:par>
                <p:cTn presetID="22" presetClass="entr" presetSubtype="8" fill="hold" nodeType="afterEffect">
                  <p:stCondLst>
                    <p:cond delay="0"/>
                  </p:stCondLst>
                  <p:childTnLst>
                    <p:set>
                      <p:cBhvr>
                        <p:cTn dur="1" fill="hold">
                          <p:stCondLst>
                            <p:cond delay="0"/>
                          </p:stCondLst>
                        </p:cTn>
                        <p:tgtEl>
                          <p:spTgt spid="152"/>
                        </p:tgtEl>
                        <p:attrNameLst>
                          <p:attrName>style.visibility</p:attrName>
                        </p:attrNameLst>
                      </p:cBhvr>
                      <p:to>
                        <p:strVal val="visible"/>
                      </p:to>
                    </p:set>
                    <p:animEffect transition="in" filter="wipe(left)">
                      <p:cBhvr>
                        <p:cTn dur="500"/>
                        <p:tgtEl>
                          <p:spTgt spid="152"/>
                        </p:tgtEl>
                      </p:cBhvr>
                    </p:animEffect>
                  </p:childTnLst>
                </p:cTn>
              </p:par>
            </p:tnLst>
          </p:tmpl>
        </p:tmplLst>
      </p:bldP>
      <p:bldP spid="153" grpId="0" build="p">
        <p:tmplLst>
          <p:tmpl lvl="1">
            <p:tnLst>
              <p:par>
                <p:cTn presetID="22" presetClass="entr" presetSubtype="8" fill="hold" nodeType="afterEffect">
                  <p:stCondLst>
                    <p:cond delay="0"/>
                  </p:stCondLst>
                  <p:childTnLst>
                    <p:set>
                      <p:cBhvr>
                        <p:cTn dur="1" fill="hold">
                          <p:stCondLst>
                            <p:cond delay="0"/>
                          </p:stCondLst>
                        </p:cTn>
                        <p:tgtEl>
                          <p:spTgt spid="153"/>
                        </p:tgtEl>
                        <p:attrNameLst>
                          <p:attrName>style.visibility</p:attrName>
                        </p:attrNameLst>
                      </p:cBhvr>
                      <p:to>
                        <p:strVal val="visible"/>
                      </p:to>
                    </p:set>
                    <p:animEffect transition="in" filter="wipe(left)">
                      <p:cBhvr>
                        <p:cTn dur="500"/>
                        <p:tgtEl>
                          <p:spTgt spid="153"/>
                        </p:tgtEl>
                      </p:cBhvr>
                    </p:animEffect>
                  </p:childTnLst>
                </p:cTn>
              </p:par>
            </p:tnLst>
          </p:tmpl>
        </p:tmplLst>
      </p:bldP>
      <p:bldP spid="154" grpId="0" build="p">
        <p:tmplLst>
          <p:tmpl lvl="1">
            <p:tnLst>
              <p:par>
                <p:cTn presetID="22" presetClass="entr" presetSubtype="8" fill="hold" nodeType="afterEffect">
                  <p:stCondLst>
                    <p:cond delay="0"/>
                  </p:stCondLst>
                  <p:childTnLst>
                    <p:set>
                      <p:cBhvr>
                        <p:cTn dur="1" fill="hold">
                          <p:stCondLst>
                            <p:cond delay="0"/>
                          </p:stCondLst>
                        </p:cTn>
                        <p:tgtEl>
                          <p:spTgt spid="154"/>
                        </p:tgtEl>
                        <p:attrNameLst>
                          <p:attrName>style.visibility</p:attrName>
                        </p:attrNameLst>
                      </p:cBhvr>
                      <p:to>
                        <p:strVal val="visible"/>
                      </p:to>
                    </p:set>
                    <p:animEffect transition="in" filter="wipe(left)">
                      <p:cBhvr>
                        <p:cTn dur="500"/>
                        <p:tgtEl>
                          <p:spTgt spid="154"/>
                        </p:tgtEl>
                      </p:cBhvr>
                    </p:animEffect>
                  </p:childTnLst>
                </p:cTn>
              </p:par>
            </p:tnLst>
          </p:tmpl>
        </p:tmplLst>
      </p:bldP>
      <p:bldP spid="155" grpId="0" animBg="1"/>
      <p:bldP spid="156" grpId="0" animBg="1"/>
      <p:bldP spid="157" grpId="0" animBg="1"/>
      <p:bldP spid="158" grpId="0" animBg="1"/>
      <p:bldP spid="169" grpId="0" build="p">
        <p:tmplLst>
          <p:tmpl lvl="1">
            <p:tnLst>
              <p:par>
                <p:cTn presetID="22" presetClass="entr" presetSubtype="8" fill="hold" nodeType="afterEffect">
                  <p:stCondLst>
                    <p:cond delay="0"/>
                  </p:stCondLst>
                  <p:childTnLst>
                    <p:set>
                      <p:cBhvr>
                        <p:cTn dur="1" fill="hold">
                          <p:stCondLst>
                            <p:cond delay="0"/>
                          </p:stCondLst>
                        </p:cTn>
                        <p:tgtEl>
                          <p:spTgt spid="169"/>
                        </p:tgtEl>
                        <p:attrNameLst>
                          <p:attrName>style.visibility</p:attrName>
                        </p:attrNameLst>
                      </p:cBhvr>
                      <p:to>
                        <p:strVal val="visible"/>
                      </p:to>
                    </p:set>
                    <p:animEffect transition="in" filter="wipe(left)">
                      <p:cBhvr>
                        <p:cTn dur="500"/>
                        <p:tgtEl>
                          <p:spTgt spid="169"/>
                        </p:tgtEl>
                      </p:cBhvr>
                    </p:animEffect>
                  </p:childTnLst>
                </p:cTn>
              </p:par>
            </p:tnLst>
          </p:tmpl>
        </p:tmplLst>
      </p:bldP>
      <p:bldP spid="170" grpId="0" build="p">
        <p:tmplLst>
          <p:tmpl lvl="1">
            <p:tnLst>
              <p:par>
                <p:cTn presetID="22" presetClass="entr" presetSubtype="8" fill="hold" nodeType="afterEffect">
                  <p:stCondLst>
                    <p:cond delay="0"/>
                  </p:stCondLst>
                  <p:childTnLst>
                    <p:set>
                      <p:cBhvr>
                        <p:cTn dur="1" fill="hold">
                          <p:stCondLst>
                            <p:cond delay="0"/>
                          </p:stCondLst>
                        </p:cTn>
                        <p:tgtEl>
                          <p:spTgt spid="170"/>
                        </p:tgtEl>
                        <p:attrNameLst>
                          <p:attrName>style.visibility</p:attrName>
                        </p:attrNameLst>
                      </p:cBhvr>
                      <p:to>
                        <p:strVal val="visible"/>
                      </p:to>
                    </p:set>
                    <p:animEffect transition="in" filter="wipe(left)">
                      <p:cBhvr>
                        <p:cTn dur="500"/>
                        <p:tgtEl>
                          <p:spTgt spid="170"/>
                        </p:tgtEl>
                      </p:cBhvr>
                    </p:animEffect>
                  </p:childTnLst>
                </p:cTn>
              </p:par>
            </p:tnLst>
          </p:tmpl>
        </p:tmplLst>
      </p:bldP>
      <p:bldP spid="171" grpId="0" build="p">
        <p:tmplLst>
          <p:tmpl lvl="1">
            <p:tnLst>
              <p:par>
                <p:cTn presetID="22" presetClass="entr" presetSubtype="8" fill="hold" nodeType="afterEffect">
                  <p:stCondLst>
                    <p:cond delay="0"/>
                  </p:stCondLst>
                  <p:childTnLst>
                    <p:set>
                      <p:cBhvr>
                        <p:cTn dur="1" fill="hold">
                          <p:stCondLst>
                            <p:cond delay="0"/>
                          </p:stCondLst>
                        </p:cTn>
                        <p:tgtEl>
                          <p:spTgt spid="171"/>
                        </p:tgtEl>
                        <p:attrNameLst>
                          <p:attrName>style.visibility</p:attrName>
                        </p:attrNameLst>
                      </p:cBhvr>
                      <p:to>
                        <p:strVal val="visible"/>
                      </p:to>
                    </p:set>
                    <p:animEffect transition="in" filter="wipe(left)">
                      <p:cBhvr>
                        <p:cTn dur="500"/>
                        <p:tgtEl>
                          <p:spTgt spid="171"/>
                        </p:tgtEl>
                      </p:cBhvr>
                    </p:animEffect>
                  </p:childTnLst>
                </p:cTn>
              </p:par>
            </p:tnLst>
          </p:tmpl>
        </p:tmplLst>
      </p:bldP>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eam09">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cxnSp>
        <p:nvCxnSpPr>
          <p:cNvPr id="67" name="Straight Connector 66"/>
          <p:cNvCxnSpPr/>
          <p:nvPr userDrawn="1"/>
        </p:nvCxnSpPr>
        <p:spPr>
          <a:xfrm rot="10800000">
            <a:off x="5975407" y="1540134"/>
            <a:ext cx="3263" cy="21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Group 62"/>
          <p:cNvGrpSpPr/>
          <p:nvPr userDrawn="1"/>
        </p:nvGrpSpPr>
        <p:grpSpPr>
          <a:xfrm>
            <a:off x="5978576" y="1300506"/>
            <a:ext cx="479324" cy="479256"/>
            <a:chOff x="4305300" y="1123950"/>
            <a:chExt cx="533400" cy="533400"/>
          </a:xfrm>
        </p:grpSpPr>
        <p:sp>
          <p:nvSpPr>
            <p:cNvPr id="69"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70" name="Oval 69"/>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cxnSp>
        <p:nvCxnSpPr>
          <p:cNvPr id="71" name="Straight Connector 70"/>
          <p:cNvCxnSpPr/>
          <p:nvPr userDrawn="1"/>
        </p:nvCxnSpPr>
        <p:spPr>
          <a:xfrm rot="10800000">
            <a:off x="2392192" y="1539595"/>
            <a:ext cx="3586383" cy="53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rot="10800000">
            <a:off x="6457899" y="1540136"/>
            <a:ext cx="3573629" cy="162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8" name="Oval 77"/>
          <p:cNvSpPr/>
          <p:nvPr userDrawn="1"/>
        </p:nvSpPr>
        <p:spPr>
          <a:xfrm>
            <a:off x="1051014" y="1813529"/>
            <a:ext cx="2162092" cy="216178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9" name="Picture Placeholder 7"/>
          <p:cNvSpPr>
            <a:spLocks noGrp="1"/>
          </p:cNvSpPr>
          <p:nvPr>
            <p:ph type="pic" sz="quarter" idx="29" hasCustomPrompt="1"/>
          </p:nvPr>
        </p:nvSpPr>
        <p:spPr>
          <a:xfrm>
            <a:off x="1150091" y="1912592"/>
            <a:ext cx="1963938" cy="1963659"/>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81" name="Up Arrow Callout 80"/>
          <p:cNvSpPr/>
          <p:nvPr userDrawn="1"/>
        </p:nvSpPr>
        <p:spPr>
          <a:xfrm>
            <a:off x="1149578" y="3989601"/>
            <a:ext cx="1964963" cy="531071"/>
          </a:xfrm>
          <a:prstGeom prst="upArrowCallout">
            <a:avLst>
              <a:gd name="adj1" fmla="val 50000"/>
              <a:gd name="adj2" fmla="val 25000"/>
              <a:gd name="adj3" fmla="val 25000"/>
              <a:gd name="adj4" fmla="val 7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88" name="Text Placeholder 3"/>
          <p:cNvSpPr>
            <a:spLocks noGrp="1"/>
          </p:cNvSpPr>
          <p:nvPr>
            <p:ph type="body" sz="half" idx="32" hasCustomPrompt="1"/>
          </p:nvPr>
        </p:nvSpPr>
        <p:spPr>
          <a:xfrm>
            <a:off x="1184147" y="4122711"/>
            <a:ext cx="1895825" cy="398426"/>
          </a:xfrm>
          <a:prstGeom prst="rect">
            <a:avLst/>
          </a:prstGeom>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6" name="Rectangle 95"/>
          <p:cNvSpPr/>
          <p:nvPr userDrawn="1"/>
        </p:nvSpPr>
        <p:spPr>
          <a:xfrm>
            <a:off x="986998" y="4520672"/>
            <a:ext cx="2290123" cy="4188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7" name="Text Placeholder 3"/>
          <p:cNvSpPr>
            <a:spLocks noGrp="1"/>
          </p:cNvSpPr>
          <p:nvPr>
            <p:ph type="body" sz="half" idx="34" hasCustomPrompt="1"/>
          </p:nvPr>
        </p:nvSpPr>
        <p:spPr>
          <a:xfrm>
            <a:off x="1022212" y="4547046"/>
            <a:ext cx="2219696" cy="398426"/>
          </a:xfrm>
          <a:prstGeom prst="rect">
            <a:avLst/>
          </a:prstGeom>
        </p:spPr>
        <p:txBody>
          <a:bodyPr wrap="square" lIns="0" tIns="0" rIns="0" bIns="0" anchor="ctr">
            <a:noAutofit/>
          </a:bodyPr>
          <a:lstStyle>
            <a:lvl1pPr marL="0" indent="0" algn="ctr" rtl="0">
              <a:buNone/>
              <a:defRPr sz="1496"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8" name="Text Placeholder 3"/>
          <p:cNvSpPr>
            <a:spLocks noGrp="1"/>
          </p:cNvSpPr>
          <p:nvPr>
            <p:ph type="body" sz="half" idx="15"/>
          </p:nvPr>
        </p:nvSpPr>
        <p:spPr>
          <a:xfrm>
            <a:off x="1088070" y="4966196"/>
            <a:ext cx="1987971" cy="944746"/>
          </a:xfrm>
          <a:prstGeom prst="rect">
            <a:avLst/>
          </a:prstGeom>
        </p:spPr>
        <p:txBody>
          <a:bodyPr wrap="square" lIns="0" tIns="0" rIns="0" bIns="0" anchor="t">
            <a:noAutofit/>
          </a:bodyPr>
          <a:lstStyle>
            <a:lvl1pPr marL="0" indent="0" algn="ctr">
              <a:buNone/>
              <a:defRPr sz="1496" b="0"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grpSp>
        <p:nvGrpSpPr>
          <p:cNvPr id="99" name="Group 98"/>
          <p:cNvGrpSpPr/>
          <p:nvPr userDrawn="1"/>
        </p:nvGrpSpPr>
        <p:grpSpPr>
          <a:xfrm>
            <a:off x="1503217" y="6031834"/>
            <a:ext cx="1257686" cy="222884"/>
            <a:chOff x="1847802" y="2724150"/>
            <a:chExt cx="1200198" cy="212725"/>
          </a:xfrm>
          <a:solidFill>
            <a:schemeClr val="accent1"/>
          </a:solidFill>
        </p:grpSpPr>
        <p:sp>
          <p:nvSpPr>
            <p:cNvPr id="100"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01"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02"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03"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grpSp>
      <p:sp>
        <p:nvSpPr>
          <p:cNvPr id="152" name="Oval 151"/>
          <p:cNvSpPr/>
          <p:nvPr userDrawn="1"/>
        </p:nvSpPr>
        <p:spPr>
          <a:xfrm>
            <a:off x="3756887" y="1813529"/>
            <a:ext cx="2162092" cy="216178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53" name="Picture Placeholder 7"/>
          <p:cNvSpPr>
            <a:spLocks noGrp="1"/>
          </p:cNvSpPr>
          <p:nvPr>
            <p:ph type="pic" sz="quarter" idx="35" hasCustomPrompt="1"/>
          </p:nvPr>
        </p:nvSpPr>
        <p:spPr>
          <a:xfrm>
            <a:off x="3855964" y="1912592"/>
            <a:ext cx="1963938" cy="1963659"/>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154" name="Up Arrow Callout 153"/>
          <p:cNvSpPr/>
          <p:nvPr userDrawn="1"/>
        </p:nvSpPr>
        <p:spPr>
          <a:xfrm>
            <a:off x="3855451" y="3989601"/>
            <a:ext cx="1964963" cy="531071"/>
          </a:xfrm>
          <a:prstGeom prst="upArrowCallout">
            <a:avLst>
              <a:gd name="adj1" fmla="val 50000"/>
              <a:gd name="adj2" fmla="val 25000"/>
              <a:gd name="adj3" fmla="val 25000"/>
              <a:gd name="adj4" fmla="val 7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55" name="Text Placeholder 3"/>
          <p:cNvSpPr>
            <a:spLocks noGrp="1"/>
          </p:cNvSpPr>
          <p:nvPr>
            <p:ph type="body" sz="half" idx="36" hasCustomPrompt="1"/>
          </p:nvPr>
        </p:nvSpPr>
        <p:spPr>
          <a:xfrm>
            <a:off x="3890020" y="4122711"/>
            <a:ext cx="1895825" cy="398426"/>
          </a:xfrm>
          <a:prstGeom prst="rect">
            <a:avLst/>
          </a:prstGeom>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56" name="Rectangle 155"/>
          <p:cNvSpPr/>
          <p:nvPr userDrawn="1"/>
        </p:nvSpPr>
        <p:spPr>
          <a:xfrm>
            <a:off x="3692871" y="4520672"/>
            <a:ext cx="2290123" cy="4188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57" name="Text Placeholder 3"/>
          <p:cNvSpPr>
            <a:spLocks noGrp="1"/>
          </p:cNvSpPr>
          <p:nvPr>
            <p:ph type="body" sz="half" idx="37" hasCustomPrompt="1"/>
          </p:nvPr>
        </p:nvSpPr>
        <p:spPr>
          <a:xfrm>
            <a:off x="3728085" y="4547046"/>
            <a:ext cx="2219696" cy="398426"/>
          </a:xfrm>
          <a:prstGeom prst="rect">
            <a:avLst/>
          </a:prstGeom>
        </p:spPr>
        <p:txBody>
          <a:bodyPr wrap="square" lIns="0" tIns="0" rIns="0" bIns="0" anchor="ctr">
            <a:noAutofit/>
          </a:bodyPr>
          <a:lstStyle>
            <a:lvl1pPr marL="0" indent="0" algn="ctr" rtl="0">
              <a:buNone/>
              <a:defRPr sz="1496"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58" name="Text Placeholder 3"/>
          <p:cNvSpPr>
            <a:spLocks noGrp="1"/>
          </p:cNvSpPr>
          <p:nvPr>
            <p:ph type="body" sz="half" idx="38"/>
          </p:nvPr>
        </p:nvSpPr>
        <p:spPr>
          <a:xfrm>
            <a:off x="3793943" y="4966196"/>
            <a:ext cx="1987971" cy="944746"/>
          </a:xfrm>
          <a:prstGeom prst="rect">
            <a:avLst/>
          </a:prstGeom>
        </p:spPr>
        <p:txBody>
          <a:bodyPr wrap="square" lIns="0" tIns="0" rIns="0" bIns="0" anchor="t">
            <a:noAutofit/>
          </a:bodyPr>
          <a:lstStyle>
            <a:lvl1pPr marL="0" indent="0" algn="ctr">
              <a:buNone/>
              <a:defRPr sz="1496" b="0"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grpSp>
        <p:nvGrpSpPr>
          <p:cNvPr id="159" name="Group 158"/>
          <p:cNvGrpSpPr/>
          <p:nvPr userDrawn="1"/>
        </p:nvGrpSpPr>
        <p:grpSpPr>
          <a:xfrm>
            <a:off x="4209090" y="6031834"/>
            <a:ext cx="1257686" cy="222884"/>
            <a:chOff x="1847802" y="2724150"/>
            <a:chExt cx="1200198" cy="212725"/>
          </a:xfrm>
          <a:solidFill>
            <a:schemeClr val="accent2"/>
          </a:solidFill>
        </p:grpSpPr>
        <p:sp>
          <p:nvSpPr>
            <p:cNvPr id="160"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61"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62"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63"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grpSp>
      <p:sp>
        <p:nvSpPr>
          <p:cNvPr id="164" name="Oval 163"/>
          <p:cNvSpPr/>
          <p:nvPr userDrawn="1"/>
        </p:nvSpPr>
        <p:spPr>
          <a:xfrm>
            <a:off x="6505606" y="1813529"/>
            <a:ext cx="2162092" cy="216178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65" name="Picture Placeholder 7"/>
          <p:cNvSpPr>
            <a:spLocks noGrp="1"/>
          </p:cNvSpPr>
          <p:nvPr>
            <p:ph type="pic" sz="quarter" idx="39" hasCustomPrompt="1"/>
          </p:nvPr>
        </p:nvSpPr>
        <p:spPr>
          <a:xfrm>
            <a:off x="6604683" y="1912592"/>
            <a:ext cx="1963938" cy="1963659"/>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166" name="Up Arrow Callout 165"/>
          <p:cNvSpPr/>
          <p:nvPr userDrawn="1"/>
        </p:nvSpPr>
        <p:spPr>
          <a:xfrm>
            <a:off x="6604171" y="3989601"/>
            <a:ext cx="1964963" cy="531071"/>
          </a:xfrm>
          <a:prstGeom prst="upArrowCallout">
            <a:avLst>
              <a:gd name="adj1" fmla="val 50000"/>
              <a:gd name="adj2" fmla="val 25000"/>
              <a:gd name="adj3" fmla="val 25000"/>
              <a:gd name="adj4" fmla="val 75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67" name="Text Placeholder 3"/>
          <p:cNvSpPr>
            <a:spLocks noGrp="1"/>
          </p:cNvSpPr>
          <p:nvPr>
            <p:ph type="body" sz="half" idx="40" hasCustomPrompt="1"/>
          </p:nvPr>
        </p:nvSpPr>
        <p:spPr>
          <a:xfrm>
            <a:off x="6638740" y="4122711"/>
            <a:ext cx="1895825" cy="398426"/>
          </a:xfrm>
          <a:prstGeom prst="rect">
            <a:avLst/>
          </a:prstGeom>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68" name="Rectangle 167"/>
          <p:cNvSpPr/>
          <p:nvPr userDrawn="1"/>
        </p:nvSpPr>
        <p:spPr>
          <a:xfrm>
            <a:off x="6441591" y="4520672"/>
            <a:ext cx="2290123" cy="4188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tx1">
                  <a:lumMod val="50000"/>
                  <a:lumOff val="50000"/>
                </a:schemeClr>
              </a:solidFill>
            </a:endParaRPr>
          </a:p>
        </p:txBody>
      </p:sp>
      <p:sp>
        <p:nvSpPr>
          <p:cNvPr id="169" name="Text Placeholder 3"/>
          <p:cNvSpPr>
            <a:spLocks noGrp="1"/>
          </p:cNvSpPr>
          <p:nvPr>
            <p:ph type="body" sz="half" idx="41" hasCustomPrompt="1"/>
          </p:nvPr>
        </p:nvSpPr>
        <p:spPr>
          <a:xfrm>
            <a:off x="6476804" y="4547046"/>
            <a:ext cx="2219696" cy="398426"/>
          </a:xfrm>
          <a:prstGeom prst="rect">
            <a:avLst/>
          </a:prstGeom>
        </p:spPr>
        <p:txBody>
          <a:bodyPr wrap="square" lIns="0" tIns="0" rIns="0" bIns="0" anchor="ctr">
            <a:noAutofit/>
          </a:bodyPr>
          <a:lstStyle>
            <a:lvl1pPr marL="0" indent="0" algn="ctr" rtl="0">
              <a:buNone/>
              <a:defRPr sz="1496"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70" name="Text Placeholder 3"/>
          <p:cNvSpPr>
            <a:spLocks noGrp="1"/>
          </p:cNvSpPr>
          <p:nvPr>
            <p:ph type="body" sz="half" idx="42"/>
          </p:nvPr>
        </p:nvSpPr>
        <p:spPr>
          <a:xfrm>
            <a:off x="6542663" y="4966196"/>
            <a:ext cx="1987971" cy="944746"/>
          </a:xfrm>
          <a:prstGeom prst="rect">
            <a:avLst/>
          </a:prstGeom>
        </p:spPr>
        <p:txBody>
          <a:bodyPr wrap="square" lIns="0" tIns="0" rIns="0" bIns="0" anchor="t">
            <a:noAutofit/>
          </a:bodyPr>
          <a:lstStyle>
            <a:lvl1pPr marL="0" indent="0" algn="ctr">
              <a:buNone/>
              <a:defRPr sz="1496" b="0"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grpSp>
        <p:nvGrpSpPr>
          <p:cNvPr id="171" name="Group 170"/>
          <p:cNvGrpSpPr/>
          <p:nvPr userDrawn="1"/>
        </p:nvGrpSpPr>
        <p:grpSpPr>
          <a:xfrm>
            <a:off x="6957809" y="6031834"/>
            <a:ext cx="1257686" cy="222884"/>
            <a:chOff x="1847802" y="2724150"/>
            <a:chExt cx="1200198" cy="212725"/>
          </a:xfrm>
          <a:solidFill>
            <a:schemeClr val="accent3"/>
          </a:solidFill>
        </p:grpSpPr>
        <p:sp>
          <p:nvSpPr>
            <p:cNvPr id="172"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73"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74"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75"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grpSp>
      <p:sp>
        <p:nvSpPr>
          <p:cNvPr id="176" name="Oval 175"/>
          <p:cNvSpPr/>
          <p:nvPr userDrawn="1"/>
        </p:nvSpPr>
        <p:spPr>
          <a:xfrm>
            <a:off x="9228279" y="1813529"/>
            <a:ext cx="2162092" cy="216178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77" name="Picture Placeholder 7"/>
          <p:cNvSpPr>
            <a:spLocks noGrp="1"/>
          </p:cNvSpPr>
          <p:nvPr>
            <p:ph type="pic" sz="quarter" idx="43" hasCustomPrompt="1"/>
          </p:nvPr>
        </p:nvSpPr>
        <p:spPr>
          <a:xfrm>
            <a:off x="9327356" y="1912592"/>
            <a:ext cx="1963938" cy="1963659"/>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178" name="Up Arrow Callout 177"/>
          <p:cNvSpPr/>
          <p:nvPr userDrawn="1"/>
        </p:nvSpPr>
        <p:spPr>
          <a:xfrm>
            <a:off x="9361412" y="4015975"/>
            <a:ext cx="1964963" cy="531071"/>
          </a:xfrm>
          <a:prstGeom prst="upArrowCallout">
            <a:avLst>
              <a:gd name="adj1" fmla="val 50000"/>
              <a:gd name="adj2" fmla="val 25000"/>
              <a:gd name="adj3" fmla="val 25000"/>
              <a:gd name="adj4" fmla="val 7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79" name="Text Placeholder 3"/>
          <p:cNvSpPr>
            <a:spLocks noGrp="1"/>
          </p:cNvSpPr>
          <p:nvPr>
            <p:ph type="body" sz="half" idx="44" hasCustomPrompt="1"/>
          </p:nvPr>
        </p:nvSpPr>
        <p:spPr>
          <a:xfrm>
            <a:off x="9361413" y="4122711"/>
            <a:ext cx="1895825" cy="398426"/>
          </a:xfrm>
          <a:prstGeom prst="rect">
            <a:avLst/>
          </a:prstGeom>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80" name="Rectangle 179"/>
          <p:cNvSpPr/>
          <p:nvPr userDrawn="1"/>
        </p:nvSpPr>
        <p:spPr>
          <a:xfrm>
            <a:off x="9164264" y="4520672"/>
            <a:ext cx="2290123" cy="4188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81" name="Text Placeholder 3"/>
          <p:cNvSpPr>
            <a:spLocks noGrp="1"/>
          </p:cNvSpPr>
          <p:nvPr>
            <p:ph type="body" sz="half" idx="45" hasCustomPrompt="1"/>
          </p:nvPr>
        </p:nvSpPr>
        <p:spPr>
          <a:xfrm>
            <a:off x="9199477" y="4547046"/>
            <a:ext cx="2219696" cy="398426"/>
          </a:xfrm>
          <a:prstGeom prst="rect">
            <a:avLst/>
          </a:prstGeom>
        </p:spPr>
        <p:txBody>
          <a:bodyPr wrap="square" lIns="0" tIns="0" rIns="0" bIns="0" anchor="ctr">
            <a:noAutofit/>
          </a:bodyPr>
          <a:lstStyle>
            <a:lvl1pPr marL="0" indent="0" algn="ctr" rtl="0">
              <a:buNone/>
              <a:defRPr sz="1496"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82" name="Text Placeholder 3"/>
          <p:cNvSpPr>
            <a:spLocks noGrp="1"/>
          </p:cNvSpPr>
          <p:nvPr>
            <p:ph type="body" sz="half" idx="46"/>
          </p:nvPr>
        </p:nvSpPr>
        <p:spPr>
          <a:xfrm>
            <a:off x="9265335" y="4966196"/>
            <a:ext cx="1987971" cy="944746"/>
          </a:xfrm>
          <a:prstGeom prst="rect">
            <a:avLst/>
          </a:prstGeom>
        </p:spPr>
        <p:txBody>
          <a:bodyPr wrap="square" lIns="0" tIns="0" rIns="0" bIns="0" anchor="t">
            <a:noAutofit/>
          </a:bodyPr>
          <a:lstStyle>
            <a:lvl1pPr marL="0" indent="0" algn="ctr">
              <a:buNone/>
              <a:defRPr sz="1496" b="0"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grpSp>
        <p:nvGrpSpPr>
          <p:cNvPr id="183" name="Group 182"/>
          <p:cNvGrpSpPr/>
          <p:nvPr userDrawn="1"/>
        </p:nvGrpSpPr>
        <p:grpSpPr>
          <a:xfrm>
            <a:off x="9680482" y="6031834"/>
            <a:ext cx="1257686" cy="222884"/>
            <a:chOff x="1847802" y="2724150"/>
            <a:chExt cx="1200198" cy="212725"/>
          </a:xfrm>
          <a:solidFill>
            <a:schemeClr val="accent4"/>
          </a:solidFill>
        </p:grpSpPr>
        <p:sp>
          <p:nvSpPr>
            <p:cNvPr id="184"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85"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86"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87"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grpSp>
    </p:spTree>
    <p:extLst>
      <p:ext uri="{BB962C8B-B14F-4D97-AF65-F5344CB8AC3E}">
        <p14:creationId xmlns:p14="http://schemas.microsoft.com/office/powerpoint/2010/main" val="352177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par>
                                <p:cTn id="18" presetID="22" presetClass="entr" presetSubtype="8" fill="hold"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left)">
                                      <p:cBhvr>
                                        <p:cTn id="20" dur="500"/>
                                        <p:tgtEl>
                                          <p:spTgt spid="71"/>
                                        </p:tgtEl>
                                      </p:cBhvr>
                                    </p:animEffect>
                                  </p:childTnLst>
                                </p:cTn>
                              </p:par>
                              <p:par>
                                <p:cTn id="21" presetID="22" presetClass="entr" presetSubtype="2"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right)">
                                      <p:cBhvr>
                                        <p:cTn id="23" dur="500"/>
                                        <p:tgtEl>
                                          <p:spTgt spid="72"/>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78"/>
                                        </p:tgtEl>
                                        <p:attrNameLst>
                                          <p:attrName>style.visibility</p:attrName>
                                        </p:attrNameLst>
                                      </p:cBhvr>
                                      <p:to>
                                        <p:strVal val="visible"/>
                                      </p:to>
                                    </p:set>
                                    <p:anim calcmode="lin" valueType="num">
                                      <p:cBhvr>
                                        <p:cTn id="27" dur="500" fill="hold"/>
                                        <p:tgtEl>
                                          <p:spTgt spid="78"/>
                                        </p:tgtEl>
                                        <p:attrNameLst>
                                          <p:attrName>ppt_w</p:attrName>
                                        </p:attrNameLst>
                                      </p:cBhvr>
                                      <p:tavLst>
                                        <p:tav tm="0">
                                          <p:val>
                                            <p:fltVal val="0"/>
                                          </p:val>
                                        </p:tav>
                                        <p:tav tm="100000">
                                          <p:val>
                                            <p:strVal val="#ppt_w"/>
                                          </p:val>
                                        </p:tav>
                                      </p:tavLst>
                                    </p:anim>
                                    <p:anim calcmode="lin" valueType="num">
                                      <p:cBhvr>
                                        <p:cTn id="28" dur="500" fill="hold"/>
                                        <p:tgtEl>
                                          <p:spTgt spid="78"/>
                                        </p:tgtEl>
                                        <p:attrNameLst>
                                          <p:attrName>ppt_h</p:attrName>
                                        </p:attrNameLst>
                                      </p:cBhvr>
                                      <p:tavLst>
                                        <p:tav tm="0">
                                          <p:val>
                                            <p:fltVal val="0"/>
                                          </p:val>
                                        </p:tav>
                                        <p:tav tm="100000">
                                          <p:val>
                                            <p:strVal val="#ppt_h"/>
                                          </p:val>
                                        </p:tav>
                                      </p:tavLst>
                                    </p:anim>
                                    <p:animEffect transition="in" filter="fade">
                                      <p:cBhvr>
                                        <p:cTn id="29" dur="500"/>
                                        <p:tgtEl>
                                          <p:spTgt spid="78"/>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79"/>
                                        </p:tgtEl>
                                        <p:attrNameLst>
                                          <p:attrName>style.visibility</p:attrName>
                                        </p:attrNameLst>
                                      </p:cBhvr>
                                      <p:to>
                                        <p:strVal val="visible"/>
                                      </p:to>
                                    </p:set>
                                    <p:anim calcmode="lin" valueType="num">
                                      <p:cBhvr>
                                        <p:cTn id="33" dur="500" fill="hold"/>
                                        <p:tgtEl>
                                          <p:spTgt spid="79"/>
                                        </p:tgtEl>
                                        <p:attrNameLst>
                                          <p:attrName>ppt_w</p:attrName>
                                        </p:attrNameLst>
                                      </p:cBhvr>
                                      <p:tavLst>
                                        <p:tav tm="0">
                                          <p:val>
                                            <p:fltVal val="0"/>
                                          </p:val>
                                        </p:tav>
                                        <p:tav tm="100000">
                                          <p:val>
                                            <p:strVal val="#ppt_w"/>
                                          </p:val>
                                        </p:tav>
                                      </p:tavLst>
                                    </p:anim>
                                    <p:anim calcmode="lin" valueType="num">
                                      <p:cBhvr>
                                        <p:cTn id="34" dur="500" fill="hold"/>
                                        <p:tgtEl>
                                          <p:spTgt spid="79"/>
                                        </p:tgtEl>
                                        <p:attrNameLst>
                                          <p:attrName>ppt_h</p:attrName>
                                        </p:attrNameLst>
                                      </p:cBhvr>
                                      <p:tavLst>
                                        <p:tav tm="0">
                                          <p:val>
                                            <p:fltVal val="0"/>
                                          </p:val>
                                        </p:tav>
                                        <p:tav tm="100000">
                                          <p:val>
                                            <p:strVal val="#ppt_h"/>
                                          </p:val>
                                        </p:tav>
                                      </p:tavLst>
                                    </p:anim>
                                    <p:animEffect transition="in" filter="fade">
                                      <p:cBhvr>
                                        <p:cTn id="35" dur="500"/>
                                        <p:tgtEl>
                                          <p:spTgt spid="7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wipe(down)">
                                      <p:cBhvr>
                                        <p:cTn id="38" dur="500"/>
                                        <p:tgtEl>
                                          <p:spTgt spid="81"/>
                                        </p:tgtEl>
                                      </p:cBhvr>
                                    </p:animEffect>
                                  </p:childTnLst>
                                </p:cTn>
                              </p:par>
                            </p:childTnLst>
                          </p:cTn>
                        </p:par>
                        <p:par>
                          <p:cTn id="39" fill="hold">
                            <p:stCondLst>
                              <p:cond delay="2500"/>
                            </p:stCondLst>
                            <p:childTnLst>
                              <p:par>
                                <p:cTn id="40" presetID="22" presetClass="entr" presetSubtype="1" fill="hold" grpId="0" nodeType="afterEffect">
                                  <p:stCondLst>
                                    <p:cond delay="0"/>
                                  </p:stCondLst>
                                  <p:childTnLst>
                                    <p:set>
                                      <p:cBhvr>
                                        <p:cTn id="41" dur="1" fill="hold">
                                          <p:stCondLst>
                                            <p:cond delay="0"/>
                                          </p:stCondLst>
                                        </p:cTn>
                                        <p:tgtEl>
                                          <p:spTgt spid="88">
                                            <p:txEl>
                                              <p:pRg st="0" end="0"/>
                                            </p:txEl>
                                          </p:spTgt>
                                        </p:tgtEl>
                                        <p:attrNameLst>
                                          <p:attrName>style.visibility</p:attrName>
                                        </p:attrNameLst>
                                      </p:cBhvr>
                                      <p:to>
                                        <p:strVal val="visible"/>
                                      </p:to>
                                    </p:set>
                                    <p:animEffect transition="in" filter="wipe(up)">
                                      <p:cBhvr>
                                        <p:cTn id="42" dur="500"/>
                                        <p:tgtEl>
                                          <p:spTgt spid="88">
                                            <p:txEl>
                                              <p:pRg st="0" end="0"/>
                                            </p:txEl>
                                          </p:spTgt>
                                        </p:tgtEl>
                                      </p:cBhvr>
                                    </p:animEffect>
                                  </p:childTnLst>
                                </p:cTn>
                              </p:par>
                            </p:childTnLst>
                          </p:cTn>
                        </p:par>
                        <p:par>
                          <p:cTn id="43" fill="hold">
                            <p:stCondLst>
                              <p:cond delay="3000"/>
                            </p:stCondLst>
                            <p:childTnLst>
                              <p:par>
                                <p:cTn id="44" presetID="22" presetClass="entr" presetSubtype="4" fill="hold" grpId="0" nodeType="after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wipe(down)">
                                      <p:cBhvr>
                                        <p:cTn id="46" dur="500"/>
                                        <p:tgtEl>
                                          <p:spTgt spid="96"/>
                                        </p:tgtEl>
                                      </p:cBhvr>
                                    </p:animEffect>
                                  </p:childTnLst>
                                </p:cTn>
                              </p:par>
                            </p:childTnLst>
                          </p:cTn>
                        </p:par>
                        <p:par>
                          <p:cTn id="47" fill="hold">
                            <p:stCondLst>
                              <p:cond delay="3500"/>
                            </p:stCondLst>
                            <p:childTnLst>
                              <p:par>
                                <p:cTn id="48" presetID="22" presetClass="entr" presetSubtype="1" fill="hold" grpId="0" nodeType="afterEffect">
                                  <p:stCondLst>
                                    <p:cond delay="0"/>
                                  </p:stCondLst>
                                  <p:childTnLst>
                                    <p:set>
                                      <p:cBhvr>
                                        <p:cTn id="49" dur="1" fill="hold">
                                          <p:stCondLst>
                                            <p:cond delay="0"/>
                                          </p:stCondLst>
                                        </p:cTn>
                                        <p:tgtEl>
                                          <p:spTgt spid="97">
                                            <p:txEl>
                                              <p:pRg st="0" end="0"/>
                                            </p:txEl>
                                          </p:spTgt>
                                        </p:tgtEl>
                                        <p:attrNameLst>
                                          <p:attrName>style.visibility</p:attrName>
                                        </p:attrNameLst>
                                      </p:cBhvr>
                                      <p:to>
                                        <p:strVal val="visible"/>
                                      </p:to>
                                    </p:set>
                                    <p:animEffect transition="in" filter="wipe(up)">
                                      <p:cBhvr>
                                        <p:cTn id="50" dur="500"/>
                                        <p:tgtEl>
                                          <p:spTgt spid="97">
                                            <p:txEl>
                                              <p:pRg st="0" end="0"/>
                                            </p:txEl>
                                          </p:spTgt>
                                        </p:tgtEl>
                                      </p:cBhvr>
                                    </p:animEffect>
                                  </p:childTnLst>
                                </p:cTn>
                              </p:par>
                            </p:childTnLst>
                          </p:cTn>
                        </p:par>
                        <p:par>
                          <p:cTn id="51" fill="hold">
                            <p:stCondLst>
                              <p:cond delay="4000"/>
                            </p:stCondLst>
                            <p:childTnLst>
                              <p:par>
                                <p:cTn id="52" presetID="22" presetClass="entr" presetSubtype="1" fill="hold" grpId="0" nodeType="afterEffect" nodePh="1">
                                  <p:stCondLst>
                                    <p:cond delay="0"/>
                                  </p:stCondLst>
                                  <p:endCondLst>
                                    <p:cond evt="begin" delay="0">
                                      <p:tn val="52"/>
                                    </p:cond>
                                  </p:endCondLst>
                                  <p:childTnLst>
                                    <p:set>
                                      <p:cBhvr>
                                        <p:cTn id="53" dur="1" fill="hold">
                                          <p:stCondLst>
                                            <p:cond delay="0"/>
                                          </p:stCondLst>
                                        </p:cTn>
                                        <p:tgtEl>
                                          <p:spTgt spid="98">
                                            <p:txEl>
                                              <p:pRg st="0" end="0"/>
                                            </p:txEl>
                                          </p:spTgt>
                                        </p:tgtEl>
                                        <p:attrNameLst>
                                          <p:attrName>style.visibility</p:attrName>
                                        </p:attrNameLst>
                                      </p:cBhvr>
                                      <p:to>
                                        <p:strVal val="visible"/>
                                      </p:to>
                                    </p:set>
                                    <p:animEffect transition="in" filter="wipe(up)">
                                      <p:cBhvr>
                                        <p:cTn id="54" dur="500"/>
                                        <p:tgtEl>
                                          <p:spTgt spid="98">
                                            <p:txEl>
                                              <p:pRg st="0" end="0"/>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99"/>
                                        </p:tgtEl>
                                        <p:attrNameLst>
                                          <p:attrName>style.visibility</p:attrName>
                                        </p:attrNameLst>
                                      </p:cBhvr>
                                      <p:to>
                                        <p:strVal val="visible"/>
                                      </p:to>
                                    </p:set>
                                    <p:animEffect transition="in" filter="wipe(down)">
                                      <p:cBhvr>
                                        <p:cTn id="57" dur="500"/>
                                        <p:tgtEl>
                                          <p:spTgt spid="99"/>
                                        </p:tgtEl>
                                      </p:cBhvr>
                                    </p:animEffect>
                                  </p:childTnLst>
                                </p:cTn>
                              </p:par>
                            </p:childTnLst>
                          </p:cTn>
                        </p:par>
                        <p:par>
                          <p:cTn id="58" fill="hold">
                            <p:stCondLst>
                              <p:cond delay="4500"/>
                            </p:stCondLst>
                            <p:childTnLst>
                              <p:par>
                                <p:cTn id="59" presetID="53" presetClass="entr" presetSubtype="0" fill="hold" grpId="0" nodeType="afterEffect">
                                  <p:stCondLst>
                                    <p:cond delay="0"/>
                                  </p:stCondLst>
                                  <p:childTnLst>
                                    <p:set>
                                      <p:cBhvr>
                                        <p:cTn id="60" dur="1" fill="hold">
                                          <p:stCondLst>
                                            <p:cond delay="0"/>
                                          </p:stCondLst>
                                        </p:cTn>
                                        <p:tgtEl>
                                          <p:spTgt spid="152"/>
                                        </p:tgtEl>
                                        <p:attrNameLst>
                                          <p:attrName>style.visibility</p:attrName>
                                        </p:attrNameLst>
                                      </p:cBhvr>
                                      <p:to>
                                        <p:strVal val="visible"/>
                                      </p:to>
                                    </p:set>
                                    <p:anim calcmode="lin" valueType="num">
                                      <p:cBhvr>
                                        <p:cTn id="61" dur="500" fill="hold"/>
                                        <p:tgtEl>
                                          <p:spTgt spid="152"/>
                                        </p:tgtEl>
                                        <p:attrNameLst>
                                          <p:attrName>ppt_w</p:attrName>
                                        </p:attrNameLst>
                                      </p:cBhvr>
                                      <p:tavLst>
                                        <p:tav tm="0">
                                          <p:val>
                                            <p:fltVal val="0"/>
                                          </p:val>
                                        </p:tav>
                                        <p:tav tm="100000">
                                          <p:val>
                                            <p:strVal val="#ppt_w"/>
                                          </p:val>
                                        </p:tav>
                                      </p:tavLst>
                                    </p:anim>
                                    <p:anim calcmode="lin" valueType="num">
                                      <p:cBhvr>
                                        <p:cTn id="62" dur="500" fill="hold"/>
                                        <p:tgtEl>
                                          <p:spTgt spid="152"/>
                                        </p:tgtEl>
                                        <p:attrNameLst>
                                          <p:attrName>ppt_h</p:attrName>
                                        </p:attrNameLst>
                                      </p:cBhvr>
                                      <p:tavLst>
                                        <p:tav tm="0">
                                          <p:val>
                                            <p:fltVal val="0"/>
                                          </p:val>
                                        </p:tav>
                                        <p:tav tm="100000">
                                          <p:val>
                                            <p:strVal val="#ppt_h"/>
                                          </p:val>
                                        </p:tav>
                                      </p:tavLst>
                                    </p:anim>
                                    <p:animEffect transition="in" filter="fade">
                                      <p:cBhvr>
                                        <p:cTn id="63" dur="500"/>
                                        <p:tgtEl>
                                          <p:spTgt spid="152"/>
                                        </p:tgtEl>
                                      </p:cBhvr>
                                    </p:animEffect>
                                  </p:childTnLst>
                                </p:cTn>
                              </p:par>
                            </p:childTnLst>
                          </p:cTn>
                        </p:par>
                        <p:par>
                          <p:cTn id="64" fill="hold">
                            <p:stCondLst>
                              <p:cond delay="5000"/>
                            </p:stCondLst>
                            <p:childTnLst>
                              <p:par>
                                <p:cTn id="65" presetID="53" presetClass="entr" presetSubtype="0" fill="hold" grpId="0" nodeType="afterEffect">
                                  <p:stCondLst>
                                    <p:cond delay="0"/>
                                  </p:stCondLst>
                                  <p:childTnLst>
                                    <p:set>
                                      <p:cBhvr>
                                        <p:cTn id="66" dur="1" fill="hold">
                                          <p:stCondLst>
                                            <p:cond delay="0"/>
                                          </p:stCondLst>
                                        </p:cTn>
                                        <p:tgtEl>
                                          <p:spTgt spid="153"/>
                                        </p:tgtEl>
                                        <p:attrNameLst>
                                          <p:attrName>style.visibility</p:attrName>
                                        </p:attrNameLst>
                                      </p:cBhvr>
                                      <p:to>
                                        <p:strVal val="visible"/>
                                      </p:to>
                                    </p:set>
                                    <p:anim calcmode="lin" valueType="num">
                                      <p:cBhvr>
                                        <p:cTn id="67" dur="500" fill="hold"/>
                                        <p:tgtEl>
                                          <p:spTgt spid="153"/>
                                        </p:tgtEl>
                                        <p:attrNameLst>
                                          <p:attrName>ppt_w</p:attrName>
                                        </p:attrNameLst>
                                      </p:cBhvr>
                                      <p:tavLst>
                                        <p:tav tm="0">
                                          <p:val>
                                            <p:fltVal val="0"/>
                                          </p:val>
                                        </p:tav>
                                        <p:tav tm="100000">
                                          <p:val>
                                            <p:strVal val="#ppt_w"/>
                                          </p:val>
                                        </p:tav>
                                      </p:tavLst>
                                    </p:anim>
                                    <p:anim calcmode="lin" valueType="num">
                                      <p:cBhvr>
                                        <p:cTn id="68" dur="500" fill="hold"/>
                                        <p:tgtEl>
                                          <p:spTgt spid="153"/>
                                        </p:tgtEl>
                                        <p:attrNameLst>
                                          <p:attrName>ppt_h</p:attrName>
                                        </p:attrNameLst>
                                      </p:cBhvr>
                                      <p:tavLst>
                                        <p:tav tm="0">
                                          <p:val>
                                            <p:fltVal val="0"/>
                                          </p:val>
                                        </p:tav>
                                        <p:tav tm="100000">
                                          <p:val>
                                            <p:strVal val="#ppt_h"/>
                                          </p:val>
                                        </p:tav>
                                      </p:tavLst>
                                    </p:anim>
                                    <p:animEffect transition="in" filter="fade">
                                      <p:cBhvr>
                                        <p:cTn id="69" dur="500"/>
                                        <p:tgtEl>
                                          <p:spTgt spid="15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54"/>
                                        </p:tgtEl>
                                        <p:attrNameLst>
                                          <p:attrName>style.visibility</p:attrName>
                                        </p:attrNameLst>
                                      </p:cBhvr>
                                      <p:to>
                                        <p:strVal val="visible"/>
                                      </p:to>
                                    </p:set>
                                    <p:animEffect transition="in" filter="wipe(down)">
                                      <p:cBhvr>
                                        <p:cTn id="72" dur="500"/>
                                        <p:tgtEl>
                                          <p:spTgt spid="154"/>
                                        </p:tgtEl>
                                      </p:cBhvr>
                                    </p:animEffect>
                                  </p:childTnLst>
                                </p:cTn>
                              </p:par>
                            </p:childTnLst>
                          </p:cTn>
                        </p:par>
                        <p:par>
                          <p:cTn id="73" fill="hold">
                            <p:stCondLst>
                              <p:cond delay="5500"/>
                            </p:stCondLst>
                            <p:childTnLst>
                              <p:par>
                                <p:cTn id="74" presetID="22" presetClass="entr" presetSubtype="1" fill="hold" grpId="0" nodeType="afterEffect">
                                  <p:stCondLst>
                                    <p:cond delay="0"/>
                                  </p:stCondLst>
                                  <p:childTnLst>
                                    <p:set>
                                      <p:cBhvr>
                                        <p:cTn id="75" dur="1" fill="hold">
                                          <p:stCondLst>
                                            <p:cond delay="0"/>
                                          </p:stCondLst>
                                        </p:cTn>
                                        <p:tgtEl>
                                          <p:spTgt spid="155">
                                            <p:txEl>
                                              <p:pRg st="0" end="0"/>
                                            </p:txEl>
                                          </p:spTgt>
                                        </p:tgtEl>
                                        <p:attrNameLst>
                                          <p:attrName>style.visibility</p:attrName>
                                        </p:attrNameLst>
                                      </p:cBhvr>
                                      <p:to>
                                        <p:strVal val="visible"/>
                                      </p:to>
                                    </p:set>
                                    <p:animEffect transition="in" filter="wipe(up)">
                                      <p:cBhvr>
                                        <p:cTn id="76" dur="500"/>
                                        <p:tgtEl>
                                          <p:spTgt spid="155">
                                            <p:txEl>
                                              <p:pRg st="0" end="0"/>
                                            </p:txEl>
                                          </p:spTgt>
                                        </p:tgtEl>
                                      </p:cBhvr>
                                    </p:animEffect>
                                  </p:childTnLst>
                                </p:cTn>
                              </p:par>
                            </p:childTnLst>
                          </p:cTn>
                        </p:par>
                        <p:par>
                          <p:cTn id="77" fill="hold">
                            <p:stCondLst>
                              <p:cond delay="6000"/>
                            </p:stCondLst>
                            <p:childTnLst>
                              <p:par>
                                <p:cTn id="78" presetID="22" presetClass="entr" presetSubtype="4" fill="hold" grpId="0" nodeType="afterEffect">
                                  <p:stCondLst>
                                    <p:cond delay="0"/>
                                  </p:stCondLst>
                                  <p:childTnLst>
                                    <p:set>
                                      <p:cBhvr>
                                        <p:cTn id="79" dur="1" fill="hold">
                                          <p:stCondLst>
                                            <p:cond delay="0"/>
                                          </p:stCondLst>
                                        </p:cTn>
                                        <p:tgtEl>
                                          <p:spTgt spid="156"/>
                                        </p:tgtEl>
                                        <p:attrNameLst>
                                          <p:attrName>style.visibility</p:attrName>
                                        </p:attrNameLst>
                                      </p:cBhvr>
                                      <p:to>
                                        <p:strVal val="visible"/>
                                      </p:to>
                                    </p:set>
                                    <p:animEffect transition="in" filter="wipe(down)">
                                      <p:cBhvr>
                                        <p:cTn id="80" dur="500"/>
                                        <p:tgtEl>
                                          <p:spTgt spid="156"/>
                                        </p:tgtEl>
                                      </p:cBhvr>
                                    </p:animEffect>
                                  </p:childTnLst>
                                </p:cTn>
                              </p:par>
                            </p:childTnLst>
                          </p:cTn>
                        </p:par>
                        <p:par>
                          <p:cTn id="81" fill="hold">
                            <p:stCondLst>
                              <p:cond delay="6500"/>
                            </p:stCondLst>
                            <p:childTnLst>
                              <p:par>
                                <p:cTn id="82" presetID="22" presetClass="entr" presetSubtype="1" fill="hold" grpId="0" nodeType="afterEffect">
                                  <p:stCondLst>
                                    <p:cond delay="0"/>
                                  </p:stCondLst>
                                  <p:childTnLst>
                                    <p:set>
                                      <p:cBhvr>
                                        <p:cTn id="83" dur="1" fill="hold">
                                          <p:stCondLst>
                                            <p:cond delay="0"/>
                                          </p:stCondLst>
                                        </p:cTn>
                                        <p:tgtEl>
                                          <p:spTgt spid="157">
                                            <p:txEl>
                                              <p:pRg st="0" end="0"/>
                                            </p:txEl>
                                          </p:spTgt>
                                        </p:tgtEl>
                                        <p:attrNameLst>
                                          <p:attrName>style.visibility</p:attrName>
                                        </p:attrNameLst>
                                      </p:cBhvr>
                                      <p:to>
                                        <p:strVal val="visible"/>
                                      </p:to>
                                    </p:set>
                                    <p:animEffect transition="in" filter="wipe(up)">
                                      <p:cBhvr>
                                        <p:cTn id="84" dur="500"/>
                                        <p:tgtEl>
                                          <p:spTgt spid="157">
                                            <p:txEl>
                                              <p:pRg st="0" end="0"/>
                                            </p:txEl>
                                          </p:spTgt>
                                        </p:tgtEl>
                                      </p:cBhvr>
                                    </p:animEffect>
                                  </p:childTnLst>
                                </p:cTn>
                              </p:par>
                            </p:childTnLst>
                          </p:cTn>
                        </p:par>
                        <p:par>
                          <p:cTn id="85" fill="hold">
                            <p:stCondLst>
                              <p:cond delay="7000"/>
                            </p:stCondLst>
                            <p:childTnLst>
                              <p:par>
                                <p:cTn id="86" presetID="22" presetClass="entr" presetSubtype="1" fill="hold" grpId="0" nodeType="afterEffect" nodePh="1">
                                  <p:stCondLst>
                                    <p:cond delay="0"/>
                                  </p:stCondLst>
                                  <p:endCondLst>
                                    <p:cond evt="begin" delay="0">
                                      <p:tn val="86"/>
                                    </p:cond>
                                  </p:endCondLst>
                                  <p:childTnLst>
                                    <p:set>
                                      <p:cBhvr>
                                        <p:cTn id="87" dur="1" fill="hold">
                                          <p:stCondLst>
                                            <p:cond delay="0"/>
                                          </p:stCondLst>
                                        </p:cTn>
                                        <p:tgtEl>
                                          <p:spTgt spid="158">
                                            <p:txEl>
                                              <p:pRg st="0" end="0"/>
                                            </p:txEl>
                                          </p:spTgt>
                                        </p:tgtEl>
                                        <p:attrNameLst>
                                          <p:attrName>style.visibility</p:attrName>
                                        </p:attrNameLst>
                                      </p:cBhvr>
                                      <p:to>
                                        <p:strVal val="visible"/>
                                      </p:to>
                                    </p:set>
                                    <p:animEffect transition="in" filter="wipe(up)">
                                      <p:cBhvr>
                                        <p:cTn id="88" dur="500"/>
                                        <p:tgtEl>
                                          <p:spTgt spid="158">
                                            <p:txEl>
                                              <p:pRg st="0" end="0"/>
                                            </p:txEl>
                                          </p:spTgt>
                                        </p:tgtEl>
                                      </p:cBhvr>
                                    </p:animEffect>
                                  </p:childTnLst>
                                </p:cTn>
                              </p:par>
                              <p:par>
                                <p:cTn id="89" presetID="22" presetClass="entr" presetSubtype="4" fill="hold" nodeType="withEffect">
                                  <p:stCondLst>
                                    <p:cond delay="0"/>
                                  </p:stCondLst>
                                  <p:childTnLst>
                                    <p:set>
                                      <p:cBhvr>
                                        <p:cTn id="90" dur="1" fill="hold">
                                          <p:stCondLst>
                                            <p:cond delay="0"/>
                                          </p:stCondLst>
                                        </p:cTn>
                                        <p:tgtEl>
                                          <p:spTgt spid="159"/>
                                        </p:tgtEl>
                                        <p:attrNameLst>
                                          <p:attrName>style.visibility</p:attrName>
                                        </p:attrNameLst>
                                      </p:cBhvr>
                                      <p:to>
                                        <p:strVal val="visible"/>
                                      </p:to>
                                    </p:set>
                                    <p:animEffect transition="in" filter="wipe(down)">
                                      <p:cBhvr>
                                        <p:cTn id="91" dur="500"/>
                                        <p:tgtEl>
                                          <p:spTgt spid="159"/>
                                        </p:tgtEl>
                                      </p:cBhvr>
                                    </p:animEffect>
                                  </p:childTnLst>
                                </p:cTn>
                              </p:par>
                            </p:childTnLst>
                          </p:cTn>
                        </p:par>
                        <p:par>
                          <p:cTn id="92" fill="hold">
                            <p:stCondLst>
                              <p:cond delay="7500"/>
                            </p:stCondLst>
                            <p:childTnLst>
                              <p:par>
                                <p:cTn id="93" presetID="53" presetClass="entr" presetSubtype="0" fill="hold" grpId="0" nodeType="afterEffect">
                                  <p:stCondLst>
                                    <p:cond delay="0"/>
                                  </p:stCondLst>
                                  <p:childTnLst>
                                    <p:set>
                                      <p:cBhvr>
                                        <p:cTn id="94" dur="1" fill="hold">
                                          <p:stCondLst>
                                            <p:cond delay="0"/>
                                          </p:stCondLst>
                                        </p:cTn>
                                        <p:tgtEl>
                                          <p:spTgt spid="164"/>
                                        </p:tgtEl>
                                        <p:attrNameLst>
                                          <p:attrName>style.visibility</p:attrName>
                                        </p:attrNameLst>
                                      </p:cBhvr>
                                      <p:to>
                                        <p:strVal val="visible"/>
                                      </p:to>
                                    </p:set>
                                    <p:anim calcmode="lin" valueType="num">
                                      <p:cBhvr>
                                        <p:cTn id="95" dur="500" fill="hold"/>
                                        <p:tgtEl>
                                          <p:spTgt spid="164"/>
                                        </p:tgtEl>
                                        <p:attrNameLst>
                                          <p:attrName>ppt_w</p:attrName>
                                        </p:attrNameLst>
                                      </p:cBhvr>
                                      <p:tavLst>
                                        <p:tav tm="0">
                                          <p:val>
                                            <p:fltVal val="0"/>
                                          </p:val>
                                        </p:tav>
                                        <p:tav tm="100000">
                                          <p:val>
                                            <p:strVal val="#ppt_w"/>
                                          </p:val>
                                        </p:tav>
                                      </p:tavLst>
                                    </p:anim>
                                    <p:anim calcmode="lin" valueType="num">
                                      <p:cBhvr>
                                        <p:cTn id="96" dur="500" fill="hold"/>
                                        <p:tgtEl>
                                          <p:spTgt spid="164"/>
                                        </p:tgtEl>
                                        <p:attrNameLst>
                                          <p:attrName>ppt_h</p:attrName>
                                        </p:attrNameLst>
                                      </p:cBhvr>
                                      <p:tavLst>
                                        <p:tav tm="0">
                                          <p:val>
                                            <p:fltVal val="0"/>
                                          </p:val>
                                        </p:tav>
                                        <p:tav tm="100000">
                                          <p:val>
                                            <p:strVal val="#ppt_h"/>
                                          </p:val>
                                        </p:tav>
                                      </p:tavLst>
                                    </p:anim>
                                    <p:animEffect transition="in" filter="fade">
                                      <p:cBhvr>
                                        <p:cTn id="97" dur="500"/>
                                        <p:tgtEl>
                                          <p:spTgt spid="164"/>
                                        </p:tgtEl>
                                      </p:cBhvr>
                                    </p:animEffect>
                                  </p:childTnLst>
                                </p:cTn>
                              </p:par>
                            </p:childTnLst>
                          </p:cTn>
                        </p:par>
                        <p:par>
                          <p:cTn id="98" fill="hold">
                            <p:stCondLst>
                              <p:cond delay="8000"/>
                            </p:stCondLst>
                            <p:childTnLst>
                              <p:par>
                                <p:cTn id="99" presetID="53" presetClass="entr" presetSubtype="0" fill="hold" grpId="0" nodeType="afterEffect">
                                  <p:stCondLst>
                                    <p:cond delay="0"/>
                                  </p:stCondLst>
                                  <p:childTnLst>
                                    <p:set>
                                      <p:cBhvr>
                                        <p:cTn id="100" dur="1" fill="hold">
                                          <p:stCondLst>
                                            <p:cond delay="0"/>
                                          </p:stCondLst>
                                        </p:cTn>
                                        <p:tgtEl>
                                          <p:spTgt spid="165"/>
                                        </p:tgtEl>
                                        <p:attrNameLst>
                                          <p:attrName>style.visibility</p:attrName>
                                        </p:attrNameLst>
                                      </p:cBhvr>
                                      <p:to>
                                        <p:strVal val="visible"/>
                                      </p:to>
                                    </p:set>
                                    <p:anim calcmode="lin" valueType="num">
                                      <p:cBhvr>
                                        <p:cTn id="101" dur="500" fill="hold"/>
                                        <p:tgtEl>
                                          <p:spTgt spid="165"/>
                                        </p:tgtEl>
                                        <p:attrNameLst>
                                          <p:attrName>ppt_w</p:attrName>
                                        </p:attrNameLst>
                                      </p:cBhvr>
                                      <p:tavLst>
                                        <p:tav tm="0">
                                          <p:val>
                                            <p:fltVal val="0"/>
                                          </p:val>
                                        </p:tav>
                                        <p:tav tm="100000">
                                          <p:val>
                                            <p:strVal val="#ppt_w"/>
                                          </p:val>
                                        </p:tav>
                                      </p:tavLst>
                                    </p:anim>
                                    <p:anim calcmode="lin" valueType="num">
                                      <p:cBhvr>
                                        <p:cTn id="102" dur="500" fill="hold"/>
                                        <p:tgtEl>
                                          <p:spTgt spid="165"/>
                                        </p:tgtEl>
                                        <p:attrNameLst>
                                          <p:attrName>ppt_h</p:attrName>
                                        </p:attrNameLst>
                                      </p:cBhvr>
                                      <p:tavLst>
                                        <p:tav tm="0">
                                          <p:val>
                                            <p:fltVal val="0"/>
                                          </p:val>
                                        </p:tav>
                                        <p:tav tm="100000">
                                          <p:val>
                                            <p:strVal val="#ppt_h"/>
                                          </p:val>
                                        </p:tav>
                                      </p:tavLst>
                                    </p:anim>
                                    <p:animEffect transition="in" filter="fade">
                                      <p:cBhvr>
                                        <p:cTn id="103" dur="500"/>
                                        <p:tgtEl>
                                          <p:spTgt spid="165"/>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66"/>
                                        </p:tgtEl>
                                        <p:attrNameLst>
                                          <p:attrName>style.visibility</p:attrName>
                                        </p:attrNameLst>
                                      </p:cBhvr>
                                      <p:to>
                                        <p:strVal val="visible"/>
                                      </p:to>
                                    </p:set>
                                    <p:animEffect transition="in" filter="wipe(down)">
                                      <p:cBhvr>
                                        <p:cTn id="106" dur="500"/>
                                        <p:tgtEl>
                                          <p:spTgt spid="166"/>
                                        </p:tgtEl>
                                      </p:cBhvr>
                                    </p:animEffect>
                                  </p:childTnLst>
                                </p:cTn>
                              </p:par>
                            </p:childTnLst>
                          </p:cTn>
                        </p:par>
                        <p:par>
                          <p:cTn id="107" fill="hold">
                            <p:stCondLst>
                              <p:cond delay="8500"/>
                            </p:stCondLst>
                            <p:childTnLst>
                              <p:par>
                                <p:cTn id="108" presetID="22" presetClass="entr" presetSubtype="1" fill="hold" grpId="0" nodeType="afterEffect">
                                  <p:stCondLst>
                                    <p:cond delay="0"/>
                                  </p:stCondLst>
                                  <p:childTnLst>
                                    <p:set>
                                      <p:cBhvr>
                                        <p:cTn id="109" dur="1" fill="hold">
                                          <p:stCondLst>
                                            <p:cond delay="0"/>
                                          </p:stCondLst>
                                        </p:cTn>
                                        <p:tgtEl>
                                          <p:spTgt spid="167">
                                            <p:txEl>
                                              <p:pRg st="0" end="0"/>
                                            </p:txEl>
                                          </p:spTgt>
                                        </p:tgtEl>
                                        <p:attrNameLst>
                                          <p:attrName>style.visibility</p:attrName>
                                        </p:attrNameLst>
                                      </p:cBhvr>
                                      <p:to>
                                        <p:strVal val="visible"/>
                                      </p:to>
                                    </p:set>
                                    <p:animEffect transition="in" filter="wipe(up)">
                                      <p:cBhvr>
                                        <p:cTn id="110" dur="500"/>
                                        <p:tgtEl>
                                          <p:spTgt spid="167">
                                            <p:txEl>
                                              <p:pRg st="0" end="0"/>
                                            </p:txEl>
                                          </p:spTgt>
                                        </p:tgtEl>
                                      </p:cBhvr>
                                    </p:animEffect>
                                  </p:childTnLst>
                                </p:cTn>
                              </p:par>
                            </p:childTnLst>
                          </p:cTn>
                        </p:par>
                        <p:par>
                          <p:cTn id="111" fill="hold">
                            <p:stCondLst>
                              <p:cond delay="9000"/>
                            </p:stCondLst>
                            <p:childTnLst>
                              <p:par>
                                <p:cTn id="112" presetID="22" presetClass="entr" presetSubtype="4" fill="hold" grpId="0" nodeType="afterEffect">
                                  <p:stCondLst>
                                    <p:cond delay="0"/>
                                  </p:stCondLst>
                                  <p:childTnLst>
                                    <p:set>
                                      <p:cBhvr>
                                        <p:cTn id="113" dur="1" fill="hold">
                                          <p:stCondLst>
                                            <p:cond delay="0"/>
                                          </p:stCondLst>
                                        </p:cTn>
                                        <p:tgtEl>
                                          <p:spTgt spid="168"/>
                                        </p:tgtEl>
                                        <p:attrNameLst>
                                          <p:attrName>style.visibility</p:attrName>
                                        </p:attrNameLst>
                                      </p:cBhvr>
                                      <p:to>
                                        <p:strVal val="visible"/>
                                      </p:to>
                                    </p:set>
                                    <p:animEffect transition="in" filter="wipe(down)">
                                      <p:cBhvr>
                                        <p:cTn id="114" dur="500"/>
                                        <p:tgtEl>
                                          <p:spTgt spid="168"/>
                                        </p:tgtEl>
                                      </p:cBhvr>
                                    </p:animEffect>
                                  </p:childTnLst>
                                </p:cTn>
                              </p:par>
                            </p:childTnLst>
                          </p:cTn>
                        </p:par>
                        <p:par>
                          <p:cTn id="115" fill="hold">
                            <p:stCondLst>
                              <p:cond delay="9500"/>
                            </p:stCondLst>
                            <p:childTnLst>
                              <p:par>
                                <p:cTn id="116" presetID="22" presetClass="entr" presetSubtype="1" fill="hold" grpId="0" nodeType="afterEffect">
                                  <p:stCondLst>
                                    <p:cond delay="0"/>
                                  </p:stCondLst>
                                  <p:childTnLst>
                                    <p:set>
                                      <p:cBhvr>
                                        <p:cTn id="117" dur="1" fill="hold">
                                          <p:stCondLst>
                                            <p:cond delay="0"/>
                                          </p:stCondLst>
                                        </p:cTn>
                                        <p:tgtEl>
                                          <p:spTgt spid="169">
                                            <p:txEl>
                                              <p:pRg st="0" end="0"/>
                                            </p:txEl>
                                          </p:spTgt>
                                        </p:tgtEl>
                                        <p:attrNameLst>
                                          <p:attrName>style.visibility</p:attrName>
                                        </p:attrNameLst>
                                      </p:cBhvr>
                                      <p:to>
                                        <p:strVal val="visible"/>
                                      </p:to>
                                    </p:set>
                                    <p:animEffect transition="in" filter="wipe(up)">
                                      <p:cBhvr>
                                        <p:cTn id="118" dur="500"/>
                                        <p:tgtEl>
                                          <p:spTgt spid="169">
                                            <p:txEl>
                                              <p:pRg st="0" end="0"/>
                                            </p:txEl>
                                          </p:spTgt>
                                        </p:tgtEl>
                                      </p:cBhvr>
                                    </p:animEffect>
                                  </p:childTnLst>
                                </p:cTn>
                              </p:par>
                            </p:childTnLst>
                          </p:cTn>
                        </p:par>
                        <p:par>
                          <p:cTn id="119" fill="hold">
                            <p:stCondLst>
                              <p:cond delay="10000"/>
                            </p:stCondLst>
                            <p:childTnLst>
                              <p:par>
                                <p:cTn id="120" presetID="22" presetClass="entr" presetSubtype="1" fill="hold" grpId="0" nodeType="afterEffect" nodePh="1">
                                  <p:stCondLst>
                                    <p:cond delay="0"/>
                                  </p:stCondLst>
                                  <p:endCondLst>
                                    <p:cond evt="begin" delay="0">
                                      <p:tn val="120"/>
                                    </p:cond>
                                  </p:endCondLst>
                                  <p:childTnLst>
                                    <p:set>
                                      <p:cBhvr>
                                        <p:cTn id="121" dur="1" fill="hold">
                                          <p:stCondLst>
                                            <p:cond delay="0"/>
                                          </p:stCondLst>
                                        </p:cTn>
                                        <p:tgtEl>
                                          <p:spTgt spid="170">
                                            <p:txEl>
                                              <p:pRg st="0" end="0"/>
                                            </p:txEl>
                                          </p:spTgt>
                                        </p:tgtEl>
                                        <p:attrNameLst>
                                          <p:attrName>style.visibility</p:attrName>
                                        </p:attrNameLst>
                                      </p:cBhvr>
                                      <p:to>
                                        <p:strVal val="visible"/>
                                      </p:to>
                                    </p:set>
                                    <p:animEffect transition="in" filter="wipe(up)">
                                      <p:cBhvr>
                                        <p:cTn id="122" dur="500"/>
                                        <p:tgtEl>
                                          <p:spTgt spid="170">
                                            <p:txEl>
                                              <p:pRg st="0" end="0"/>
                                            </p:txEl>
                                          </p:spTgt>
                                        </p:tgtEl>
                                      </p:cBhvr>
                                    </p:animEffect>
                                  </p:childTnLst>
                                </p:cTn>
                              </p:par>
                              <p:par>
                                <p:cTn id="123" presetID="22" presetClass="entr" presetSubtype="4" fill="hold" nodeType="withEffect">
                                  <p:stCondLst>
                                    <p:cond delay="0"/>
                                  </p:stCondLst>
                                  <p:childTnLst>
                                    <p:set>
                                      <p:cBhvr>
                                        <p:cTn id="124" dur="1" fill="hold">
                                          <p:stCondLst>
                                            <p:cond delay="0"/>
                                          </p:stCondLst>
                                        </p:cTn>
                                        <p:tgtEl>
                                          <p:spTgt spid="171"/>
                                        </p:tgtEl>
                                        <p:attrNameLst>
                                          <p:attrName>style.visibility</p:attrName>
                                        </p:attrNameLst>
                                      </p:cBhvr>
                                      <p:to>
                                        <p:strVal val="visible"/>
                                      </p:to>
                                    </p:set>
                                    <p:animEffect transition="in" filter="wipe(down)">
                                      <p:cBhvr>
                                        <p:cTn id="125" dur="500"/>
                                        <p:tgtEl>
                                          <p:spTgt spid="171"/>
                                        </p:tgtEl>
                                      </p:cBhvr>
                                    </p:animEffect>
                                  </p:childTnLst>
                                </p:cTn>
                              </p:par>
                            </p:childTnLst>
                          </p:cTn>
                        </p:par>
                        <p:par>
                          <p:cTn id="126" fill="hold">
                            <p:stCondLst>
                              <p:cond delay="10500"/>
                            </p:stCondLst>
                            <p:childTnLst>
                              <p:par>
                                <p:cTn id="127" presetID="53" presetClass="entr" presetSubtype="0" fill="hold" grpId="0" nodeType="afterEffect">
                                  <p:stCondLst>
                                    <p:cond delay="0"/>
                                  </p:stCondLst>
                                  <p:childTnLst>
                                    <p:set>
                                      <p:cBhvr>
                                        <p:cTn id="128" dur="1" fill="hold">
                                          <p:stCondLst>
                                            <p:cond delay="0"/>
                                          </p:stCondLst>
                                        </p:cTn>
                                        <p:tgtEl>
                                          <p:spTgt spid="176"/>
                                        </p:tgtEl>
                                        <p:attrNameLst>
                                          <p:attrName>style.visibility</p:attrName>
                                        </p:attrNameLst>
                                      </p:cBhvr>
                                      <p:to>
                                        <p:strVal val="visible"/>
                                      </p:to>
                                    </p:set>
                                    <p:anim calcmode="lin" valueType="num">
                                      <p:cBhvr>
                                        <p:cTn id="129" dur="500" fill="hold"/>
                                        <p:tgtEl>
                                          <p:spTgt spid="176"/>
                                        </p:tgtEl>
                                        <p:attrNameLst>
                                          <p:attrName>ppt_w</p:attrName>
                                        </p:attrNameLst>
                                      </p:cBhvr>
                                      <p:tavLst>
                                        <p:tav tm="0">
                                          <p:val>
                                            <p:fltVal val="0"/>
                                          </p:val>
                                        </p:tav>
                                        <p:tav tm="100000">
                                          <p:val>
                                            <p:strVal val="#ppt_w"/>
                                          </p:val>
                                        </p:tav>
                                      </p:tavLst>
                                    </p:anim>
                                    <p:anim calcmode="lin" valueType="num">
                                      <p:cBhvr>
                                        <p:cTn id="130" dur="500" fill="hold"/>
                                        <p:tgtEl>
                                          <p:spTgt spid="176"/>
                                        </p:tgtEl>
                                        <p:attrNameLst>
                                          <p:attrName>ppt_h</p:attrName>
                                        </p:attrNameLst>
                                      </p:cBhvr>
                                      <p:tavLst>
                                        <p:tav tm="0">
                                          <p:val>
                                            <p:fltVal val="0"/>
                                          </p:val>
                                        </p:tav>
                                        <p:tav tm="100000">
                                          <p:val>
                                            <p:strVal val="#ppt_h"/>
                                          </p:val>
                                        </p:tav>
                                      </p:tavLst>
                                    </p:anim>
                                    <p:animEffect transition="in" filter="fade">
                                      <p:cBhvr>
                                        <p:cTn id="131" dur="500"/>
                                        <p:tgtEl>
                                          <p:spTgt spid="176"/>
                                        </p:tgtEl>
                                      </p:cBhvr>
                                    </p:animEffect>
                                  </p:childTnLst>
                                </p:cTn>
                              </p:par>
                            </p:childTnLst>
                          </p:cTn>
                        </p:par>
                        <p:par>
                          <p:cTn id="132" fill="hold">
                            <p:stCondLst>
                              <p:cond delay="11000"/>
                            </p:stCondLst>
                            <p:childTnLst>
                              <p:par>
                                <p:cTn id="133" presetID="53" presetClass="entr" presetSubtype="0" fill="hold" grpId="0" nodeType="afterEffect">
                                  <p:stCondLst>
                                    <p:cond delay="0"/>
                                  </p:stCondLst>
                                  <p:childTnLst>
                                    <p:set>
                                      <p:cBhvr>
                                        <p:cTn id="134" dur="1" fill="hold">
                                          <p:stCondLst>
                                            <p:cond delay="0"/>
                                          </p:stCondLst>
                                        </p:cTn>
                                        <p:tgtEl>
                                          <p:spTgt spid="177"/>
                                        </p:tgtEl>
                                        <p:attrNameLst>
                                          <p:attrName>style.visibility</p:attrName>
                                        </p:attrNameLst>
                                      </p:cBhvr>
                                      <p:to>
                                        <p:strVal val="visible"/>
                                      </p:to>
                                    </p:set>
                                    <p:anim calcmode="lin" valueType="num">
                                      <p:cBhvr>
                                        <p:cTn id="135" dur="500" fill="hold"/>
                                        <p:tgtEl>
                                          <p:spTgt spid="177"/>
                                        </p:tgtEl>
                                        <p:attrNameLst>
                                          <p:attrName>ppt_w</p:attrName>
                                        </p:attrNameLst>
                                      </p:cBhvr>
                                      <p:tavLst>
                                        <p:tav tm="0">
                                          <p:val>
                                            <p:fltVal val="0"/>
                                          </p:val>
                                        </p:tav>
                                        <p:tav tm="100000">
                                          <p:val>
                                            <p:strVal val="#ppt_w"/>
                                          </p:val>
                                        </p:tav>
                                      </p:tavLst>
                                    </p:anim>
                                    <p:anim calcmode="lin" valueType="num">
                                      <p:cBhvr>
                                        <p:cTn id="136" dur="500" fill="hold"/>
                                        <p:tgtEl>
                                          <p:spTgt spid="177"/>
                                        </p:tgtEl>
                                        <p:attrNameLst>
                                          <p:attrName>ppt_h</p:attrName>
                                        </p:attrNameLst>
                                      </p:cBhvr>
                                      <p:tavLst>
                                        <p:tav tm="0">
                                          <p:val>
                                            <p:fltVal val="0"/>
                                          </p:val>
                                        </p:tav>
                                        <p:tav tm="100000">
                                          <p:val>
                                            <p:strVal val="#ppt_h"/>
                                          </p:val>
                                        </p:tav>
                                      </p:tavLst>
                                    </p:anim>
                                    <p:animEffect transition="in" filter="fade">
                                      <p:cBhvr>
                                        <p:cTn id="137" dur="500"/>
                                        <p:tgtEl>
                                          <p:spTgt spid="177"/>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178"/>
                                        </p:tgtEl>
                                        <p:attrNameLst>
                                          <p:attrName>style.visibility</p:attrName>
                                        </p:attrNameLst>
                                      </p:cBhvr>
                                      <p:to>
                                        <p:strVal val="visible"/>
                                      </p:to>
                                    </p:set>
                                    <p:animEffect transition="in" filter="wipe(down)">
                                      <p:cBhvr>
                                        <p:cTn id="140" dur="500"/>
                                        <p:tgtEl>
                                          <p:spTgt spid="178"/>
                                        </p:tgtEl>
                                      </p:cBhvr>
                                    </p:animEffect>
                                  </p:childTnLst>
                                </p:cTn>
                              </p:par>
                            </p:childTnLst>
                          </p:cTn>
                        </p:par>
                        <p:par>
                          <p:cTn id="141" fill="hold">
                            <p:stCondLst>
                              <p:cond delay="11500"/>
                            </p:stCondLst>
                            <p:childTnLst>
                              <p:par>
                                <p:cTn id="142" presetID="22" presetClass="entr" presetSubtype="1" fill="hold" grpId="0" nodeType="afterEffect">
                                  <p:stCondLst>
                                    <p:cond delay="0"/>
                                  </p:stCondLst>
                                  <p:childTnLst>
                                    <p:set>
                                      <p:cBhvr>
                                        <p:cTn id="143" dur="1" fill="hold">
                                          <p:stCondLst>
                                            <p:cond delay="0"/>
                                          </p:stCondLst>
                                        </p:cTn>
                                        <p:tgtEl>
                                          <p:spTgt spid="179">
                                            <p:txEl>
                                              <p:pRg st="0" end="0"/>
                                            </p:txEl>
                                          </p:spTgt>
                                        </p:tgtEl>
                                        <p:attrNameLst>
                                          <p:attrName>style.visibility</p:attrName>
                                        </p:attrNameLst>
                                      </p:cBhvr>
                                      <p:to>
                                        <p:strVal val="visible"/>
                                      </p:to>
                                    </p:set>
                                    <p:animEffect transition="in" filter="wipe(up)">
                                      <p:cBhvr>
                                        <p:cTn id="144" dur="500"/>
                                        <p:tgtEl>
                                          <p:spTgt spid="179">
                                            <p:txEl>
                                              <p:pRg st="0" end="0"/>
                                            </p:txEl>
                                          </p:spTgt>
                                        </p:tgtEl>
                                      </p:cBhvr>
                                    </p:animEffect>
                                  </p:childTnLst>
                                </p:cTn>
                              </p:par>
                            </p:childTnLst>
                          </p:cTn>
                        </p:par>
                        <p:par>
                          <p:cTn id="145" fill="hold">
                            <p:stCondLst>
                              <p:cond delay="12000"/>
                            </p:stCondLst>
                            <p:childTnLst>
                              <p:par>
                                <p:cTn id="146" presetID="22" presetClass="entr" presetSubtype="4" fill="hold" grpId="0" nodeType="afterEffect">
                                  <p:stCondLst>
                                    <p:cond delay="0"/>
                                  </p:stCondLst>
                                  <p:childTnLst>
                                    <p:set>
                                      <p:cBhvr>
                                        <p:cTn id="147" dur="1" fill="hold">
                                          <p:stCondLst>
                                            <p:cond delay="0"/>
                                          </p:stCondLst>
                                        </p:cTn>
                                        <p:tgtEl>
                                          <p:spTgt spid="180"/>
                                        </p:tgtEl>
                                        <p:attrNameLst>
                                          <p:attrName>style.visibility</p:attrName>
                                        </p:attrNameLst>
                                      </p:cBhvr>
                                      <p:to>
                                        <p:strVal val="visible"/>
                                      </p:to>
                                    </p:set>
                                    <p:animEffect transition="in" filter="wipe(down)">
                                      <p:cBhvr>
                                        <p:cTn id="148" dur="500"/>
                                        <p:tgtEl>
                                          <p:spTgt spid="180"/>
                                        </p:tgtEl>
                                      </p:cBhvr>
                                    </p:animEffect>
                                  </p:childTnLst>
                                </p:cTn>
                              </p:par>
                            </p:childTnLst>
                          </p:cTn>
                        </p:par>
                        <p:par>
                          <p:cTn id="149" fill="hold">
                            <p:stCondLst>
                              <p:cond delay="12500"/>
                            </p:stCondLst>
                            <p:childTnLst>
                              <p:par>
                                <p:cTn id="150" presetID="22" presetClass="entr" presetSubtype="1" fill="hold" grpId="0" nodeType="afterEffect">
                                  <p:stCondLst>
                                    <p:cond delay="0"/>
                                  </p:stCondLst>
                                  <p:childTnLst>
                                    <p:set>
                                      <p:cBhvr>
                                        <p:cTn id="151" dur="1" fill="hold">
                                          <p:stCondLst>
                                            <p:cond delay="0"/>
                                          </p:stCondLst>
                                        </p:cTn>
                                        <p:tgtEl>
                                          <p:spTgt spid="181">
                                            <p:txEl>
                                              <p:pRg st="0" end="0"/>
                                            </p:txEl>
                                          </p:spTgt>
                                        </p:tgtEl>
                                        <p:attrNameLst>
                                          <p:attrName>style.visibility</p:attrName>
                                        </p:attrNameLst>
                                      </p:cBhvr>
                                      <p:to>
                                        <p:strVal val="visible"/>
                                      </p:to>
                                    </p:set>
                                    <p:animEffect transition="in" filter="wipe(up)">
                                      <p:cBhvr>
                                        <p:cTn id="152" dur="500"/>
                                        <p:tgtEl>
                                          <p:spTgt spid="181">
                                            <p:txEl>
                                              <p:pRg st="0" end="0"/>
                                            </p:txEl>
                                          </p:spTgt>
                                        </p:tgtEl>
                                      </p:cBhvr>
                                    </p:animEffect>
                                  </p:childTnLst>
                                </p:cTn>
                              </p:par>
                            </p:childTnLst>
                          </p:cTn>
                        </p:par>
                        <p:par>
                          <p:cTn id="153" fill="hold">
                            <p:stCondLst>
                              <p:cond delay="13000"/>
                            </p:stCondLst>
                            <p:childTnLst>
                              <p:par>
                                <p:cTn id="154" presetID="22" presetClass="entr" presetSubtype="1" fill="hold" grpId="0" nodeType="afterEffect" nodePh="1">
                                  <p:stCondLst>
                                    <p:cond delay="0"/>
                                  </p:stCondLst>
                                  <p:endCondLst>
                                    <p:cond evt="begin" delay="0">
                                      <p:tn val="154"/>
                                    </p:cond>
                                  </p:endCondLst>
                                  <p:childTnLst>
                                    <p:set>
                                      <p:cBhvr>
                                        <p:cTn id="155" dur="1" fill="hold">
                                          <p:stCondLst>
                                            <p:cond delay="0"/>
                                          </p:stCondLst>
                                        </p:cTn>
                                        <p:tgtEl>
                                          <p:spTgt spid="182">
                                            <p:txEl>
                                              <p:pRg st="0" end="0"/>
                                            </p:txEl>
                                          </p:spTgt>
                                        </p:tgtEl>
                                        <p:attrNameLst>
                                          <p:attrName>style.visibility</p:attrName>
                                        </p:attrNameLst>
                                      </p:cBhvr>
                                      <p:to>
                                        <p:strVal val="visible"/>
                                      </p:to>
                                    </p:set>
                                    <p:animEffect transition="in" filter="wipe(up)">
                                      <p:cBhvr>
                                        <p:cTn id="156" dur="500"/>
                                        <p:tgtEl>
                                          <p:spTgt spid="182">
                                            <p:txEl>
                                              <p:pRg st="0" end="0"/>
                                            </p:txEl>
                                          </p:spTgt>
                                        </p:tgtEl>
                                      </p:cBhvr>
                                    </p:animEffect>
                                  </p:childTnLst>
                                </p:cTn>
                              </p:par>
                              <p:par>
                                <p:cTn id="157" presetID="22" presetClass="entr" presetSubtype="4" fill="hold" nodeType="withEffect">
                                  <p:stCondLst>
                                    <p:cond delay="0"/>
                                  </p:stCondLst>
                                  <p:childTnLst>
                                    <p:set>
                                      <p:cBhvr>
                                        <p:cTn id="158" dur="1" fill="hold">
                                          <p:stCondLst>
                                            <p:cond delay="0"/>
                                          </p:stCondLst>
                                        </p:cTn>
                                        <p:tgtEl>
                                          <p:spTgt spid="183"/>
                                        </p:tgtEl>
                                        <p:attrNameLst>
                                          <p:attrName>style.visibility</p:attrName>
                                        </p:attrNameLst>
                                      </p:cBhvr>
                                      <p:to>
                                        <p:strVal val="visible"/>
                                      </p:to>
                                    </p:set>
                                    <p:animEffect transition="in" filter="wipe(down)">
                                      <p:cBhvr>
                                        <p:cTn id="159"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78" grpId="0" animBg="1"/>
      <p:bldP spid="79" grpId="0" animBg="1"/>
      <p:bldP spid="81" grpId="0" animBg="1"/>
      <p:bldP spid="88" grpId="0" build="p">
        <p:tmplLst>
          <p:tmpl lvl="1">
            <p:tnLst>
              <p:par>
                <p:cTn presetID="22" presetClass="entr" presetSubtype="1"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up)">
                      <p:cBhvr>
                        <p:cTn dur="500"/>
                        <p:tgtEl>
                          <p:spTgt spid="88"/>
                        </p:tgtEl>
                      </p:cBhvr>
                    </p:animEffect>
                  </p:childTnLst>
                </p:cTn>
              </p:par>
            </p:tnLst>
          </p:tmpl>
        </p:tmplLst>
      </p:bldP>
      <p:bldP spid="96" grpId="0" animBg="1"/>
      <p:bldP spid="97" grpId="0" build="p">
        <p:tmplLst>
          <p:tmpl lvl="1">
            <p:tnLst>
              <p:par>
                <p:cTn presetID="22" presetClass="entr" presetSubtype="1"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up)">
                      <p:cBhvr>
                        <p:cTn dur="500"/>
                        <p:tgtEl>
                          <p:spTgt spid="97"/>
                        </p:tgtEl>
                      </p:cBhvr>
                    </p:animEffect>
                  </p:childTnLst>
                </p:cTn>
              </p:par>
            </p:tnLst>
          </p:tmpl>
        </p:tmplLst>
      </p:bldP>
      <p:bldP spid="9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8"/>
                        </p:tgtEl>
                        <p:attrNameLst>
                          <p:attrName>style.visibility</p:attrName>
                        </p:attrNameLst>
                      </p:cBhvr>
                      <p:to>
                        <p:strVal val="visible"/>
                      </p:to>
                    </p:set>
                    <p:animEffect transition="in" filter="wipe(up)">
                      <p:cBhvr>
                        <p:cTn dur="500"/>
                        <p:tgtEl>
                          <p:spTgt spid="98"/>
                        </p:tgtEl>
                      </p:cBhvr>
                    </p:animEffect>
                  </p:childTnLst>
                </p:cTn>
              </p:par>
            </p:tnLst>
          </p:tmpl>
        </p:tmplLst>
      </p:bldP>
      <p:bldP spid="152" grpId="0" animBg="1"/>
      <p:bldP spid="153" grpId="0" animBg="1"/>
      <p:bldP spid="154" grpId="0" animBg="1"/>
      <p:bldP spid="155" grpId="0" build="p">
        <p:tmplLst>
          <p:tmpl lvl="1">
            <p:tnLst>
              <p:par>
                <p:cTn presetID="22" presetClass="entr" presetSubtype="1" fill="hold" nodeType="afterEffect">
                  <p:stCondLst>
                    <p:cond delay="0"/>
                  </p:stCondLst>
                  <p:childTnLst>
                    <p:set>
                      <p:cBhvr>
                        <p:cTn dur="1" fill="hold">
                          <p:stCondLst>
                            <p:cond delay="0"/>
                          </p:stCondLst>
                        </p:cTn>
                        <p:tgtEl>
                          <p:spTgt spid="155"/>
                        </p:tgtEl>
                        <p:attrNameLst>
                          <p:attrName>style.visibility</p:attrName>
                        </p:attrNameLst>
                      </p:cBhvr>
                      <p:to>
                        <p:strVal val="visible"/>
                      </p:to>
                    </p:set>
                    <p:animEffect transition="in" filter="wipe(up)">
                      <p:cBhvr>
                        <p:cTn dur="500"/>
                        <p:tgtEl>
                          <p:spTgt spid="155"/>
                        </p:tgtEl>
                      </p:cBhvr>
                    </p:animEffect>
                  </p:childTnLst>
                </p:cTn>
              </p:par>
            </p:tnLst>
          </p:tmpl>
        </p:tmplLst>
      </p:bldP>
      <p:bldP spid="156" grpId="0" animBg="1"/>
      <p:bldP spid="157" grpId="0" build="p">
        <p:tmplLst>
          <p:tmpl lvl="1">
            <p:tnLst>
              <p:par>
                <p:cTn presetID="22" presetClass="entr" presetSubtype="1" fill="hold" nodeType="afterEffect">
                  <p:stCondLst>
                    <p:cond delay="0"/>
                  </p:stCondLst>
                  <p:childTnLst>
                    <p:set>
                      <p:cBhvr>
                        <p:cTn dur="1" fill="hold">
                          <p:stCondLst>
                            <p:cond delay="0"/>
                          </p:stCondLst>
                        </p:cTn>
                        <p:tgtEl>
                          <p:spTgt spid="157"/>
                        </p:tgtEl>
                        <p:attrNameLst>
                          <p:attrName>style.visibility</p:attrName>
                        </p:attrNameLst>
                      </p:cBhvr>
                      <p:to>
                        <p:strVal val="visible"/>
                      </p:to>
                    </p:set>
                    <p:animEffect transition="in" filter="wipe(up)">
                      <p:cBhvr>
                        <p:cTn dur="500"/>
                        <p:tgtEl>
                          <p:spTgt spid="157"/>
                        </p:tgtEl>
                      </p:cBhvr>
                    </p:animEffect>
                  </p:childTnLst>
                </p:cTn>
              </p:par>
            </p:tnLst>
          </p:tmpl>
        </p:tmplLst>
      </p:bldP>
      <p:bldP spid="15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58"/>
                        </p:tgtEl>
                        <p:attrNameLst>
                          <p:attrName>style.visibility</p:attrName>
                        </p:attrNameLst>
                      </p:cBhvr>
                      <p:to>
                        <p:strVal val="visible"/>
                      </p:to>
                    </p:set>
                    <p:animEffect transition="in" filter="wipe(up)">
                      <p:cBhvr>
                        <p:cTn dur="500"/>
                        <p:tgtEl>
                          <p:spTgt spid="158"/>
                        </p:tgtEl>
                      </p:cBhvr>
                    </p:animEffect>
                  </p:childTnLst>
                </p:cTn>
              </p:par>
            </p:tnLst>
          </p:tmpl>
        </p:tmplLst>
      </p:bldP>
      <p:bldP spid="164" grpId="0" animBg="1"/>
      <p:bldP spid="165" grpId="0" animBg="1"/>
      <p:bldP spid="166" grpId="0" animBg="1"/>
      <p:bldP spid="167" grpId="0" build="p">
        <p:tmplLst>
          <p:tmpl lvl="1">
            <p:tnLst>
              <p:par>
                <p:cTn presetID="22" presetClass="entr" presetSubtype="1" fill="hold" nodeType="afterEffect">
                  <p:stCondLst>
                    <p:cond delay="0"/>
                  </p:stCondLst>
                  <p:childTnLst>
                    <p:set>
                      <p:cBhvr>
                        <p:cTn dur="1" fill="hold">
                          <p:stCondLst>
                            <p:cond delay="0"/>
                          </p:stCondLst>
                        </p:cTn>
                        <p:tgtEl>
                          <p:spTgt spid="167"/>
                        </p:tgtEl>
                        <p:attrNameLst>
                          <p:attrName>style.visibility</p:attrName>
                        </p:attrNameLst>
                      </p:cBhvr>
                      <p:to>
                        <p:strVal val="visible"/>
                      </p:to>
                    </p:set>
                    <p:animEffect transition="in" filter="wipe(up)">
                      <p:cBhvr>
                        <p:cTn dur="500"/>
                        <p:tgtEl>
                          <p:spTgt spid="167"/>
                        </p:tgtEl>
                      </p:cBhvr>
                    </p:animEffect>
                  </p:childTnLst>
                </p:cTn>
              </p:par>
            </p:tnLst>
          </p:tmpl>
        </p:tmplLst>
      </p:bldP>
      <p:bldP spid="168" grpId="0" animBg="1"/>
      <p:bldP spid="169" grpId="0" build="p">
        <p:tmplLst>
          <p:tmpl lvl="1">
            <p:tnLst>
              <p:par>
                <p:cTn presetID="22" presetClass="entr" presetSubtype="1" fill="hold" nodeType="afterEffect">
                  <p:stCondLst>
                    <p:cond delay="0"/>
                  </p:stCondLst>
                  <p:childTnLst>
                    <p:set>
                      <p:cBhvr>
                        <p:cTn dur="1" fill="hold">
                          <p:stCondLst>
                            <p:cond delay="0"/>
                          </p:stCondLst>
                        </p:cTn>
                        <p:tgtEl>
                          <p:spTgt spid="169"/>
                        </p:tgtEl>
                        <p:attrNameLst>
                          <p:attrName>style.visibility</p:attrName>
                        </p:attrNameLst>
                      </p:cBhvr>
                      <p:to>
                        <p:strVal val="visible"/>
                      </p:to>
                    </p:set>
                    <p:animEffect transition="in" filter="wipe(up)">
                      <p:cBhvr>
                        <p:cTn dur="500"/>
                        <p:tgtEl>
                          <p:spTgt spid="169"/>
                        </p:tgtEl>
                      </p:cBhvr>
                    </p:animEffect>
                  </p:childTnLst>
                </p:cTn>
              </p:par>
            </p:tnLst>
          </p:tmpl>
        </p:tmplLst>
      </p:bldP>
      <p:bldP spid="170"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70"/>
                        </p:tgtEl>
                        <p:attrNameLst>
                          <p:attrName>style.visibility</p:attrName>
                        </p:attrNameLst>
                      </p:cBhvr>
                      <p:to>
                        <p:strVal val="visible"/>
                      </p:to>
                    </p:set>
                    <p:animEffect transition="in" filter="wipe(up)">
                      <p:cBhvr>
                        <p:cTn dur="500"/>
                        <p:tgtEl>
                          <p:spTgt spid="170"/>
                        </p:tgtEl>
                      </p:cBhvr>
                    </p:animEffect>
                  </p:childTnLst>
                </p:cTn>
              </p:par>
            </p:tnLst>
          </p:tmpl>
        </p:tmplLst>
      </p:bldP>
      <p:bldP spid="176" grpId="0" animBg="1"/>
      <p:bldP spid="177" grpId="0" animBg="1"/>
      <p:bldP spid="178" grpId="0" animBg="1"/>
      <p:bldP spid="179" grpId="0" build="p">
        <p:tmplLst>
          <p:tmpl lvl="1">
            <p:tnLst>
              <p:par>
                <p:cTn presetID="22" presetClass="entr" presetSubtype="1" fill="hold" nodeType="afterEffect">
                  <p:stCondLst>
                    <p:cond delay="0"/>
                  </p:stCondLst>
                  <p:childTnLst>
                    <p:set>
                      <p:cBhvr>
                        <p:cTn dur="1" fill="hold">
                          <p:stCondLst>
                            <p:cond delay="0"/>
                          </p:stCondLst>
                        </p:cTn>
                        <p:tgtEl>
                          <p:spTgt spid="179"/>
                        </p:tgtEl>
                        <p:attrNameLst>
                          <p:attrName>style.visibility</p:attrName>
                        </p:attrNameLst>
                      </p:cBhvr>
                      <p:to>
                        <p:strVal val="visible"/>
                      </p:to>
                    </p:set>
                    <p:animEffect transition="in" filter="wipe(up)">
                      <p:cBhvr>
                        <p:cTn dur="500"/>
                        <p:tgtEl>
                          <p:spTgt spid="179"/>
                        </p:tgtEl>
                      </p:cBhvr>
                    </p:animEffect>
                  </p:childTnLst>
                </p:cTn>
              </p:par>
            </p:tnLst>
          </p:tmpl>
        </p:tmplLst>
      </p:bldP>
      <p:bldP spid="180" grpId="0" animBg="1"/>
      <p:bldP spid="181" grpId="0" build="p">
        <p:tmplLst>
          <p:tmpl lvl="1">
            <p:tnLst>
              <p:par>
                <p:cTn presetID="22" presetClass="entr" presetSubtype="1" fill="hold" nodeType="afterEffect">
                  <p:stCondLst>
                    <p:cond delay="0"/>
                  </p:stCondLst>
                  <p:childTnLst>
                    <p:set>
                      <p:cBhvr>
                        <p:cTn dur="1" fill="hold">
                          <p:stCondLst>
                            <p:cond delay="0"/>
                          </p:stCondLst>
                        </p:cTn>
                        <p:tgtEl>
                          <p:spTgt spid="181"/>
                        </p:tgtEl>
                        <p:attrNameLst>
                          <p:attrName>style.visibility</p:attrName>
                        </p:attrNameLst>
                      </p:cBhvr>
                      <p:to>
                        <p:strVal val="visible"/>
                      </p:to>
                    </p:set>
                    <p:animEffect transition="in" filter="wipe(up)">
                      <p:cBhvr>
                        <p:cTn dur="500"/>
                        <p:tgtEl>
                          <p:spTgt spid="181"/>
                        </p:tgtEl>
                      </p:cBhvr>
                    </p:animEffect>
                  </p:childTnLst>
                </p:cTn>
              </p:par>
            </p:tnLst>
          </p:tmpl>
        </p:tmplLst>
      </p:bldP>
      <p:bldP spid="182"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82"/>
                        </p:tgtEl>
                        <p:attrNameLst>
                          <p:attrName>style.visibility</p:attrName>
                        </p:attrNameLst>
                      </p:cBhvr>
                      <p:to>
                        <p:strVal val="visible"/>
                      </p:to>
                    </p:set>
                    <p:animEffect transition="in" filter="wipe(up)">
                      <p:cBhvr>
                        <p:cTn dur="500"/>
                        <p:tgtEl>
                          <p:spTgt spid="182"/>
                        </p:tgtEl>
                      </p:cBhvr>
                    </p:animEffect>
                  </p:childTnLst>
                </p:cTn>
              </p:par>
            </p:tnLst>
          </p:tmpl>
        </p:tmplLst>
      </p:bldP>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eam09">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cxnSp>
        <p:nvCxnSpPr>
          <p:cNvPr id="67" name="Straight Connector 66"/>
          <p:cNvCxnSpPr/>
          <p:nvPr userDrawn="1"/>
        </p:nvCxnSpPr>
        <p:spPr>
          <a:xfrm rot="10800000">
            <a:off x="5975407" y="1540134"/>
            <a:ext cx="3263" cy="21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62"/>
          <p:cNvGrpSpPr/>
          <p:nvPr userDrawn="1"/>
        </p:nvGrpSpPr>
        <p:grpSpPr>
          <a:xfrm>
            <a:off x="5978576" y="1300506"/>
            <a:ext cx="479324" cy="479256"/>
            <a:chOff x="4305300" y="1123950"/>
            <a:chExt cx="533400" cy="533400"/>
          </a:xfrm>
        </p:grpSpPr>
        <p:sp>
          <p:nvSpPr>
            <p:cNvPr id="69"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70" name="Oval 69"/>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cxnSp>
        <p:nvCxnSpPr>
          <p:cNvPr id="71" name="Straight Connector 70"/>
          <p:cNvCxnSpPr/>
          <p:nvPr userDrawn="1"/>
        </p:nvCxnSpPr>
        <p:spPr>
          <a:xfrm rot="10800000">
            <a:off x="2392192" y="1539595"/>
            <a:ext cx="3586383" cy="53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rot="10800000">
            <a:off x="6457899" y="1540136"/>
            <a:ext cx="3573629" cy="162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8" name="Rectangle 77"/>
          <p:cNvSpPr/>
          <p:nvPr userDrawn="1"/>
        </p:nvSpPr>
        <p:spPr>
          <a:xfrm>
            <a:off x="911736" y="1813528"/>
            <a:ext cx="2440647" cy="452040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9" name="Picture Placeholder 7"/>
          <p:cNvSpPr>
            <a:spLocks noGrp="1"/>
          </p:cNvSpPr>
          <p:nvPr>
            <p:ph type="pic" sz="quarter" idx="29" hasCustomPrompt="1"/>
          </p:nvPr>
        </p:nvSpPr>
        <p:spPr>
          <a:xfrm>
            <a:off x="1150091" y="2007689"/>
            <a:ext cx="1963938" cy="1816750"/>
          </a:xfrm>
          <a:prstGeom prst="rect">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81" name="Up Arrow Callout 80"/>
          <p:cNvSpPr/>
          <p:nvPr userDrawn="1"/>
        </p:nvSpPr>
        <p:spPr>
          <a:xfrm>
            <a:off x="1149578" y="3937790"/>
            <a:ext cx="1964963" cy="531071"/>
          </a:xfrm>
          <a:prstGeom prst="upArrowCallout">
            <a:avLst>
              <a:gd name="adj1" fmla="val 50000"/>
              <a:gd name="adj2" fmla="val 25000"/>
              <a:gd name="adj3" fmla="val 25000"/>
              <a:gd name="adj4" fmla="val 7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88" name="Text Placeholder 3"/>
          <p:cNvSpPr>
            <a:spLocks noGrp="1"/>
          </p:cNvSpPr>
          <p:nvPr>
            <p:ph type="body" sz="half" idx="32" hasCustomPrompt="1"/>
          </p:nvPr>
        </p:nvSpPr>
        <p:spPr>
          <a:xfrm>
            <a:off x="1184147" y="4070900"/>
            <a:ext cx="1895825" cy="398426"/>
          </a:xfrm>
          <a:prstGeom prst="rect">
            <a:avLst/>
          </a:prstGeom>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6" name="Rectangle 95"/>
          <p:cNvSpPr/>
          <p:nvPr userDrawn="1"/>
        </p:nvSpPr>
        <p:spPr>
          <a:xfrm>
            <a:off x="986998" y="4468861"/>
            <a:ext cx="2290123" cy="4188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7" name="Text Placeholder 3"/>
          <p:cNvSpPr>
            <a:spLocks noGrp="1"/>
          </p:cNvSpPr>
          <p:nvPr>
            <p:ph type="body" sz="half" idx="34" hasCustomPrompt="1"/>
          </p:nvPr>
        </p:nvSpPr>
        <p:spPr>
          <a:xfrm>
            <a:off x="1022212" y="4495234"/>
            <a:ext cx="2219696" cy="398426"/>
          </a:xfrm>
          <a:prstGeom prst="rect">
            <a:avLst/>
          </a:prstGeom>
        </p:spPr>
        <p:txBody>
          <a:bodyPr wrap="square" lIns="0" tIns="0" rIns="0" bIns="0" anchor="ctr">
            <a:noAutofit/>
          </a:bodyPr>
          <a:lstStyle>
            <a:lvl1pPr marL="0" indent="0" algn="ctr" rtl="0">
              <a:buNone/>
              <a:defRPr sz="1496"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8" name="Text Placeholder 3"/>
          <p:cNvSpPr>
            <a:spLocks noGrp="1"/>
          </p:cNvSpPr>
          <p:nvPr>
            <p:ph type="body" sz="half" idx="15"/>
          </p:nvPr>
        </p:nvSpPr>
        <p:spPr>
          <a:xfrm>
            <a:off x="1088070" y="4914385"/>
            <a:ext cx="1987971" cy="944746"/>
          </a:xfrm>
          <a:prstGeom prst="rect">
            <a:avLst/>
          </a:prstGeom>
        </p:spPr>
        <p:txBody>
          <a:bodyPr wrap="square" lIns="0" tIns="0" rIns="0" bIns="0" anchor="t">
            <a:noAutofit/>
          </a:bodyPr>
          <a:lstStyle>
            <a:lvl1pPr marL="0" indent="0" algn="ctr">
              <a:buNone/>
              <a:defRPr sz="1496" b="0"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grpSp>
        <p:nvGrpSpPr>
          <p:cNvPr id="3" name="Group 98"/>
          <p:cNvGrpSpPr/>
          <p:nvPr userDrawn="1"/>
        </p:nvGrpSpPr>
        <p:grpSpPr>
          <a:xfrm>
            <a:off x="1503217" y="5941165"/>
            <a:ext cx="1257686" cy="222884"/>
            <a:chOff x="1847802" y="2724150"/>
            <a:chExt cx="1200198" cy="212725"/>
          </a:xfrm>
          <a:solidFill>
            <a:schemeClr val="accent1"/>
          </a:solidFill>
        </p:grpSpPr>
        <p:sp>
          <p:nvSpPr>
            <p:cNvPr id="100"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01"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02"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03"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grpSp>
      <p:sp>
        <p:nvSpPr>
          <p:cNvPr id="152" name="Rectangle 151"/>
          <p:cNvSpPr/>
          <p:nvPr userDrawn="1"/>
        </p:nvSpPr>
        <p:spPr>
          <a:xfrm>
            <a:off x="3617609" y="1813528"/>
            <a:ext cx="2440647" cy="452040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53" name="Picture Placeholder 7"/>
          <p:cNvSpPr>
            <a:spLocks noGrp="1"/>
          </p:cNvSpPr>
          <p:nvPr>
            <p:ph type="pic" sz="quarter" idx="35" hasCustomPrompt="1"/>
          </p:nvPr>
        </p:nvSpPr>
        <p:spPr>
          <a:xfrm>
            <a:off x="3855964" y="2007689"/>
            <a:ext cx="1963938" cy="1816750"/>
          </a:xfrm>
          <a:prstGeom prst="rect">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154" name="Up Arrow Callout 153"/>
          <p:cNvSpPr/>
          <p:nvPr userDrawn="1"/>
        </p:nvSpPr>
        <p:spPr>
          <a:xfrm>
            <a:off x="3855451" y="3937790"/>
            <a:ext cx="1964963" cy="531071"/>
          </a:xfrm>
          <a:prstGeom prst="upArrowCallout">
            <a:avLst>
              <a:gd name="adj1" fmla="val 50000"/>
              <a:gd name="adj2" fmla="val 25000"/>
              <a:gd name="adj3" fmla="val 25000"/>
              <a:gd name="adj4" fmla="val 7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55" name="Text Placeholder 3"/>
          <p:cNvSpPr>
            <a:spLocks noGrp="1"/>
          </p:cNvSpPr>
          <p:nvPr>
            <p:ph type="body" sz="half" idx="36" hasCustomPrompt="1"/>
          </p:nvPr>
        </p:nvSpPr>
        <p:spPr>
          <a:xfrm>
            <a:off x="3890020" y="4070900"/>
            <a:ext cx="1895825" cy="398426"/>
          </a:xfrm>
          <a:prstGeom prst="rect">
            <a:avLst/>
          </a:prstGeom>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56" name="Rectangle 155"/>
          <p:cNvSpPr/>
          <p:nvPr userDrawn="1"/>
        </p:nvSpPr>
        <p:spPr>
          <a:xfrm>
            <a:off x="3692871" y="4468861"/>
            <a:ext cx="2290123" cy="4188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57" name="Text Placeholder 3"/>
          <p:cNvSpPr>
            <a:spLocks noGrp="1"/>
          </p:cNvSpPr>
          <p:nvPr>
            <p:ph type="body" sz="half" idx="37" hasCustomPrompt="1"/>
          </p:nvPr>
        </p:nvSpPr>
        <p:spPr>
          <a:xfrm>
            <a:off x="3728085" y="4495234"/>
            <a:ext cx="2219696" cy="398426"/>
          </a:xfrm>
          <a:prstGeom prst="rect">
            <a:avLst/>
          </a:prstGeom>
        </p:spPr>
        <p:txBody>
          <a:bodyPr wrap="square" lIns="0" tIns="0" rIns="0" bIns="0" anchor="ctr">
            <a:noAutofit/>
          </a:bodyPr>
          <a:lstStyle>
            <a:lvl1pPr marL="0" indent="0" algn="ctr" rtl="0">
              <a:buNone/>
              <a:defRPr sz="1496"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58" name="Text Placeholder 3"/>
          <p:cNvSpPr>
            <a:spLocks noGrp="1"/>
          </p:cNvSpPr>
          <p:nvPr>
            <p:ph type="body" sz="half" idx="38"/>
          </p:nvPr>
        </p:nvSpPr>
        <p:spPr>
          <a:xfrm>
            <a:off x="3793943" y="4914385"/>
            <a:ext cx="1987971" cy="944746"/>
          </a:xfrm>
          <a:prstGeom prst="rect">
            <a:avLst/>
          </a:prstGeom>
        </p:spPr>
        <p:txBody>
          <a:bodyPr wrap="square" lIns="0" tIns="0" rIns="0" bIns="0" anchor="t">
            <a:noAutofit/>
          </a:bodyPr>
          <a:lstStyle>
            <a:lvl1pPr marL="0" indent="0" algn="ctr">
              <a:buNone/>
              <a:defRPr sz="1496" b="0"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grpSp>
        <p:nvGrpSpPr>
          <p:cNvPr id="4" name="Group 158"/>
          <p:cNvGrpSpPr/>
          <p:nvPr userDrawn="1"/>
        </p:nvGrpSpPr>
        <p:grpSpPr>
          <a:xfrm>
            <a:off x="4209090" y="5941165"/>
            <a:ext cx="1257686" cy="222884"/>
            <a:chOff x="1847802" y="2724150"/>
            <a:chExt cx="1200198" cy="212725"/>
          </a:xfrm>
          <a:solidFill>
            <a:schemeClr val="accent2"/>
          </a:solidFill>
        </p:grpSpPr>
        <p:sp>
          <p:nvSpPr>
            <p:cNvPr id="160"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61"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62"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63"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grpSp>
      <p:sp>
        <p:nvSpPr>
          <p:cNvPr id="164" name="Rectangle 163"/>
          <p:cNvSpPr/>
          <p:nvPr userDrawn="1"/>
        </p:nvSpPr>
        <p:spPr>
          <a:xfrm>
            <a:off x="6366329" y="1813528"/>
            <a:ext cx="2440647" cy="452040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65" name="Picture Placeholder 7"/>
          <p:cNvSpPr>
            <a:spLocks noGrp="1"/>
          </p:cNvSpPr>
          <p:nvPr>
            <p:ph type="pic" sz="quarter" idx="39" hasCustomPrompt="1"/>
          </p:nvPr>
        </p:nvSpPr>
        <p:spPr>
          <a:xfrm>
            <a:off x="6604683" y="2007689"/>
            <a:ext cx="1963938" cy="1816750"/>
          </a:xfrm>
          <a:prstGeom prst="rect">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166" name="Up Arrow Callout 165"/>
          <p:cNvSpPr/>
          <p:nvPr userDrawn="1"/>
        </p:nvSpPr>
        <p:spPr>
          <a:xfrm>
            <a:off x="6604171" y="3937790"/>
            <a:ext cx="1964963" cy="531071"/>
          </a:xfrm>
          <a:prstGeom prst="upArrowCallout">
            <a:avLst>
              <a:gd name="adj1" fmla="val 50000"/>
              <a:gd name="adj2" fmla="val 25000"/>
              <a:gd name="adj3" fmla="val 25000"/>
              <a:gd name="adj4" fmla="val 75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67" name="Text Placeholder 3"/>
          <p:cNvSpPr>
            <a:spLocks noGrp="1"/>
          </p:cNvSpPr>
          <p:nvPr>
            <p:ph type="body" sz="half" idx="40" hasCustomPrompt="1"/>
          </p:nvPr>
        </p:nvSpPr>
        <p:spPr>
          <a:xfrm>
            <a:off x="6638740" y="4070900"/>
            <a:ext cx="1895825" cy="398426"/>
          </a:xfrm>
          <a:prstGeom prst="rect">
            <a:avLst/>
          </a:prstGeom>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68" name="Rectangle 167"/>
          <p:cNvSpPr/>
          <p:nvPr userDrawn="1"/>
        </p:nvSpPr>
        <p:spPr>
          <a:xfrm>
            <a:off x="6441591" y="4468861"/>
            <a:ext cx="2290123" cy="4188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tx1">
                  <a:lumMod val="50000"/>
                  <a:lumOff val="50000"/>
                </a:schemeClr>
              </a:solidFill>
            </a:endParaRPr>
          </a:p>
        </p:txBody>
      </p:sp>
      <p:sp>
        <p:nvSpPr>
          <p:cNvPr id="169" name="Text Placeholder 3"/>
          <p:cNvSpPr>
            <a:spLocks noGrp="1"/>
          </p:cNvSpPr>
          <p:nvPr>
            <p:ph type="body" sz="half" idx="41" hasCustomPrompt="1"/>
          </p:nvPr>
        </p:nvSpPr>
        <p:spPr>
          <a:xfrm>
            <a:off x="6476804" y="4495234"/>
            <a:ext cx="2219696" cy="398426"/>
          </a:xfrm>
          <a:prstGeom prst="rect">
            <a:avLst/>
          </a:prstGeom>
        </p:spPr>
        <p:txBody>
          <a:bodyPr wrap="square" lIns="0" tIns="0" rIns="0" bIns="0" anchor="ctr">
            <a:noAutofit/>
          </a:bodyPr>
          <a:lstStyle>
            <a:lvl1pPr marL="0" indent="0" algn="ctr" rtl="0">
              <a:buNone/>
              <a:defRPr sz="1496"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70" name="Text Placeholder 3"/>
          <p:cNvSpPr>
            <a:spLocks noGrp="1"/>
          </p:cNvSpPr>
          <p:nvPr>
            <p:ph type="body" sz="half" idx="42"/>
          </p:nvPr>
        </p:nvSpPr>
        <p:spPr>
          <a:xfrm>
            <a:off x="6542663" y="4914385"/>
            <a:ext cx="1987971" cy="944746"/>
          </a:xfrm>
          <a:prstGeom prst="rect">
            <a:avLst/>
          </a:prstGeom>
        </p:spPr>
        <p:txBody>
          <a:bodyPr wrap="square" lIns="0" tIns="0" rIns="0" bIns="0" anchor="t">
            <a:noAutofit/>
          </a:bodyPr>
          <a:lstStyle>
            <a:lvl1pPr marL="0" indent="0" algn="ctr">
              <a:buNone/>
              <a:defRPr sz="1496" b="0"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grpSp>
        <p:nvGrpSpPr>
          <p:cNvPr id="5" name="Group 170"/>
          <p:cNvGrpSpPr/>
          <p:nvPr userDrawn="1"/>
        </p:nvGrpSpPr>
        <p:grpSpPr>
          <a:xfrm>
            <a:off x="6957809" y="5941165"/>
            <a:ext cx="1257686" cy="222884"/>
            <a:chOff x="1847802" y="2724150"/>
            <a:chExt cx="1200198" cy="212725"/>
          </a:xfrm>
          <a:solidFill>
            <a:schemeClr val="accent3"/>
          </a:solidFill>
        </p:grpSpPr>
        <p:sp>
          <p:nvSpPr>
            <p:cNvPr id="172"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73"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74"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75"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grpSp>
      <p:sp>
        <p:nvSpPr>
          <p:cNvPr id="176" name="Rectangle 175"/>
          <p:cNvSpPr/>
          <p:nvPr userDrawn="1"/>
        </p:nvSpPr>
        <p:spPr>
          <a:xfrm>
            <a:off x="9089002" y="1813528"/>
            <a:ext cx="2440647" cy="452040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77" name="Picture Placeholder 7"/>
          <p:cNvSpPr>
            <a:spLocks noGrp="1"/>
          </p:cNvSpPr>
          <p:nvPr>
            <p:ph type="pic" sz="quarter" idx="43" hasCustomPrompt="1"/>
          </p:nvPr>
        </p:nvSpPr>
        <p:spPr>
          <a:xfrm>
            <a:off x="9327356" y="2007689"/>
            <a:ext cx="1963938" cy="1816750"/>
          </a:xfrm>
          <a:prstGeom prst="rect">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178" name="Up Arrow Callout 177"/>
          <p:cNvSpPr/>
          <p:nvPr userDrawn="1"/>
        </p:nvSpPr>
        <p:spPr>
          <a:xfrm>
            <a:off x="9361412" y="3964163"/>
            <a:ext cx="1964963" cy="531071"/>
          </a:xfrm>
          <a:prstGeom prst="upArrowCallout">
            <a:avLst>
              <a:gd name="adj1" fmla="val 50000"/>
              <a:gd name="adj2" fmla="val 25000"/>
              <a:gd name="adj3" fmla="val 25000"/>
              <a:gd name="adj4" fmla="val 7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79" name="Text Placeholder 3"/>
          <p:cNvSpPr>
            <a:spLocks noGrp="1"/>
          </p:cNvSpPr>
          <p:nvPr>
            <p:ph type="body" sz="half" idx="44" hasCustomPrompt="1"/>
          </p:nvPr>
        </p:nvSpPr>
        <p:spPr>
          <a:xfrm>
            <a:off x="9361413" y="4070900"/>
            <a:ext cx="1895825" cy="398426"/>
          </a:xfrm>
          <a:prstGeom prst="rect">
            <a:avLst/>
          </a:prstGeom>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80" name="Rectangle 179"/>
          <p:cNvSpPr/>
          <p:nvPr userDrawn="1"/>
        </p:nvSpPr>
        <p:spPr>
          <a:xfrm>
            <a:off x="9164264" y="4468861"/>
            <a:ext cx="2290123" cy="4188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81" name="Text Placeholder 3"/>
          <p:cNvSpPr>
            <a:spLocks noGrp="1"/>
          </p:cNvSpPr>
          <p:nvPr>
            <p:ph type="body" sz="half" idx="45" hasCustomPrompt="1"/>
          </p:nvPr>
        </p:nvSpPr>
        <p:spPr>
          <a:xfrm>
            <a:off x="9199477" y="4495234"/>
            <a:ext cx="2219696" cy="398426"/>
          </a:xfrm>
          <a:prstGeom prst="rect">
            <a:avLst/>
          </a:prstGeom>
        </p:spPr>
        <p:txBody>
          <a:bodyPr wrap="square" lIns="0" tIns="0" rIns="0" bIns="0" anchor="ctr">
            <a:noAutofit/>
          </a:bodyPr>
          <a:lstStyle>
            <a:lvl1pPr marL="0" indent="0" algn="ctr" rtl="0">
              <a:buNone/>
              <a:defRPr sz="1496"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82" name="Text Placeholder 3"/>
          <p:cNvSpPr>
            <a:spLocks noGrp="1"/>
          </p:cNvSpPr>
          <p:nvPr>
            <p:ph type="body" sz="half" idx="46"/>
          </p:nvPr>
        </p:nvSpPr>
        <p:spPr>
          <a:xfrm>
            <a:off x="9265335" y="4914385"/>
            <a:ext cx="1987971" cy="944746"/>
          </a:xfrm>
          <a:prstGeom prst="rect">
            <a:avLst/>
          </a:prstGeom>
        </p:spPr>
        <p:txBody>
          <a:bodyPr wrap="square" lIns="0" tIns="0" rIns="0" bIns="0" anchor="t">
            <a:noAutofit/>
          </a:bodyPr>
          <a:lstStyle>
            <a:lvl1pPr marL="0" indent="0" algn="ctr">
              <a:buNone/>
              <a:defRPr sz="1496" b="0"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grpSp>
        <p:nvGrpSpPr>
          <p:cNvPr id="6" name="Group 182"/>
          <p:cNvGrpSpPr/>
          <p:nvPr userDrawn="1"/>
        </p:nvGrpSpPr>
        <p:grpSpPr>
          <a:xfrm>
            <a:off x="9680482" y="5941165"/>
            <a:ext cx="1257686" cy="222884"/>
            <a:chOff x="1847802" y="2724150"/>
            <a:chExt cx="1200198" cy="212725"/>
          </a:xfrm>
          <a:solidFill>
            <a:schemeClr val="accent4"/>
          </a:solidFill>
        </p:grpSpPr>
        <p:sp>
          <p:nvSpPr>
            <p:cNvPr id="184"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85"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86"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87"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grpSp>
    </p:spTree>
    <p:extLst>
      <p:ext uri="{BB962C8B-B14F-4D97-AF65-F5344CB8AC3E}">
        <p14:creationId xmlns:p14="http://schemas.microsoft.com/office/powerpoint/2010/main" val="57991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8" fill="hold"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left)">
                                      <p:cBhvr>
                                        <p:cTn id="20" dur="500"/>
                                        <p:tgtEl>
                                          <p:spTgt spid="71"/>
                                        </p:tgtEl>
                                      </p:cBhvr>
                                    </p:animEffect>
                                  </p:childTnLst>
                                </p:cTn>
                              </p:par>
                              <p:par>
                                <p:cTn id="21" presetID="22" presetClass="entr" presetSubtype="2"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right)">
                                      <p:cBhvr>
                                        <p:cTn id="23" dur="500"/>
                                        <p:tgtEl>
                                          <p:spTgt spid="72"/>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78"/>
                                        </p:tgtEl>
                                        <p:attrNameLst>
                                          <p:attrName>style.visibility</p:attrName>
                                        </p:attrNameLst>
                                      </p:cBhvr>
                                      <p:to>
                                        <p:strVal val="visible"/>
                                      </p:to>
                                    </p:set>
                                    <p:anim calcmode="lin" valueType="num">
                                      <p:cBhvr>
                                        <p:cTn id="27" dur="500" fill="hold"/>
                                        <p:tgtEl>
                                          <p:spTgt spid="78"/>
                                        </p:tgtEl>
                                        <p:attrNameLst>
                                          <p:attrName>ppt_w</p:attrName>
                                        </p:attrNameLst>
                                      </p:cBhvr>
                                      <p:tavLst>
                                        <p:tav tm="0">
                                          <p:val>
                                            <p:fltVal val="0"/>
                                          </p:val>
                                        </p:tav>
                                        <p:tav tm="100000">
                                          <p:val>
                                            <p:strVal val="#ppt_w"/>
                                          </p:val>
                                        </p:tav>
                                      </p:tavLst>
                                    </p:anim>
                                    <p:anim calcmode="lin" valueType="num">
                                      <p:cBhvr>
                                        <p:cTn id="28" dur="500" fill="hold"/>
                                        <p:tgtEl>
                                          <p:spTgt spid="78"/>
                                        </p:tgtEl>
                                        <p:attrNameLst>
                                          <p:attrName>ppt_h</p:attrName>
                                        </p:attrNameLst>
                                      </p:cBhvr>
                                      <p:tavLst>
                                        <p:tav tm="0">
                                          <p:val>
                                            <p:fltVal val="0"/>
                                          </p:val>
                                        </p:tav>
                                        <p:tav tm="100000">
                                          <p:val>
                                            <p:strVal val="#ppt_h"/>
                                          </p:val>
                                        </p:tav>
                                      </p:tavLst>
                                    </p:anim>
                                    <p:animEffect transition="in" filter="fade">
                                      <p:cBhvr>
                                        <p:cTn id="29" dur="500"/>
                                        <p:tgtEl>
                                          <p:spTgt spid="78"/>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79"/>
                                        </p:tgtEl>
                                        <p:attrNameLst>
                                          <p:attrName>style.visibility</p:attrName>
                                        </p:attrNameLst>
                                      </p:cBhvr>
                                      <p:to>
                                        <p:strVal val="visible"/>
                                      </p:to>
                                    </p:set>
                                    <p:anim calcmode="lin" valueType="num">
                                      <p:cBhvr>
                                        <p:cTn id="33" dur="500" fill="hold"/>
                                        <p:tgtEl>
                                          <p:spTgt spid="79"/>
                                        </p:tgtEl>
                                        <p:attrNameLst>
                                          <p:attrName>ppt_w</p:attrName>
                                        </p:attrNameLst>
                                      </p:cBhvr>
                                      <p:tavLst>
                                        <p:tav tm="0">
                                          <p:val>
                                            <p:fltVal val="0"/>
                                          </p:val>
                                        </p:tav>
                                        <p:tav tm="100000">
                                          <p:val>
                                            <p:strVal val="#ppt_w"/>
                                          </p:val>
                                        </p:tav>
                                      </p:tavLst>
                                    </p:anim>
                                    <p:anim calcmode="lin" valueType="num">
                                      <p:cBhvr>
                                        <p:cTn id="34" dur="500" fill="hold"/>
                                        <p:tgtEl>
                                          <p:spTgt spid="79"/>
                                        </p:tgtEl>
                                        <p:attrNameLst>
                                          <p:attrName>ppt_h</p:attrName>
                                        </p:attrNameLst>
                                      </p:cBhvr>
                                      <p:tavLst>
                                        <p:tav tm="0">
                                          <p:val>
                                            <p:fltVal val="0"/>
                                          </p:val>
                                        </p:tav>
                                        <p:tav tm="100000">
                                          <p:val>
                                            <p:strVal val="#ppt_h"/>
                                          </p:val>
                                        </p:tav>
                                      </p:tavLst>
                                    </p:anim>
                                    <p:animEffect transition="in" filter="fade">
                                      <p:cBhvr>
                                        <p:cTn id="35" dur="500"/>
                                        <p:tgtEl>
                                          <p:spTgt spid="7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wipe(down)">
                                      <p:cBhvr>
                                        <p:cTn id="38" dur="500"/>
                                        <p:tgtEl>
                                          <p:spTgt spid="81"/>
                                        </p:tgtEl>
                                      </p:cBhvr>
                                    </p:animEffect>
                                  </p:childTnLst>
                                </p:cTn>
                              </p:par>
                            </p:childTnLst>
                          </p:cTn>
                        </p:par>
                        <p:par>
                          <p:cTn id="39" fill="hold">
                            <p:stCondLst>
                              <p:cond delay="2500"/>
                            </p:stCondLst>
                            <p:childTnLst>
                              <p:par>
                                <p:cTn id="40" presetID="22" presetClass="entr" presetSubtype="1" fill="hold" grpId="0" nodeType="afterEffect">
                                  <p:stCondLst>
                                    <p:cond delay="0"/>
                                  </p:stCondLst>
                                  <p:childTnLst>
                                    <p:set>
                                      <p:cBhvr>
                                        <p:cTn id="41" dur="1" fill="hold">
                                          <p:stCondLst>
                                            <p:cond delay="0"/>
                                          </p:stCondLst>
                                        </p:cTn>
                                        <p:tgtEl>
                                          <p:spTgt spid="88">
                                            <p:txEl>
                                              <p:pRg st="0" end="0"/>
                                            </p:txEl>
                                          </p:spTgt>
                                        </p:tgtEl>
                                        <p:attrNameLst>
                                          <p:attrName>style.visibility</p:attrName>
                                        </p:attrNameLst>
                                      </p:cBhvr>
                                      <p:to>
                                        <p:strVal val="visible"/>
                                      </p:to>
                                    </p:set>
                                    <p:animEffect transition="in" filter="wipe(up)">
                                      <p:cBhvr>
                                        <p:cTn id="42" dur="500"/>
                                        <p:tgtEl>
                                          <p:spTgt spid="88">
                                            <p:txEl>
                                              <p:pRg st="0" end="0"/>
                                            </p:txEl>
                                          </p:spTgt>
                                        </p:tgtEl>
                                      </p:cBhvr>
                                    </p:animEffect>
                                  </p:childTnLst>
                                </p:cTn>
                              </p:par>
                            </p:childTnLst>
                          </p:cTn>
                        </p:par>
                        <p:par>
                          <p:cTn id="43" fill="hold">
                            <p:stCondLst>
                              <p:cond delay="3000"/>
                            </p:stCondLst>
                            <p:childTnLst>
                              <p:par>
                                <p:cTn id="44" presetID="22" presetClass="entr" presetSubtype="4" fill="hold" grpId="0" nodeType="after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wipe(down)">
                                      <p:cBhvr>
                                        <p:cTn id="46" dur="500"/>
                                        <p:tgtEl>
                                          <p:spTgt spid="96"/>
                                        </p:tgtEl>
                                      </p:cBhvr>
                                    </p:animEffect>
                                  </p:childTnLst>
                                </p:cTn>
                              </p:par>
                            </p:childTnLst>
                          </p:cTn>
                        </p:par>
                        <p:par>
                          <p:cTn id="47" fill="hold">
                            <p:stCondLst>
                              <p:cond delay="3500"/>
                            </p:stCondLst>
                            <p:childTnLst>
                              <p:par>
                                <p:cTn id="48" presetID="22" presetClass="entr" presetSubtype="1" fill="hold" grpId="0" nodeType="afterEffect">
                                  <p:stCondLst>
                                    <p:cond delay="0"/>
                                  </p:stCondLst>
                                  <p:childTnLst>
                                    <p:set>
                                      <p:cBhvr>
                                        <p:cTn id="49" dur="1" fill="hold">
                                          <p:stCondLst>
                                            <p:cond delay="0"/>
                                          </p:stCondLst>
                                        </p:cTn>
                                        <p:tgtEl>
                                          <p:spTgt spid="97">
                                            <p:txEl>
                                              <p:pRg st="0" end="0"/>
                                            </p:txEl>
                                          </p:spTgt>
                                        </p:tgtEl>
                                        <p:attrNameLst>
                                          <p:attrName>style.visibility</p:attrName>
                                        </p:attrNameLst>
                                      </p:cBhvr>
                                      <p:to>
                                        <p:strVal val="visible"/>
                                      </p:to>
                                    </p:set>
                                    <p:animEffect transition="in" filter="wipe(up)">
                                      <p:cBhvr>
                                        <p:cTn id="50" dur="500"/>
                                        <p:tgtEl>
                                          <p:spTgt spid="97">
                                            <p:txEl>
                                              <p:pRg st="0" end="0"/>
                                            </p:txEl>
                                          </p:spTgt>
                                        </p:tgtEl>
                                      </p:cBhvr>
                                    </p:animEffect>
                                  </p:childTnLst>
                                </p:cTn>
                              </p:par>
                            </p:childTnLst>
                          </p:cTn>
                        </p:par>
                        <p:par>
                          <p:cTn id="51" fill="hold">
                            <p:stCondLst>
                              <p:cond delay="4000"/>
                            </p:stCondLst>
                            <p:childTnLst>
                              <p:par>
                                <p:cTn id="52" presetID="22" presetClass="entr" presetSubtype="1" fill="hold" grpId="0" nodeType="afterEffect" nodePh="1">
                                  <p:stCondLst>
                                    <p:cond delay="0"/>
                                  </p:stCondLst>
                                  <p:endCondLst>
                                    <p:cond evt="begin" delay="0">
                                      <p:tn val="52"/>
                                    </p:cond>
                                  </p:endCondLst>
                                  <p:childTnLst>
                                    <p:set>
                                      <p:cBhvr>
                                        <p:cTn id="53" dur="1" fill="hold">
                                          <p:stCondLst>
                                            <p:cond delay="0"/>
                                          </p:stCondLst>
                                        </p:cTn>
                                        <p:tgtEl>
                                          <p:spTgt spid="98">
                                            <p:txEl>
                                              <p:pRg st="0" end="0"/>
                                            </p:txEl>
                                          </p:spTgt>
                                        </p:tgtEl>
                                        <p:attrNameLst>
                                          <p:attrName>style.visibility</p:attrName>
                                        </p:attrNameLst>
                                      </p:cBhvr>
                                      <p:to>
                                        <p:strVal val="visible"/>
                                      </p:to>
                                    </p:set>
                                    <p:animEffect transition="in" filter="wipe(up)">
                                      <p:cBhvr>
                                        <p:cTn id="54" dur="500"/>
                                        <p:tgtEl>
                                          <p:spTgt spid="98">
                                            <p:txEl>
                                              <p:pRg st="0" end="0"/>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down)">
                                      <p:cBhvr>
                                        <p:cTn id="57" dur="500"/>
                                        <p:tgtEl>
                                          <p:spTgt spid="3"/>
                                        </p:tgtEl>
                                      </p:cBhvr>
                                    </p:animEffect>
                                  </p:childTnLst>
                                </p:cTn>
                              </p:par>
                            </p:childTnLst>
                          </p:cTn>
                        </p:par>
                        <p:par>
                          <p:cTn id="58" fill="hold">
                            <p:stCondLst>
                              <p:cond delay="4500"/>
                            </p:stCondLst>
                            <p:childTnLst>
                              <p:par>
                                <p:cTn id="59" presetID="53" presetClass="entr" presetSubtype="0" fill="hold" grpId="0" nodeType="afterEffect">
                                  <p:stCondLst>
                                    <p:cond delay="0"/>
                                  </p:stCondLst>
                                  <p:childTnLst>
                                    <p:set>
                                      <p:cBhvr>
                                        <p:cTn id="60" dur="1" fill="hold">
                                          <p:stCondLst>
                                            <p:cond delay="0"/>
                                          </p:stCondLst>
                                        </p:cTn>
                                        <p:tgtEl>
                                          <p:spTgt spid="152"/>
                                        </p:tgtEl>
                                        <p:attrNameLst>
                                          <p:attrName>style.visibility</p:attrName>
                                        </p:attrNameLst>
                                      </p:cBhvr>
                                      <p:to>
                                        <p:strVal val="visible"/>
                                      </p:to>
                                    </p:set>
                                    <p:anim calcmode="lin" valueType="num">
                                      <p:cBhvr>
                                        <p:cTn id="61" dur="500" fill="hold"/>
                                        <p:tgtEl>
                                          <p:spTgt spid="152"/>
                                        </p:tgtEl>
                                        <p:attrNameLst>
                                          <p:attrName>ppt_w</p:attrName>
                                        </p:attrNameLst>
                                      </p:cBhvr>
                                      <p:tavLst>
                                        <p:tav tm="0">
                                          <p:val>
                                            <p:fltVal val="0"/>
                                          </p:val>
                                        </p:tav>
                                        <p:tav tm="100000">
                                          <p:val>
                                            <p:strVal val="#ppt_w"/>
                                          </p:val>
                                        </p:tav>
                                      </p:tavLst>
                                    </p:anim>
                                    <p:anim calcmode="lin" valueType="num">
                                      <p:cBhvr>
                                        <p:cTn id="62" dur="500" fill="hold"/>
                                        <p:tgtEl>
                                          <p:spTgt spid="152"/>
                                        </p:tgtEl>
                                        <p:attrNameLst>
                                          <p:attrName>ppt_h</p:attrName>
                                        </p:attrNameLst>
                                      </p:cBhvr>
                                      <p:tavLst>
                                        <p:tav tm="0">
                                          <p:val>
                                            <p:fltVal val="0"/>
                                          </p:val>
                                        </p:tav>
                                        <p:tav tm="100000">
                                          <p:val>
                                            <p:strVal val="#ppt_h"/>
                                          </p:val>
                                        </p:tav>
                                      </p:tavLst>
                                    </p:anim>
                                    <p:animEffect transition="in" filter="fade">
                                      <p:cBhvr>
                                        <p:cTn id="63" dur="500"/>
                                        <p:tgtEl>
                                          <p:spTgt spid="152"/>
                                        </p:tgtEl>
                                      </p:cBhvr>
                                    </p:animEffect>
                                  </p:childTnLst>
                                </p:cTn>
                              </p:par>
                            </p:childTnLst>
                          </p:cTn>
                        </p:par>
                        <p:par>
                          <p:cTn id="64" fill="hold">
                            <p:stCondLst>
                              <p:cond delay="5000"/>
                            </p:stCondLst>
                            <p:childTnLst>
                              <p:par>
                                <p:cTn id="65" presetID="53" presetClass="entr" presetSubtype="0" fill="hold" grpId="0" nodeType="afterEffect">
                                  <p:stCondLst>
                                    <p:cond delay="0"/>
                                  </p:stCondLst>
                                  <p:childTnLst>
                                    <p:set>
                                      <p:cBhvr>
                                        <p:cTn id="66" dur="1" fill="hold">
                                          <p:stCondLst>
                                            <p:cond delay="0"/>
                                          </p:stCondLst>
                                        </p:cTn>
                                        <p:tgtEl>
                                          <p:spTgt spid="153"/>
                                        </p:tgtEl>
                                        <p:attrNameLst>
                                          <p:attrName>style.visibility</p:attrName>
                                        </p:attrNameLst>
                                      </p:cBhvr>
                                      <p:to>
                                        <p:strVal val="visible"/>
                                      </p:to>
                                    </p:set>
                                    <p:anim calcmode="lin" valueType="num">
                                      <p:cBhvr>
                                        <p:cTn id="67" dur="500" fill="hold"/>
                                        <p:tgtEl>
                                          <p:spTgt spid="153"/>
                                        </p:tgtEl>
                                        <p:attrNameLst>
                                          <p:attrName>ppt_w</p:attrName>
                                        </p:attrNameLst>
                                      </p:cBhvr>
                                      <p:tavLst>
                                        <p:tav tm="0">
                                          <p:val>
                                            <p:fltVal val="0"/>
                                          </p:val>
                                        </p:tav>
                                        <p:tav tm="100000">
                                          <p:val>
                                            <p:strVal val="#ppt_w"/>
                                          </p:val>
                                        </p:tav>
                                      </p:tavLst>
                                    </p:anim>
                                    <p:anim calcmode="lin" valueType="num">
                                      <p:cBhvr>
                                        <p:cTn id="68" dur="500" fill="hold"/>
                                        <p:tgtEl>
                                          <p:spTgt spid="153"/>
                                        </p:tgtEl>
                                        <p:attrNameLst>
                                          <p:attrName>ppt_h</p:attrName>
                                        </p:attrNameLst>
                                      </p:cBhvr>
                                      <p:tavLst>
                                        <p:tav tm="0">
                                          <p:val>
                                            <p:fltVal val="0"/>
                                          </p:val>
                                        </p:tav>
                                        <p:tav tm="100000">
                                          <p:val>
                                            <p:strVal val="#ppt_h"/>
                                          </p:val>
                                        </p:tav>
                                      </p:tavLst>
                                    </p:anim>
                                    <p:animEffect transition="in" filter="fade">
                                      <p:cBhvr>
                                        <p:cTn id="69" dur="500"/>
                                        <p:tgtEl>
                                          <p:spTgt spid="15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54"/>
                                        </p:tgtEl>
                                        <p:attrNameLst>
                                          <p:attrName>style.visibility</p:attrName>
                                        </p:attrNameLst>
                                      </p:cBhvr>
                                      <p:to>
                                        <p:strVal val="visible"/>
                                      </p:to>
                                    </p:set>
                                    <p:animEffect transition="in" filter="wipe(down)">
                                      <p:cBhvr>
                                        <p:cTn id="72" dur="500"/>
                                        <p:tgtEl>
                                          <p:spTgt spid="154"/>
                                        </p:tgtEl>
                                      </p:cBhvr>
                                    </p:animEffect>
                                  </p:childTnLst>
                                </p:cTn>
                              </p:par>
                            </p:childTnLst>
                          </p:cTn>
                        </p:par>
                        <p:par>
                          <p:cTn id="73" fill="hold">
                            <p:stCondLst>
                              <p:cond delay="5500"/>
                            </p:stCondLst>
                            <p:childTnLst>
                              <p:par>
                                <p:cTn id="74" presetID="22" presetClass="entr" presetSubtype="1" fill="hold" grpId="0" nodeType="afterEffect">
                                  <p:stCondLst>
                                    <p:cond delay="0"/>
                                  </p:stCondLst>
                                  <p:childTnLst>
                                    <p:set>
                                      <p:cBhvr>
                                        <p:cTn id="75" dur="1" fill="hold">
                                          <p:stCondLst>
                                            <p:cond delay="0"/>
                                          </p:stCondLst>
                                        </p:cTn>
                                        <p:tgtEl>
                                          <p:spTgt spid="155">
                                            <p:txEl>
                                              <p:pRg st="0" end="0"/>
                                            </p:txEl>
                                          </p:spTgt>
                                        </p:tgtEl>
                                        <p:attrNameLst>
                                          <p:attrName>style.visibility</p:attrName>
                                        </p:attrNameLst>
                                      </p:cBhvr>
                                      <p:to>
                                        <p:strVal val="visible"/>
                                      </p:to>
                                    </p:set>
                                    <p:animEffect transition="in" filter="wipe(up)">
                                      <p:cBhvr>
                                        <p:cTn id="76" dur="500"/>
                                        <p:tgtEl>
                                          <p:spTgt spid="155">
                                            <p:txEl>
                                              <p:pRg st="0" end="0"/>
                                            </p:txEl>
                                          </p:spTgt>
                                        </p:tgtEl>
                                      </p:cBhvr>
                                    </p:animEffect>
                                  </p:childTnLst>
                                </p:cTn>
                              </p:par>
                            </p:childTnLst>
                          </p:cTn>
                        </p:par>
                        <p:par>
                          <p:cTn id="77" fill="hold">
                            <p:stCondLst>
                              <p:cond delay="6000"/>
                            </p:stCondLst>
                            <p:childTnLst>
                              <p:par>
                                <p:cTn id="78" presetID="22" presetClass="entr" presetSubtype="4" fill="hold" grpId="0" nodeType="afterEffect">
                                  <p:stCondLst>
                                    <p:cond delay="0"/>
                                  </p:stCondLst>
                                  <p:childTnLst>
                                    <p:set>
                                      <p:cBhvr>
                                        <p:cTn id="79" dur="1" fill="hold">
                                          <p:stCondLst>
                                            <p:cond delay="0"/>
                                          </p:stCondLst>
                                        </p:cTn>
                                        <p:tgtEl>
                                          <p:spTgt spid="156"/>
                                        </p:tgtEl>
                                        <p:attrNameLst>
                                          <p:attrName>style.visibility</p:attrName>
                                        </p:attrNameLst>
                                      </p:cBhvr>
                                      <p:to>
                                        <p:strVal val="visible"/>
                                      </p:to>
                                    </p:set>
                                    <p:animEffect transition="in" filter="wipe(down)">
                                      <p:cBhvr>
                                        <p:cTn id="80" dur="500"/>
                                        <p:tgtEl>
                                          <p:spTgt spid="156"/>
                                        </p:tgtEl>
                                      </p:cBhvr>
                                    </p:animEffect>
                                  </p:childTnLst>
                                </p:cTn>
                              </p:par>
                            </p:childTnLst>
                          </p:cTn>
                        </p:par>
                        <p:par>
                          <p:cTn id="81" fill="hold">
                            <p:stCondLst>
                              <p:cond delay="6500"/>
                            </p:stCondLst>
                            <p:childTnLst>
                              <p:par>
                                <p:cTn id="82" presetID="22" presetClass="entr" presetSubtype="1" fill="hold" grpId="0" nodeType="afterEffect">
                                  <p:stCondLst>
                                    <p:cond delay="0"/>
                                  </p:stCondLst>
                                  <p:childTnLst>
                                    <p:set>
                                      <p:cBhvr>
                                        <p:cTn id="83" dur="1" fill="hold">
                                          <p:stCondLst>
                                            <p:cond delay="0"/>
                                          </p:stCondLst>
                                        </p:cTn>
                                        <p:tgtEl>
                                          <p:spTgt spid="157">
                                            <p:txEl>
                                              <p:pRg st="0" end="0"/>
                                            </p:txEl>
                                          </p:spTgt>
                                        </p:tgtEl>
                                        <p:attrNameLst>
                                          <p:attrName>style.visibility</p:attrName>
                                        </p:attrNameLst>
                                      </p:cBhvr>
                                      <p:to>
                                        <p:strVal val="visible"/>
                                      </p:to>
                                    </p:set>
                                    <p:animEffect transition="in" filter="wipe(up)">
                                      <p:cBhvr>
                                        <p:cTn id="84" dur="500"/>
                                        <p:tgtEl>
                                          <p:spTgt spid="157">
                                            <p:txEl>
                                              <p:pRg st="0" end="0"/>
                                            </p:txEl>
                                          </p:spTgt>
                                        </p:tgtEl>
                                      </p:cBhvr>
                                    </p:animEffect>
                                  </p:childTnLst>
                                </p:cTn>
                              </p:par>
                            </p:childTnLst>
                          </p:cTn>
                        </p:par>
                        <p:par>
                          <p:cTn id="85" fill="hold">
                            <p:stCondLst>
                              <p:cond delay="7000"/>
                            </p:stCondLst>
                            <p:childTnLst>
                              <p:par>
                                <p:cTn id="86" presetID="22" presetClass="entr" presetSubtype="1" fill="hold" grpId="0" nodeType="afterEffect" nodePh="1">
                                  <p:stCondLst>
                                    <p:cond delay="0"/>
                                  </p:stCondLst>
                                  <p:endCondLst>
                                    <p:cond evt="begin" delay="0">
                                      <p:tn val="86"/>
                                    </p:cond>
                                  </p:endCondLst>
                                  <p:childTnLst>
                                    <p:set>
                                      <p:cBhvr>
                                        <p:cTn id="87" dur="1" fill="hold">
                                          <p:stCondLst>
                                            <p:cond delay="0"/>
                                          </p:stCondLst>
                                        </p:cTn>
                                        <p:tgtEl>
                                          <p:spTgt spid="158">
                                            <p:txEl>
                                              <p:pRg st="0" end="0"/>
                                            </p:txEl>
                                          </p:spTgt>
                                        </p:tgtEl>
                                        <p:attrNameLst>
                                          <p:attrName>style.visibility</p:attrName>
                                        </p:attrNameLst>
                                      </p:cBhvr>
                                      <p:to>
                                        <p:strVal val="visible"/>
                                      </p:to>
                                    </p:set>
                                    <p:animEffect transition="in" filter="wipe(up)">
                                      <p:cBhvr>
                                        <p:cTn id="88" dur="500"/>
                                        <p:tgtEl>
                                          <p:spTgt spid="158">
                                            <p:txEl>
                                              <p:pRg st="0" end="0"/>
                                            </p:txEl>
                                          </p:spTgt>
                                        </p:tgtEl>
                                      </p:cBhvr>
                                    </p:animEffect>
                                  </p:childTnLst>
                                </p:cTn>
                              </p:par>
                              <p:par>
                                <p:cTn id="89" presetID="22" presetClass="entr" presetSubtype="4" fill="hold" nodeType="with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down)">
                                      <p:cBhvr>
                                        <p:cTn id="91" dur="500"/>
                                        <p:tgtEl>
                                          <p:spTgt spid="4"/>
                                        </p:tgtEl>
                                      </p:cBhvr>
                                    </p:animEffect>
                                  </p:childTnLst>
                                </p:cTn>
                              </p:par>
                            </p:childTnLst>
                          </p:cTn>
                        </p:par>
                        <p:par>
                          <p:cTn id="92" fill="hold">
                            <p:stCondLst>
                              <p:cond delay="7500"/>
                            </p:stCondLst>
                            <p:childTnLst>
                              <p:par>
                                <p:cTn id="93" presetID="53" presetClass="entr" presetSubtype="0" fill="hold" grpId="0" nodeType="afterEffect">
                                  <p:stCondLst>
                                    <p:cond delay="0"/>
                                  </p:stCondLst>
                                  <p:childTnLst>
                                    <p:set>
                                      <p:cBhvr>
                                        <p:cTn id="94" dur="1" fill="hold">
                                          <p:stCondLst>
                                            <p:cond delay="0"/>
                                          </p:stCondLst>
                                        </p:cTn>
                                        <p:tgtEl>
                                          <p:spTgt spid="164"/>
                                        </p:tgtEl>
                                        <p:attrNameLst>
                                          <p:attrName>style.visibility</p:attrName>
                                        </p:attrNameLst>
                                      </p:cBhvr>
                                      <p:to>
                                        <p:strVal val="visible"/>
                                      </p:to>
                                    </p:set>
                                    <p:anim calcmode="lin" valueType="num">
                                      <p:cBhvr>
                                        <p:cTn id="95" dur="500" fill="hold"/>
                                        <p:tgtEl>
                                          <p:spTgt spid="164"/>
                                        </p:tgtEl>
                                        <p:attrNameLst>
                                          <p:attrName>ppt_w</p:attrName>
                                        </p:attrNameLst>
                                      </p:cBhvr>
                                      <p:tavLst>
                                        <p:tav tm="0">
                                          <p:val>
                                            <p:fltVal val="0"/>
                                          </p:val>
                                        </p:tav>
                                        <p:tav tm="100000">
                                          <p:val>
                                            <p:strVal val="#ppt_w"/>
                                          </p:val>
                                        </p:tav>
                                      </p:tavLst>
                                    </p:anim>
                                    <p:anim calcmode="lin" valueType="num">
                                      <p:cBhvr>
                                        <p:cTn id="96" dur="500" fill="hold"/>
                                        <p:tgtEl>
                                          <p:spTgt spid="164"/>
                                        </p:tgtEl>
                                        <p:attrNameLst>
                                          <p:attrName>ppt_h</p:attrName>
                                        </p:attrNameLst>
                                      </p:cBhvr>
                                      <p:tavLst>
                                        <p:tav tm="0">
                                          <p:val>
                                            <p:fltVal val="0"/>
                                          </p:val>
                                        </p:tav>
                                        <p:tav tm="100000">
                                          <p:val>
                                            <p:strVal val="#ppt_h"/>
                                          </p:val>
                                        </p:tav>
                                      </p:tavLst>
                                    </p:anim>
                                    <p:animEffect transition="in" filter="fade">
                                      <p:cBhvr>
                                        <p:cTn id="97" dur="500"/>
                                        <p:tgtEl>
                                          <p:spTgt spid="164"/>
                                        </p:tgtEl>
                                      </p:cBhvr>
                                    </p:animEffect>
                                  </p:childTnLst>
                                </p:cTn>
                              </p:par>
                            </p:childTnLst>
                          </p:cTn>
                        </p:par>
                        <p:par>
                          <p:cTn id="98" fill="hold">
                            <p:stCondLst>
                              <p:cond delay="8000"/>
                            </p:stCondLst>
                            <p:childTnLst>
                              <p:par>
                                <p:cTn id="99" presetID="53" presetClass="entr" presetSubtype="0" fill="hold" grpId="0" nodeType="afterEffect">
                                  <p:stCondLst>
                                    <p:cond delay="0"/>
                                  </p:stCondLst>
                                  <p:childTnLst>
                                    <p:set>
                                      <p:cBhvr>
                                        <p:cTn id="100" dur="1" fill="hold">
                                          <p:stCondLst>
                                            <p:cond delay="0"/>
                                          </p:stCondLst>
                                        </p:cTn>
                                        <p:tgtEl>
                                          <p:spTgt spid="165"/>
                                        </p:tgtEl>
                                        <p:attrNameLst>
                                          <p:attrName>style.visibility</p:attrName>
                                        </p:attrNameLst>
                                      </p:cBhvr>
                                      <p:to>
                                        <p:strVal val="visible"/>
                                      </p:to>
                                    </p:set>
                                    <p:anim calcmode="lin" valueType="num">
                                      <p:cBhvr>
                                        <p:cTn id="101" dur="500" fill="hold"/>
                                        <p:tgtEl>
                                          <p:spTgt spid="165"/>
                                        </p:tgtEl>
                                        <p:attrNameLst>
                                          <p:attrName>ppt_w</p:attrName>
                                        </p:attrNameLst>
                                      </p:cBhvr>
                                      <p:tavLst>
                                        <p:tav tm="0">
                                          <p:val>
                                            <p:fltVal val="0"/>
                                          </p:val>
                                        </p:tav>
                                        <p:tav tm="100000">
                                          <p:val>
                                            <p:strVal val="#ppt_w"/>
                                          </p:val>
                                        </p:tav>
                                      </p:tavLst>
                                    </p:anim>
                                    <p:anim calcmode="lin" valueType="num">
                                      <p:cBhvr>
                                        <p:cTn id="102" dur="500" fill="hold"/>
                                        <p:tgtEl>
                                          <p:spTgt spid="165"/>
                                        </p:tgtEl>
                                        <p:attrNameLst>
                                          <p:attrName>ppt_h</p:attrName>
                                        </p:attrNameLst>
                                      </p:cBhvr>
                                      <p:tavLst>
                                        <p:tav tm="0">
                                          <p:val>
                                            <p:fltVal val="0"/>
                                          </p:val>
                                        </p:tav>
                                        <p:tav tm="100000">
                                          <p:val>
                                            <p:strVal val="#ppt_h"/>
                                          </p:val>
                                        </p:tav>
                                      </p:tavLst>
                                    </p:anim>
                                    <p:animEffect transition="in" filter="fade">
                                      <p:cBhvr>
                                        <p:cTn id="103" dur="500"/>
                                        <p:tgtEl>
                                          <p:spTgt spid="165"/>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66"/>
                                        </p:tgtEl>
                                        <p:attrNameLst>
                                          <p:attrName>style.visibility</p:attrName>
                                        </p:attrNameLst>
                                      </p:cBhvr>
                                      <p:to>
                                        <p:strVal val="visible"/>
                                      </p:to>
                                    </p:set>
                                    <p:animEffect transition="in" filter="wipe(down)">
                                      <p:cBhvr>
                                        <p:cTn id="106" dur="500"/>
                                        <p:tgtEl>
                                          <p:spTgt spid="166"/>
                                        </p:tgtEl>
                                      </p:cBhvr>
                                    </p:animEffect>
                                  </p:childTnLst>
                                </p:cTn>
                              </p:par>
                            </p:childTnLst>
                          </p:cTn>
                        </p:par>
                        <p:par>
                          <p:cTn id="107" fill="hold">
                            <p:stCondLst>
                              <p:cond delay="8500"/>
                            </p:stCondLst>
                            <p:childTnLst>
                              <p:par>
                                <p:cTn id="108" presetID="22" presetClass="entr" presetSubtype="1" fill="hold" grpId="0" nodeType="afterEffect">
                                  <p:stCondLst>
                                    <p:cond delay="0"/>
                                  </p:stCondLst>
                                  <p:childTnLst>
                                    <p:set>
                                      <p:cBhvr>
                                        <p:cTn id="109" dur="1" fill="hold">
                                          <p:stCondLst>
                                            <p:cond delay="0"/>
                                          </p:stCondLst>
                                        </p:cTn>
                                        <p:tgtEl>
                                          <p:spTgt spid="167">
                                            <p:txEl>
                                              <p:pRg st="0" end="0"/>
                                            </p:txEl>
                                          </p:spTgt>
                                        </p:tgtEl>
                                        <p:attrNameLst>
                                          <p:attrName>style.visibility</p:attrName>
                                        </p:attrNameLst>
                                      </p:cBhvr>
                                      <p:to>
                                        <p:strVal val="visible"/>
                                      </p:to>
                                    </p:set>
                                    <p:animEffect transition="in" filter="wipe(up)">
                                      <p:cBhvr>
                                        <p:cTn id="110" dur="500"/>
                                        <p:tgtEl>
                                          <p:spTgt spid="167">
                                            <p:txEl>
                                              <p:pRg st="0" end="0"/>
                                            </p:txEl>
                                          </p:spTgt>
                                        </p:tgtEl>
                                      </p:cBhvr>
                                    </p:animEffect>
                                  </p:childTnLst>
                                </p:cTn>
                              </p:par>
                            </p:childTnLst>
                          </p:cTn>
                        </p:par>
                        <p:par>
                          <p:cTn id="111" fill="hold">
                            <p:stCondLst>
                              <p:cond delay="9000"/>
                            </p:stCondLst>
                            <p:childTnLst>
                              <p:par>
                                <p:cTn id="112" presetID="22" presetClass="entr" presetSubtype="4" fill="hold" grpId="0" nodeType="afterEffect">
                                  <p:stCondLst>
                                    <p:cond delay="0"/>
                                  </p:stCondLst>
                                  <p:childTnLst>
                                    <p:set>
                                      <p:cBhvr>
                                        <p:cTn id="113" dur="1" fill="hold">
                                          <p:stCondLst>
                                            <p:cond delay="0"/>
                                          </p:stCondLst>
                                        </p:cTn>
                                        <p:tgtEl>
                                          <p:spTgt spid="168"/>
                                        </p:tgtEl>
                                        <p:attrNameLst>
                                          <p:attrName>style.visibility</p:attrName>
                                        </p:attrNameLst>
                                      </p:cBhvr>
                                      <p:to>
                                        <p:strVal val="visible"/>
                                      </p:to>
                                    </p:set>
                                    <p:animEffect transition="in" filter="wipe(down)">
                                      <p:cBhvr>
                                        <p:cTn id="114" dur="500"/>
                                        <p:tgtEl>
                                          <p:spTgt spid="168"/>
                                        </p:tgtEl>
                                      </p:cBhvr>
                                    </p:animEffect>
                                  </p:childTnLst>
                                </p:cTn>
                              </p:par>
                            </p:childTnLst>
                          </p:cTn>
                        </p:par>
                        <p:par>
                          <p:cTn id="115" fill="hold">
                            <p:stCondLst>
                              <p:cond delay="9500"/>
                            </p:stCondLst>
                            <p:childTnLst>
                              <p:par>
                                <p:cTn id="116" presetID="22" presetClass="entr" presetSubtype="1" fill="hold" grpId="0" nodeType="afterEffect">
                                  <p:stCondLst>
                                    <p:cond delay="0"/>
                                  </p:stCondLst>
                                  <p:childTnLst>
                                    <p:set>
                                      <p:cBhvr>
                                        <p:cTn id="117" dur="1" fill="hold">
                                          <p:stCondLst>
                                            <p:cond delay="0"/>
                                          </p:stCondLst>
                                        </p:cTn>
                                        <p:tgtEl>
                                          <p:spTgt spid="169">
                                            <p:txEl>
                                              <p:pRg st="0" end="0"/>
                                            </p:txEl>
                                          </p:spTgt>
                                        </p:tgtEl>
                                        <p:attrNameLst>
                                          <p:attrName>style.visibility</p:attrName>
                                        </p:attrNameLst>
                                      </p:cBhvr>
                                      <p:to>
                                        <p:strVal val="visible"/>
                                      </p:to>
                                    </p:set>
                                    <p:animEffect transition="in" filter="wipe(up)">
                                      <p:cBhvr>
                                        <p:cTn id="118" dur="500"/>
                                        <p:tgtEl>
                                          <p:spTgt spid="169">
                                            <p:txEl>
                                              <p:pRg st="0" end="0"/>
                                            </p:txEl>
                                          </p:spTgt>
                                        </p:tgtEl>
                                      </p:cBhvr>
                                    </p:animEffect>
                                  </p:childTnLst>
                                </p:cTn>
                              </p:par>
                            </p:childTnLst>
                          </p:cTn>
                        </p:par>
                        <p:par>
                          <p:cTn id="119" fill="hold">
                            <p:stCondLst>
                              <p:cond delay="10000"/>
                            </p:stCondLst>
                            <p:childTnLst>
                              <p:par>
                                <p:cTn id="120" presetID="22" presetClass="entr" presetSubtype="1" fill="hold" grpId="0" nodeType="afterEffect" nodePh="1">
                                  <p:stCondLst>
                                    <p:cond delay="0"/>
                                  </p:stCondLst>
                                  <p:endCondLst>
                                    <p:cond evt="begin" delay="0">
                                      <p:tn val="120"/>
                                    </p:cond>
                                  </p:endCondLst>
                                  <p:childTnLst>
                                    <p:set>
                                      <p:cBhvr>
                                        <p:cTn id="121" dur="1" fill="hold">
                                          <p:stCondLst>
                                            <p:cond delay="0"/>
                                          </p:stCondLst>
                                        </p:cTn>
                                        <p:tgtEl>
                                          <p:spTgt spid="170">
                                            <p:txEl>
                                              <p:pRg st="0" end="0"/>
                                            </p:txEl>
                                          </p:spTgt>
                                        </p:tgtEl>
                                        <p:attrNameLst>
                                          <p:attrName>style.visibility</p:attrName>
                                        </p:attrNameLst>
                                      </p:cBhvr>
                                      <p:to>
                                        <p:strVal val="visible"/>
                                      </p:to>
                                    </p:set>
                                    <p:animEffect transition="in" filter="wipe(up)">
                                      <p:cBhvr>
                                        <p:cTn id="122" dur="500"/>
                                        <p:tgtEl>
                                          <p:spTgt spid="170">
                                            <p:txEl>
                                              <p:pRg st="0" end="0"/>
                                            </p:txEl>
                                          </p:spTgt>
                                        </p:tgtEl>
                                      </p:cBhvr>
                                    </p:animEffect>
                                  </p:childTnLst>
                                </p:cTn>
                              </p:par>
                              <p:par>
                                <p:cTn id="123" presetID="22" presetClass="entr" presetSubtype="4" fill="hold" nodeType="withEffect">
                                  <p:stCondLst>
                                    <p:cond delay="0"/>
                                  </p:stCondLst>
                                  <p:childTnLst>
                                    <p:set>
                                      <p:cBhvr>
                                        <p:cTn id="124" dur="1" fill="hold">
                                          <p:stCondLst>
                                            <p:cond delay="0"/>
                                          </p:stCondLst>
                                        </p:cTn>
                                        <p:tgtEl>
                                          <p:spTgt spid="5"/>
                                        </p:tgtEl>
                                        <p:attrNameLst>
                                          <p:attrName>style.visibility</p:attrName>
                                        </p:attrNameLst>
                                      </p:cBhvr>
                                      <p:to>
                                        <p:strVal val="visible"/>
                                      </p:to>
                                    </p:set>
                                    <p:animEffect transition="in" filter="wipe(down)">
                                      <p:cBhvr>
                                        <p:cTn id="125" dur="500"/>
                                        <p:tgtEl>
                                          <p:spTgt spid="5"/>
                                        </p:tgtEl>
                                      </p:cBhvr>
                                    </p:animEffect>
                                  </p:childTnLst>
                                </p:cTn>
                              </p:par>
                            </p:childTnLst>
                          </p:cTn>
                        </p:par>
                        <p:par>
                          <p:cTn id="126" fill="hold">
                            <p:stCondLst>
                              <p:cond delay="10500"/>
                            </p:stCondLst>
                            <p:childTnLst>
                              <p:par>
                                <p:cTn id="127" presetID="53" presetClass="entr" presetSubtype="0" fill="hold" grpId="0" nodeType="afterEffect">
                                  <p:stCondLst>
                                    <p:cond delay="0"/>
                                  </p:stCondLst>
                                  <p:childTnLst>
                                    <p:set>
                                      <p:cBhvr>
                                        <p:cTn id="128" dur="1" fill="hold">
                                          <p:stCondLst>
                                            <p:cond delay="0"/>
                                          </p:stCondLst>
                                        </p:cTn>
                                        <p:tgtEl>
                                          <p:spTgt spid="176"/>
                                        </p:tgtEl>
                                        <p:attrNameLst>
                                          <p:attrName>style.visibility</p:attrName>
                                        </p:attrNameLst>
                                      </p:cBhvr>
                                      <p:to>
                                        <p:strVal val="visible"/>
                                      </p:to>
                                    </p:set>
                                    <p:anim calcmode="lin" valueType="num">
                                      <p:cBhvr>
                                        <p:cTn id="129" dur="500" fill="hold"/>
                                        <p:tgtEl>
                                          <p:spTgt spid="176"/>
                                        </p:tgtEl>
                                        <p:attrNameLst>
                                          <p:attrName>ppt_w</p:attrName>
                                        </p:attrNameLst>
                                      </p:cBhvr>
                                      <p:tavLst>
                                        <p:tav tm="0">
                                          <p:val>
                                            <p:fltVal val="0"/>
                                          </p:val>
                                        </p:tav>
                                        <p:tav tm="100000">
                                          <p:val>
                                            <p:strVal val="#ppt_w"/>
                                          </p:val>
                                        </p:tav>
                                      </p:tavLst>
                                    </p:anim>
                                    <p:anim calcmode="lin" valueType="num">
                                      <p:cBhvr>
                                        <p:cTn id="130" dur="500" fill="hold"/>
                                        <p:tgtEl>
                                          <p:spTgt spid="176"/>
                                        </p:tgtEl>
                                        <p:attrNameLst>
                                          <p:attrName>ppt_h</p:attrName>
                                        </p:attrNameLst>
                                      </p:cBhvr>
                                      <p:tavLst>
                                        <p:tav tm="0">
                                          <p:val>
                                            <p:fltVal val="0"/>
                                          </p:val>
                                        </p:tav>
                                        <p:tav tm="100000">
                                          <p:val>
                                            <p:strVal val="#ppt_h"/>
                                          </p:val>
                                        </p:tav>
                                      </p:tavLst>
                                    </p:anim>
                                    <p:animEffect transition="in" filter="fade">
                                      <p:cBhvr>
                                        <p:cTn id="131" dur="500"/>
                                        <p:tgtEl>
                                          <p:spTgt spid="176"/>
                                        </p:tgtEl>
                                      </p:cBhvr>
                                    </p:animEffect>
                                  </p:childTnLst>
                                </p:cTn>
                              </p:par>
                            </p:childTnLst>
                          </p:cTn>
                        </p:par>
                        <p:par>
                          <p:cTn id="132" fill="hold">
                            <p:stCondLst>
                              <p:cond delay="11000"/>
                            </p:stCondLst>
                            <p:childTnLst>
                              <p:par>
                                <p:cTn id="133" presetID="53" presetClass="entr" presetSubtype="0" fill="hold" grpId="0" nodeType="afterEffect">
                                  <p:stCondLst>
                                    <p:cond delay="0"/>
                                  </p:stCondLst>
                                  <p:childTnLst>
                                    <p:set>
                                      <p:cBhvr>
                                        <p:cTn id="134" dur="1" fill="hold">
                                          <p:stCondLst>
                                            <p:cond delay="0"/>
                                          </p:stCondLst>
                                        </p:cTn>
                                        <p:tgtEl>
                                          <p:spTgt spid="177"/>
                                        </p:tgtEl>
                                        <p:attrNameLst>
                                          <p:attrName>style.visibility</p:attrName>
                                        </p:attrNameLst>
                                      </p:cBhvr>
                                      <p:to>
                                        <p:strVal val="visible"/>
                                      </p:to>
                                    </p:set>
                                    <p:anim calcmode="lin" valueType="num">
                                      <p:cBhvr>
                                        <p:cTn id="135" dur="500" fill="hold"/>
                                        <p:tgtEl>
                                          <p:spTgt spid="177"/>
                                        </p:tgtEl>
                                        <p:attrNameLst>
                                          <p:attrName>ppt_w</p:attrName>
                                        </p:attrNameLst>
                                      </p:cBhvr>
                                      <p:tavLst>
                                        <p:tav tm="0">
                                          <p:val>
                                            <p:fltVal val="0"/>
                                          </p:val>
                                        </p:tav>
                                        <p:tav tm="100000">
                                          <p:val>
                                            <p:strVal val="#ppt_w"/>
                                          </p:val>
                                        </p:tav>
                                      </p:tavLst>
                                    </p:anim>
                                    <p:anim calcmode="lin" valueType="num">
                                      <p:cBhvr>
                                        <p:cTn id="136" dur="500" fill="hold"/>
                                        <p:tgtEl>
                                          <p:spTgt spid="177"/>
                                        </p:tgtEl>
                                        <p:attrNameLst>
                                          <p:attrName>ppt_h</p:attrName>
                                        </p:attrNameLst>
                                      </p:cBhvr>
                                      <p:tavLst>
                                        <p:tav tm="0">
                                          <p:val>
                                            <p:fltVal val="0"/>
                                          </p:val>
                                        </p:tav>
                                        <p:tav tm="100000">
                                          <p:val>
                                            <p:strVal val="#ppt_h"/>
                                          </p:val>
                                        </p:tav>
                                      </p:tavLst>
                                    </p:anim>
                                    <p:animEffect transition="in" filter="fade">
                                      <p:cBhvr>
                                        <p:cTn id="137" dur="500"/>
                                        <p:tgtEl>
                                          <p:spTgt spid="177"/>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178"/>
                                        </p:tgtEl>
                                        <p:attrNameLst>
                                          <p:attrName>style.visibility</p:attrName>
                                        </p:attrNameLst>
                                      </p:cBhvr>
                                      <p:to>
                                        <p:strVal val="visible"/>
                                      </p:to>
                                    </p:set>
                                    <p:animEffect transition="in" filter="wipe(down)">
                                      <p:cBhvr>
                                        <p:cTn id="140" dur="500"/>
                                        <p:tgtEl>
                                          <p:spTgt spid="178"/>
                                        </p:tgtEl>
                                      </p:cBhvr>
                                    </p:animEffect>
                                  </p:childTnLst>
                                </p:cTn>
                              </p:par>
                            </p:childTnLst>
                          </p:cTn>
                        </p:par>
                        <p:par>
                          <p:cTn id="141" fill="hold">
                            <p:stCondLst>
                              <p:cond delay="11500"/>
                            </p:stCondLst>
                            <p:childTnLst>
                              <p:par>
                                <p:cTn id="142" presetID="22" presetClass="entr" presetSubtype="1" fill="hold" grpId="0" nodeType="afterEffect">
                                  <p:stCondLst>
                                    <p:cond delay="0"/>
                                  </p:stCondLst>
                                  <p:childTnLst>
                                    <p:set>
                                      <p:cBhvr>
                                        <p:cTn id="143" dur="1" fill="hold">
                                          <p:stCondLst>
                                            <p:cond delay="0"/>
                                          </p:stCondLst>
                                        </p:cTn>
                                        <p:tgtEl>
                                          <p:spTgt spid="179">
                                            <p:txEl>
                                              <p:pRg st="0" end="0"/>
                                            </p:txEl>
                                          </p:spTgt>
                                        </p:tgtEl>
                                        <p:attrNameLst>
                                          <p:attrName>style.visibility</p:attrName>
                                        </p:attrNameLst>
                                      </p:cBhvr>
                                      <p:to>
                                        <p:strVal val="visible"/>
                                      </p:to>
                                    </p:set>
                                    <p:animEffect transition="in" filter="wipe(up)">
                                      <p:cBhvr>
                                        <p:cTn id="144" dur="500"/>
                                        <p:tgtEl>
                                          <p:spTgt spid="179">
                                            <p:txEl>
                                              <p:pRg st="0" end="0"/>
                                            </p:txEl>
                                          </p:spTgt>
                                        </p:tgtEl>
                                      </p:cBhvr>
                                    </p:animEffect>
                                  </p:childTnLst>
                                </p:cTn>
                              </p:par>
                            </p:childTnLst>
                          </p:cTn>
                        </p:par>
                        <p:par>
                          <p:cTn id="145" fill="hold">
                            <p:stCondLst>
                              <p:cond delay="12000"/>
                            </p:stCondLst>
                            <p:childTnLst>
                              <p:par>
                                <p:cTn id="146" presetID="22" presetClass="entr" presetSubtype="4" fill="hold" grpId="0" nodeType="afterEffect">
                                  <p:stCondLst>
                                    <p:cond delay="0"/>
                                  </p:stCondLst>
                                  <p:childTnLst>
                                    <p:set>
                                      <p:cBhvr>
                                        <p:cTn id="147" dur="1" fill="hold">
                                          <p:stCondLst>
                                            <p:cond delay="0"/>
                                          </p:stCondLst>
                                        </p:cTn>
                                        <p:tgtEl>
                                          <p:spTgt spid="180"/>
                                        </p:tgtEl>
                                        <p:attrNameLst>
                                          <p:attrName>style.visibility</p:attrName>
                                        </p:attrNameLst>
                                      </p:cBhvr>
                                      <p:to>
                                        <p:strVal val="visible"/>
                                      </p:to>
                                    </p:set>
                                    <p:animEffect transition="in" filter="wipe(down)">
                                      <p:cBhvr>
                                        <p:cTn id="148" dur="500"/>
                                        <p:tgtEl>
                                          <p:spTgt spid="180"/>
                                        </p:tgtEl>
                                      </p:cBhvr>
                                    </p:animEffect>
                                  </p:childTnLst>
                                </p:cTn>
                              </p:par>
                            </p:childTnLst>
                          </p:cTn>
                        </p:par>
                        <p:par>
                          <p:cTn id="149" fill="hold">
                            <p:stCondLst>
                              <p:cond delay="12500"/>
                            </p:stCondLst>
                            <p:childTnLst>
                              <p:par>
                                <p:cTn id="150" presetID="22" presetClass="entr" presetSubtype="1" fill="hold" grpId="0" nodeType="afterEffect">
                                  <p:stCondLst>
                                    <p:cond delay="0"/>
                                  </p:stCondLst>
                                  <p:childTnLst>
                                    <p:set>
                                      <p:cBhvr>
                                        <p:cTn id="151" dur="1" fill="hold">
                                          <p:stCondLst>
                                            <p:cond delay="0"/>
                                          </p:stCondLst>
                                        </p:cTn>
                                        <p:tgtEl>
                                          <p:spTgt spid="181">
                                            <p:txEl>
                                              <p:pRg st="0" end="0"/>
                                            </p:txEl>
                                          </p:spTgt>
                                        </p:tgtEl>
                                        <p:attrNameLst>
                                          <p:attrName>style.visibility</p:attrName>
                                        </p:attrNameLst>
                                      </p:cBhvr>
                                      <p:to>
                                        <p:strVal val="visible"/>
                                      </p:to>
                                    </p:set>
                                    <p:animEffect transition="in" filter="wipe(up)">
                                      <p:cBhvr>
                                        <p:cTn id="152" dur="500"/>
                                        <p:tgtEl>
                                          <p:spTgt spid="181">
                                            <p:txEl>
                                              <p:pRg st="0" end="0"/>
                                            </p:txEl>
                                          </p:spTgt>
                                        </p:tgtEl>
                                      </p:cBhvr>
                                    </p:animEffect>
                                  </p:childTnLst>
                                </p:cTn>
                              </p:par>
                            </p:childTnLst>
                          </p:cTn>
                        </p:par>
                        <p:par>
                          <p:cTn id="153" fill="hold">
                            <p:stCondLst>
                              <p:cond delay="13000"/>
                            </p:stCondLst>
                            <p:childTnLst>
                              <p:par>
                                <p:cTn id="154" presetID="22" presetClass="entr" presetSubtype="1" fill="hold" grpId="0" nodeType="afterEffect" nodePh="1">
                                  <p:stCondLst>
                                    <p:cond delay="0"/>
                                  </p:stCondLst>
                                  <p:endCondLst>
                                    <p:cond evt="begin" delay="0">
                                      <p:tn val="154"/>
                                    </p:cond>
                                  </p:endCondLst>
                                  <p:childTnLst>
                                    <p:set>
                                      <p:cBhvr>
                                        <p:cTn id="155" dur="1" fill="hold">
                                          <p:stCondLst>
                                            <p:cond delay="0"/>
                                          </p:stCondLst>
                                        </p:cTn>
                                        <p:tgtEl>
                                          <p:spTgt spid="182">
                                            <p:txEl>
                                              <p:pRg st="0" end="0"/>
                                            </p:txEl>
                                          </p:spTgt>
                                        </p:tgtEl>
                                        <p:attrNameLst>
                                          <p:attrName>style.visibility</p:attrName>
                                        </p:attrNameLst>
                                      </p:cBhvr>
                                      <p:to>
                                        <p:strVal val="visible"/>
                                      </p:to>
                                    </p:set>
                                    <p:animEffect transition="in" filter="wipe(up)">
                                      <p:cBhvr>
                                        <p:cTn id="156" dur="500"/>
                                        <p:tgtEl>
                                          <p:spTgt spid="182">
                                            <p:txEl>
                                              <p:pRg st="0" end="0"/>
                                            </p:txEl>
                                          </p:spTgt>
                                        </p:tgtEl>
                                      </p:cBhvr>
                                    </p:animEffect>
                                  </p:childTnLst>
                                </p:cTn>
                              </p:par>
                              <p:par>
                                <p:cTn id="157" presetID="22" presetClass="entr" presetSubtype="4" fill="hold" nodeType="withEffect">
                                  <p:stCondLst>
                                    <p:cond delay="0"/>
                                  </p:stCondLst>
                                  <p:childTnLst>
                                    <p:set>
                                      <p:cBhvr>
                                        <p:cTn id="158" dur="1" fill="hold">
                                          <p:stCondLst>
                                            <p:cond delay="0"/>
                                          </p:stCondLst>
                                        </p:cTn>
                                        <p:tgtEl>
                                          <p:spTgt spid="6"/>
                                        </p:tgtEl>
                                        <p:attrNameLst>
                                          <p:attrName>style.visibility</p:attrName>
                                        </p:attrNameLst>
                                      </p:cBhvr>
                                      <p:to>
                                        <p:strVal val="visible"/>
                                      </p:to>
                                    </p:set>
                                    <p:animEffect transition="in" filter="wipe(down)">
                                      <p:cBhvr>
                                        <p:cTn id="15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78" grpId="0" animBg="1"/>
      <p:bldP spid="79" grpId="0" animBg="1"/>
      <p:bldP spid="81" grpId="0" animBg="1"/>
      <p:bldP spid="88" grpId="0" build="p">
        <p:tmplLst>
          <p:tmpl lvl="1">
            <p:tnLst>
              <p:par>
                <p:cTn presetID="22" presetClass="entr" presetSubtype="1"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up)">
                      <p:cBhvr>
                        <p:cTn dur="500"/>
                        <p:tgtEl>
                          <p:spTgt spid="88"/>
                        </p:tgtEl>
                      </p:cBhvr>
                    </p:animEffect>
                  </p:childTnLst>
                </p:cTn>
              </p:par>
            </p:tnLst>
          </p:tmpl>
        </p:tmplLst>
      </p:bldP>
      <p:bldP spid="96" grpId="0" animBg="1"/>
      <p:bldP spid="97" grpId="0" build="p">
        <p:tmplLst>
          <p:tmpl lvl="1">
            <p:tnLst>
              <p:par>
                <p:cTn presetID="22" presetClass="entr" presetSubtype="1"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up)">
                      <p:cBhvr>
                        <p:cTn dur="500"/>
                        <p:tgtEl>
                          <p:spTgt spid="97"/>
                        </p:tgtEl>
                      </p:cBhvr>
                    </p:animEffect>
                  </p:childTnLst>
                </p:cTn>
              </p:par>
            </p:tnLst>
          </p:tmpl>
        </p:tmplLst>
      </p:bldP>
      <p:bldP spid="9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8"/>
                        </p:tgtEl>
                        <p:attrNameLst>
                          <p:attrName>style.visibility</p:attrName>
                        </p:attrNameLst>
                      </p:cBhvr>
                      <p:to>
                        <p:strVal val="visible"/>
                      </p:to>
                    </p:set>
                    <p:animEffect transition="in" filter="wipe(up)">
                      <p:cBhvr>
                        <p:cTn dur="500"/>
                        <p:tgtEl>
                          <p:spTgt spid="98"/>
                        </p:tgtEl>
                      </p:cBhvr>
                    </p:animEffect>
                  </p:childTnLst>
                </p:cTn>
              </p:par>
            </p:tnLst>
          </p:tmpl>
        </p:tmplLst>
      </p:bldP>
      <p:bldP spid="152" grpId="0" animBg="1"/>
      <p:bldP spid="153" grpId="0" animBg="1"/>
      <p:bldP spid="154" grpId="0" animBg="1"/>
      <p:bldP spid="155" grpId="0" build="p">
        <p:tmplLst>
          <p:tmpl lvl="1">
            <p:tnLst>
              <p:par>
                <p:cTn presetID="22" presetClass="entr" presetSubtype="1" fill="hold" nodeType="afterEffect">
                  <p:stCondLst>
                    <p:cond delay="0"/>
                  </p:stCondLst>
                  <p:childTnLst>
                    <p:set>
                      <p:cBhvr>
                        <p:cTn dur="1" fill="hold">
                          <p:stCondLst>
                            <p:cond delay="0"/>
                          </p:stCondLst>
                        </p:cTn>
                        <p:tgtEl>
                          <p:spTgt spid="155"/>
                        </p:tgtEl>
                        <p:attrNameLst>
                          <p:attrName>style.visibility</p:attrName>
                        </p:attrNameLst>
                      </p:cBhvr>
                      <p:to>
                        <p:strVal val="visible"/>
                      </p:to>
                    </p:set>
                    <p:animEffect transition="in" filter="wipe(up)">
                      <p:cBhvr>
                        <p:cTn dur="500"/>
                        <p:tgtEl>
                          <p:spTgt spid="155"/>
                        </p:tgtEl>
                      </p:cBhvr>
                    </p:animEffect>
                  </p:childTnLst>
                </p:cTn>
              </p:par>
            </p:tnLst>
          </p:tmpl>
        </p:tmplLst>
      </p:bldP>
      <p:bldP spid="156" grpId="0" animBg="1"/>
      <p:bldP spid="157" grpId="0" build="p">
        <p:tmplLst>
          <p:tmpl lvl="1">
            <p:tnLst>
              <p:par>
                <p:cTn presetID="22" presetClass="entr" presetSubtype="1" fill="hold" nodeType="afterEffect">
                  <p:stCondLst>
                    <p:cond delay="0"/>
                  </p:stCondLst>
                  <p:childTnLst>
                    <p:set>
                      <p:cBhvr>
                        <p:cTn dur="1" fill="hold">
                          <p:stCondLst>
                            <p:cond delay="0"/>
                          </p:stCondLst>
                        </p:cTn>
                        <p:tgtEl>
                          <p:spTgt spid="157"/>
                        </p:tgtEl>
                        <p:attrNameLst>
                          <p:attrName>style.visibility</p:attrName>
                        </p:attrNameLst>
                      </p:cBhvr>
                      <p:to>
                        <p:strVal val="visible"/>
                      </p:to>
                    </p:set>
                    <p:animEffect transition="in" filter="wipe(up)">
                      <p:cBhvr>
                        <p:cTn dur="500"/>
                        <p:tgtEl>
                          <p:spTgt spid="157"/>
                        </p:tgtEl>
                      </p:cBhvr>
                    </p:animEffect>
                  </p:childTnLst>
                </p:cTn>
              </p:par>
            </p:tnLst>
          </p:tmpl>
        </p:tmplLst>
      </p:bldP>
      <p:bldP spid="15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58"/>
                        </p:tgtEl>
                        <p:attrNameLst>
                          <p:attrName>style.visibility</p:attrName>
                        </p:attrNameLst>
                      </p:cBhvr>
                      <p:to>
                        <p:strVal val="visible"/>
                      </p:to>
                    </p:set>
                    <p:animEffect transition="in" filter="wipe(up)">
                      <p:cBhvr>
                        <p:cTn dur="500"/>
                        <p:tgtEl>
                          <p:spTgt spid="158"/>
                        </p:tgtEl>
                      </p:cBhvr>
                    </p:animEffect>
                  </p:childTnLst>
                </p:cTn>
              </p:par>
            </p:tnLst>
          </p:tmpl>
        </p:tmplLst>
      </p:bldP>
      <p:bldP spid="164" grpId="0" animBg="1"/>
      <p:bldP spid="165" grpId="0" animBg="1"/>
      <p:bldP spid="166" grpId="0" animBg="1"/>
      <p:bldP spid="167" grpId="0" build="p">
        <p:tmplLst>
          <p:tmpl lvl="1">
            <p:tnLst>
              <p:par>
                <p:cTn presetID="22" presetClass="entr" presetSubtype="1" fill="hold" nodeType="afterEffect">
                  <p:stCondLst>
                    <p:cond delay="0"/>
                  </p:stCondLst>
                  <p:childTnLst>
                    <p:set>
                      <p:cBhvr>
                        <p:cTn dur="1" fill="hold">
                          <p:stCondLst>
                            <p:cond delay="0"/>
                          </p:stCondLst>
                        </p:cTn>
                        <p:tgtEl>
                          <p:spTgt spid="167"/>
                        </p:tgtEl>
                        <p:attrNameLst>
                          <p:attrName>style.visibility</p:attrName>
                        </p:attrNameLst>
                      </p:cBhvr>
                      <p:to>
                        <p:strVal val="visible"/>
                      </p:to>
                    </p:set>
                    <p:animEffect transition="in" filter="wipe(up)">
                      <p:cBhvr>
                        <p:cTn dur="500"/>
                        <p:tgtEl>
                          <p:spTgt spid="167"/>
                        </p:tgtEl>
                      </p:cBhvr>
                    </p:animEffect>
                  </p:childTnLst>
                </p:cTn>
              </p:par>
            </p:tnLst>
          </p:tmpl>
        </p:tmplLst>
      </p:bldP>
      <p:bldP spid="168" grpId="0" animBg="1"/>
      <p:bldP spid="169" grpId="0" build="p">
        <p:tmplLst>
          <p:tmpl lvl="1">
            <p:tnLst>
              <p:par>
                <p:cTn presetID="22" presetClass="entr" presetSubtype="1" fill="hold" nodeType="afterEffect">
                  <p:stCondLst>
                    <p:cond delay="0"/>
                  </p:stCondLst>
                  <p:childTnLst>
                    <p:set>
                      <p:cBhvr>
                        <p:cTn dur="1" fill="hold">
                          <p:stCondLst>
                            <p:cond delay="0"/>
                          </p:stCondLst>
                        </p:cTn>
                        <p:tgtEl>
                          <p:spTgt spid="169"/>
                        </p:tgtEl>
                        <p:attrNameLst>
                          <p:attrName>style.visibility</p:attrName>
                        </p:attrNameLst>
                      </p:cBhvr>
                      <p:to>
                        <p:strVal val="visible"/>
                      </p:to>
                    </p:set>
                    <p:animEffect transition="in" filter="wipe(up)">
                      <p:cBhvr>
                        <p:cTn dur="500"/>
                        <p:tgtEl>
                          <p:spTgt spid="169"/>
                        </p:tgtEl>
                      </p:cBhvr>
                    </p:animEffect>
                  </p:childTnLst>
                </p:cTn>
              </p:par>
            </p:tnLst>
          </p:tmpl>
        </p:tmplLst>
      </p:bldP>
      <p:bldP spid="170"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70"/>
                        </p:tgtEl>
                        <p:attrNameLst>
                          <p:attrName>style.visibility</p:attrName>
                        </p:attrNameLst>
                      </p:cBhvr>
                      <p:to>
                        <p:strVal val="visible"/>
                      </p:to>
                    </p:set>
                    <p:animEffect transition="in" filter="wipe(up)">
                      <p:cBhvr>
                        <p:cTn dur="500"/>
                        <p:tgtEl>
                          <p:spTgt spid="170"/>
                        </p:tgtEl>
                      </p:cBhvr>
                    </p:animEffect>
                  </p:childTnLst>
                </p:cTn>
              </p:par>
            </p:tnLst>
          </p:tmpl>
        </p:tmplLst>
      </p:bldP>
      <p:bldP spid="176" grpId="0" animBg="1"/>
      <p:bldP spid="177" grpId="0" animBg="1"/>
      <p:bldP spid="178" grpId="0" animBg="1"/>
      <p:bldP spid="179" grpId="0" build="p">
        <p:tmplLst>
          <p:tmpl lvl="1">
            <p:tnLst>
              <p:par>
                <p:cTn presetID="22" presetClass="entr" presetSubtype="1" fill="hold" nodeType="afterEffect">
                  <p:stCondLst>
                    <p:cond delay="0"/>
                  </p:stCondLst>
                  <p:childTnLst>
                    <p:set>
                      <p:cBhvr>
                        <p:cTn dur="1" fill="hold">
                          <p:stCondLst>
                            <p:cond delay="0"/>
                          </p:stCondLst>
                        </p:cTn>
                        <p:tgtEl>
                          <p:spTgt spid="179"/>
                        </p:tgtEl>
                        <p:attrNameLst>
                          <p:attrName>style.visibility</p:attrName>
                        </p:attrNameLst>
                      </p:cBhvr>
                      <p:to>
                        <p:strVal val="visible"/>
                      </p:to>
                    </p:set>
                    <p:animEffect transition="in" filter="wipe(up)">
                      <p:cBhvr>
                        <p:cTn dur="500"/>
                        <p:tgtEl>
                          <p:spTgt spid="179"/>
                        </p:tgtEl>
                      </p:cBhvr>
                    </p:animEffect>
                  </p:childTnLst>
                </p:cTn>
              </p:par>
            </p:tnLst>
          </p:tmpl>
        </p:tmplLst>
      </p:bldP>
      <p:bldP spid="180" grpId="0" animBg="1"/>
      <p:bldP spid="181" grpId="0" build="p">
        <p:tmplLst>
          <p:tmpl lvl="1">
            <p:tnLst>
              <p:par>
                <p:cTn presetID="22" presetClass="entr" presetSubtype="1" fill="hold" nodeType="afterEffect">
                  <p:stCondLst>
                    <p:cond delay="0"/>
                  </p:stCondLst>
                  <p:childTnLst>
                    <p:set>
                      <p:cBhvr>
                        <p:cTn dur="1" fill="hold">
                          <p:stCondLst>
                            <p:cond delay="0"/>
                          </p:stCondLst>
                        </p:cTn>
                        <p:tgtEl>
                          <p:spTgt spid="181"/>
                        </p:tgtEl>
                        <p:attrNameLst>
                          <p:attrName>style.visibility</p:attrName>
                        </p:attrNameLst>
                      </p:cBhvr>
                      <p:to>
                        <p:strVal val="visible"/>
                      </p:to>
                    </p:set>
                    <p:animEffect transition="in" filter="wipe(up)">
                      <p:cBhvr>
                        <p:cTn dur="500"/>
                        <p:tgtEl>
                          <p:spTgt spid="181"/>
                        </p:tgtEl>
                      </p:cBhvr>
                    </p:animEffect>
                  </p:childTnLst>
                </p:cTn>
              </p:par>
            </p:tnLst>
          </p:tmpl>
        </p:tmplLst>
      </p:bldP>
      <p:bldP spid="182"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82"/>
                        </p:tgtEl>
                        <p:attrNameLst>
                          <p:attrName>style.visibility</p:attrName>
                        </p:attrNameLst>
                      </p:cBhvr>
                      <p:to>
                        <p:strVal val="visible"/>
                      </p:to>
                    </p:set>
                    <p:animEffect transition="in" filter="wipe(up)">
                      <p:cBhvr>
                        <p:cTn dur="500"/>
                        <p:tgtEl>
                          <p:spTgt spid="182"/>
                        </p:tgtEl>
                      </p:cBhvr>
                    </p:animEffect>
                  </p:childTnLst>
                </p:cTn>
              </p:par>
            </p:tnLst>
          </p:tmpl>
        </p:tmplLst>
      </p:bldP>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eam04">
    <p:spTree>
      <p:nvGrpSpPr>
        <p:cNvPr id="1" name=""/>
        <p:cNvGrpSpPr/>
        <p:nvPr/>
      </p:nvGrpSpPr>
      <p:grpSpPr>
        <a:xfrm>
          <a:off x="0" y="0"/>
          <a:ext cx="0" cy="0"/>
          <a:chOff x="0" y="0"/>
          <a:chExt cx="0" cy="0"/>
        </a:xfrm>
      </p:grpSpPr>
      <p:sp>
        <p:nvSpPr>
          <p:cNvPr id="34"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35"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cxnSp>
        <p:nvCxnSpPr>
          <p:cNvPr id="67" name="Straight Connector 66"/>
          <p:cNvCxnSpPr/>
          <p:nvPr userDrawn="1"/>
        </p:nvCxnSpPr>
        <p:spPr>
          <a:xfrm rot="10800000">
            <a:off x="5975407" y="1540134"/>
            <a:ext cx="3263" cy="21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Group 62"/>
          <p:cNvGrpSpPr/>
          <p:nvPr userDrawn="1"/>
        </p:nvGrpSpPr>
        <p:grpSpPr>
          <a:xfrm>
            <a:off x="5978576" y="1300506"/>
            <a:ext cx="479324" cy="479256"/>
            <a:chOff x="4305300" y="1123950"/>
            <a:chExt cx="533400" cy="533400"/>
          </a:xfrm>
        </p:grpSpPr>
        <p:sp>
          <p:nvSpPr>
            <p:cNvPr id="69"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79" name="Oval 78"/>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cxnSp>
        <p:nvCxnSpPr>
          <p:cNvPr id="80" name="Straight Connector 79"/>
          <p:cNvCxnSpPr/>
          <p:nvPr userDrawn="1"/>
        </p:nvCxnSpPr>
        <p:spPr>
          <a:xfrm rot="10800000">
            <a:off x="2392192" y="1539595"/>
            <a:ext cx="3586383" cy="53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rot="10800000">
            <a:off x="6457899" y="1540136"/>
            <a:ext cx="3573629" cy="162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3" name="Picture Placeholder 7"/>
          <p:cNvSpPr>
            <a:spLocks noGrp="1"/>
          </p:cNvSpPr>
          <p:nvPr>
            <p:ph type="pic" sz="quarter" idx="25" hasCustomPrompt="1"/>
          </p:nvPr>
        </p:nvSpPr>
        <p:spPr>
          <a:xfrm>
            <a:off x="963118" y="1933691"/>
            <a:ext cx="1752207" cy="1571392"/>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84" name="Rectangle 83"/>
          <p:cNvSpPr/>
          <p:nvPr userDrawn="1"/>
        </p:nvSpPr>
        <p:spPr>
          <a:xfrm>
            <a:off x="859327" y="1844137"/>
            <a:ext cx="1959793" cy="175050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2" name="Rectangle 91"/>
          <p:cNvSpPr/>
          <p:nvPr userDrawn="1"/>
        </p:nvSpPr>
        <p:spPr>
          <a:xfrm>
            <a:off x="842245" y="3621607"/>
            <a:ext cx="1983233" cy="521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bg1"/>
              </a:solidFill>
            </a:endParaRPr>
          </a:p>
        </p:txBody>
      </p:sp>
      <p:sp>
        <p:nvSpPr>
          <p:cNvPr id="93" name="Text Placeholder 3"/>
          <p:cNvSpPr>
            <a:spLocks noGrp="1"/>
          </p:cNvSpPr>
          <p:nvPr>
            <p:ph type="body" sz="half" idx="16" hasCustomPrompt="1"/>
          </p:nvPr>
        </p:nvSpPr>
        <p:spPr>
          <a:xfrm>
            <a:off x="891140" y="3638969"/>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4" name="Text Placeholder 3"/>
          <p:cNvSpPr>
            <a:spLocks noGrp="1"/>
          </p:cNvSpPr>
          <p:nvPr>
            <p:ph type="body" sz="half" idx="30" hasCustomPrompt="1"/>
          </p:nvPr>
        </p:nvSpPr>
        <p:spPr>
          <a:xfrm>
            <a:off x="891140" y="3873632"/>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5" name="Picture Placeholder 7"/>
          <p:cNvSpPr>
            <a:spLocks noGrp="1"/>
          </p:cNvSpPr>
          <p:nvPr>
            <p:ph type="pic" sz="quarter" idx="31" hasCustomPrompt="1"/>
          </p:nvPr>
        </p:nvSpPr>
        <p:spPr>
          <a:xfrm>
            <a:off x="3135028" y="1933691"/>
            <a:ext cx="1752207" cy="1571392"/>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96" name="Rectangle 95"/>
          <p:cNvSpPr/>
          <p:nvPr userDrawn="1"/>
        </p:nvSpPr>
        <p:spPr>
          <a:xfrm>
            <a:off x="3031237" y="1844137"/>
            <a:ext cx="1959793" cy="175050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7" name="Rectangle 96"/>
          <p:cNvSpPr/>
          <p:nvPr userDrawn="1"/>
        </p:nvSpPr>
        <p:spPr>
          <a:xfrm>
            <a:off x="3014155" y="3621607"/>
            <a:ext cx="1983233" cy="521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bg1"/>
              </a:solidFill>
            </a:endParaRPr>
          </a:p>
        </p:txBody>
      </p:sp>
      <p:sp>
        <p:nvSpPr>
          <p:cNvPr id="98" name="Text Placeholder 3"/>
          <p:cNvSpPr>
            <a:spLocks noGrp="1"/>
          </p:cNvSpPr>
          <p:nvPr>
            <p:ph type="body" sz="half" idx="32" hasCustomPrompt="1"/>
          </p:nvPr>
        </p:nvSpPr>
        <p:spPr>
          <a:xfrm>
            <a:off x="3063050" y="3638969"/>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9" name="Text Placeholder 3"/>
          <p:cNvSpPr>
            <a:spLocks noGrp="1"/>
          </p:cNvSpPr>
          <p:nvPr>
            <p:ph type="body" sz="half" idx="33" hasCustomPrompt="1"/>
          </p:nvPr>
        </p:nvSpPr>
        <p:spPr>
          <a:xfrm>
            <a:off x="3063050" y="3873632"/>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0" name="Picture Placeholder 7"/>
          <p:cNvSpPr>
            <a:spLocks noGrp="1"/>
          </p:cNvSpPr>
          <p:nvPr>
            <p:ph type="pic" sz="quarter" idx="34" hasCustomPrompt="1"/>
          </p:nvPr>
        </p:nvSpPr>
        <p:spPr>
          <a:xfrm>
            <a:off x="5302299" y="1933691"/>
            <a:ext cx="1752207" cy="1571392"/>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101" name="Rectangle 100"/>
          <p:cNvSpPr/>
          <p:nvPr userDrawn="1"/>
        </p:nvSpPr>
        <p:spPr>
          <a:xfrm>
            <a:off x="5198507" y="1844137"/>
            <a:ext cx="1959793" cy="175050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02" name="Rectangle 101"/>
          <p:cNvSpPr/>
          <p:nvPr userDrawn="1"/>
        </p:nvSpPr>
        <p:spPr>
          <a:xfrm>
            <a:off x="5181426" y="3621607"/>
            <a:ext cx="1983233" cy="521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bg1"/>
              </a:solidFill>
            </a:endParaRPr>
          </a:p>
        </p:txBody>
      </p:sp>
      <p:sp>
        <p:nvSpPr>
          <p:cNvPr id="103" name="Text Placeholder 3"/>
          <p:cNvSpPr>
            <a:spLocks noGrp="1"/>
          </p:cNvSpPr>
          <p:nvPr>
            <p:ph type="body" sz="half" idx="35" hasCustomPrompt="1"/>
          </p:nvPr>
        </p:nvSpPr>
        <p:spPr>
          <a:xfrm>
            <a:off x="5230321" y="3638969"/>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4" name="Text Placeholder 3"/>
          <p:cNvSpPr>
            <a:spLocks noGrp="1"/>
          </p:cNvSpPr>
          <p:nvPr>
            <p:ph type="body" sz="half" idx="36" hasCustomPrompt="1"/>
          </p:nvPr>
        </p:nvSpPr>
        <p:spPr>
          <a:xfrm>
            <a:off x="5230321" y="3873632"/>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5" name="Picture Placeholder 7"/>
          <p:cNvSpPr>
            <a:spLocks noGrp="1"/>
          </p:cNvSpPr>
          <p:nvPr>
            <p:ph type="pic" sz="quarter" idx="37" hasCustomPrompt="1"/>
          </p:nvPr>
        </p:nvSpPr>
        <p:spPr>
          <a:xfrm>
            <a:off x="7500749" y="1933691"/>
            <a:ext cx="1752207" cy="1571392"/>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106" name="Rectangle 105"/>
          <p:cNvSpPr/>
          <p:nvPr userDrawn="1"/>
        </p:nvSpPr>
        <p:spPr>
          <a:xfrm>
            <a:off x="7396958" y="1844137"/>
            <a:ext cx="1959793" cy="175050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07" name="Rectangle 106"/>
          <p:cNvSpPr/>
          <p:nvPr userDrawn="1"/>
        </p:nvSpPr>
        <p:spPr>
          <a:xfrm>
            <a:off x="7379876" y="3621607"/>
            <a:ext cx="1983233" cy="521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bg1"/>
              </a:solidFill>
            </a:endParaRPr>
          </a:p>
        </p:txBody>
      </p:sp>
      <p:sp>
        <p:nvSpPr>
          <p:cNvPr id="108" name="Text Placeholder 3"/>
          <p:cNvSpPr>
            <a:spLocks noGrp="1"/>
          </p:cNvSpPr>
          <p:nvPr>
            <p:ph type="body" sz="half" idx="38" hasCustomPrompt="1"/>
          </p:nvPr>
        </p:nvSpPr>
        <p:spPr>
          <a:xfrm>
            <a:off x="7428771" y="3638969"/>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9" name="Text Placeholder 3"/>
          <p:cNvSpPr>
            <a:spLocks noGrp="1"/>
          </p:cNvSpPr>
          <p:nvPr>
            <p:ph type="body" sz="half" idx="39" hasCustomPrompt="1"/>
          </p:nvPr>
        </p:nvSpPr>
        <p:spPr>
          <a:xfrm>
            <a:off x="7428771" y="3873632"/>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10" name="Picture Placeholder 7"/>
          <p:cNvSpPr>
            <a:spLocks noGrp="1"/>
          </p:cNvSpPr>
          <p:nvPr>
            <p:ph type="pic" sz="quarter" idx="40" hasCustomPrompt="1"/>
          </p:nvPr>
        </p:nvSpPr>
        <p:spPr>
          <a:xfrm>
            <a:off x="9677132" y="1933691"/>
            <a:ext cx="1752207" cy="1571392"/>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111" name="Rectangle 110"/>
          <p:cNvSpPr/>
          <p:nvPr userDrawn="1"/>
        </p:nvSpPr>
        <p:spPr>
          <a:xfrm>
            <a:off x="9573341" y="1844137"/>
            <a:ext cx="1959793" cy="175050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12" name="Rectangle 111"/>
          <p:cNvSpPr/>
          <p:nvPr userDrawn="1"/>
        </p:nvSpPr>
        <p:spPr>
          <a:xfrm>
            <a:off x="9556259" y="3621607"/>
            <a:ext cx="1983233" cy="52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bg1"/>
              </a:solidFill>
            </a:endParaRPr>
          </a:p>
        </p:txBody>
      </p:sp>
      <p:sp>
        <p:nvSpPr>
          <p:cNvPr id="113" name="Text Placeholder 3"/>
          <p:cNvSpPr>
            <a:spLocks noGrp="1"/>
          </p:cNvSpPr>
          <p:nvPr>
            <p:ph type="body" sz="half" idx="41" hasCustomPrompt="1"/>
          </p:nvPr>
        </p:nvSpPr>
        <p:spPr>
          <a:xfrm>
            <a:off x="9605154" y="3638969"/>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14" name="Text Placeholder 3"/>
          <p:cNvSpPr>
            <a:spLocks noGrp="1"/>
          </p:cNvSpPr>
          <p:nvPr>
            <p:ph type="body" sz="half" idx="42" hasCustomPrompt="1"/>
          </p:nvPr>
        </p:nvSpPr>
        <p:spPr>
          <a:xfrm>
            <a:off x="9605154" y="3873632"/>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15" name="Picture Placeholder 7"/>
          <p:cNvSpPr>
            <a:spLocks noGrp="1"/>
          </p:cNvSpPr>
          <p:nvPr>
            <p:ph type="pic" sz="quarter" idx="43" hasCustomPrompt="1"/>
          </p:nvPr>
        </p:nvSpPr>
        <p:spPr>
          <a:xfrm>
            <a:off x="963118" y="4300337"/>
            <a:ext cx="1752207" cy="1571392"/>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116" name="Rectangle 115"/>
          <p:cNvSpPr/>
          <p:nvPr userDrawn="1"/>
        </p:nvSpPr>
        <p:spPr>
          <a:xfrm>
            <a:off x="859327" y="4210783"/>
            <a:ext cx="1959793" cy="175050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17" name="Rectangle 116"/>
          <p:cNvSpPr/>
          <p:nvPr userDrawn="1"/>
        </p:nvSpPr>
        <p:spPr>
          <a:xfrm>
            <a:off x="842245" y="5988253"/>
            <a:ext cx="1983233" cy="52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bg1"/>
              </a:solidFill>
            </a:endParaRPr>
          </a:p>
        </p:txBody>
      </p:sp>
      <p:sp>
        <p:nvSpPr>
          <p:cNvPr id="118" name="Text Placeholder 3"/>
          <p:cNvSpPr>
            <a:spLocks noGrp="1"/>
          </p:cNvSpPr>
          <p:nvPr>
            <p:ph type="body" sz="half" idx="44" hasCustomPrompt="1"/>
          </p:nvPr>
        </p:nvSpPr>
        <p:spPr>
          <a:xfrm>
            <a:off x="891140" y="6005615"/>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19" name="Text Placeholder 3"/>
          <p:cNvSpPr>
            <a:spLocks noGrp="1"/>
          </p:cNvSpPr>
          <p:nvPr>
            <p:ph type="body" sz="half" idx="45" hasCustomPrompt="1"/>
          </p:nvPr>
        </p:nvSpPr>
        <p:spPr>
          <a:xfrm>
            <a:off x="891140" y="6240278"/>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20" name="Picture Placeholder 7"/>
          <p:cNvSpPr>
            <a:spLocks noGrp="1"/>
          </p:cNvSpPr>
          <p:nvPr>
            <p:ph type="pic" sz="quarter" idx="46" hasCustomPrompt="1"/>
          </p:nvPr>
        </p:nvSpPr>
        <p:spPr>
          <a:xfrm>
            <a:off x="3135028" y="4300337"/>
            <a:ext cx="1752207" cy="1571392"/>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121" name="Rectangle 120"/>
          <p:cNvSpPr/>
          <p:nvPr userDrawn="1"/>
        </p:nvSpPr>
        <p:spPr>
          <a:xfrm>
            <a:off x="3031237" y="4210783"/>
            <a:ext cx="1959793" cy="175050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22" name="Rectangle 121"/>
          <p:cNvSpPr/>
          <p:nvPr userDrawn="1"/>
        </p:nvSpPr>
        <p:spPr>
          <a:xfrm>
            <a:off x="3014155" y="5988253"/>
            <a:ext cx="1983233" cy="521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bg1"/>
              </a:solidFill>
            </a:endParaRPr>
          </a:p>
        </p:txBody>
      </p:sp>
      <p:sp>
        <p:nvSpPr>
          <p:cNvPr id="123" name="Text Placeholder 3"/>
          <p:cNvSpPr>
            <a:spLocks noGrp="1"/>
          </p:cNvSpPr>
          <p:nvPr>
            <p:ph type="body" sz="half" idx="47" hasCustomPrompt="1"/>
          </p:nvPr>
        </p:nvSpPr>
        <p:spPr>
          <a:xfrm>
            <a:off x="3063050" y="6005615"/>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24" name="Text Placeholder 3"/>
          <p:cNvSpPr>
            <a:spLocks noGrp="1"/>
          </p:cNvSpPr>
          <p:nvPr>
            <p:ph type="body" sz="half" idx="48" hasCustomPrompt="1"/>
          </p:nvPr>
        </p:nvSpPr>
        <p:spPr>
          <a:xfrm>
            <a:off x="3063050" y="6240278"/>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25" name="Picture Placeholder 7"/>
          <p:cNvSpPr>
            <a:spLocks noGrp="1"/>
          </p:cNvSpPr>
          <p:nvPr>
            <p:ph type="pic" sz="quarter" idx="49" hasCustomPrompt="1"/>
          </p:nvPr>
        </p:nvSpPr>
        <p:spPr>
          <a:xfrm>
            <a:off x="5302299" y="4300337"/>
            <a:ext cx="1752207" cy="1571392"/>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126" name="Rectangle 125"/>
          <p:cNvSpPr/>
          <p:nvPr userDrawn="1"/>
        </p:nvSpPr>
        <p:spPr>
          <a:xfrm>
            <a:off x="5198507" y="4210783"/>
            <a:ext cx="1959793" cy="175050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27" name="Rectangle 126"/>
          <p:cNvSpPr/>
          <p:nvPr userDrawn="1"/>
        </p:nvSpPr>
        <p:spPr>
          <a:xfrm>
            <a:off x="5181426" y="5988253"/>
            <a:ext cx="1983233" cy="521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bg1"/>
              </a:solidFill>
            </a:endParaRPr>
          </a:p>
        </p:txBody>
      </p:sp>
      <p:sp>
        <p:nvSpPr>
          <p:cNvPr id="128" name="Text Placeholder 3"/>
          <p:cNvSpPr>
            <a:spLocks noGrp="1"/>
          </p:cNvSpPr>
          <p:nvPr>
            <p:ph type="body" sz="half" idx="50" hasCustomPrompt="1"/>
          </p:nvPr>
        </p:nvSpPr>
        <p:spPr>
          <a:xfrm>
            <a:off x="5230321" y="6005615"/>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29" name="Text Placeholder 3"/>
          <p:cNvSpPr>
            <a:spLocks noGrp="1"/>
          </p:cNvSpPr>
          <p:nvPr>
            <p:ph type="body" sz="half" idx="51" hasCustomPrompt="1"/>
          </p:nvPr>
        </p:nvSpPr>
        <p:spPr>
          <a:xfrm>
            <a:off x="5230321" y="6240278"/>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30" name="Picture Placeholder 7"/>
          <p:cNvSpPr>
            <a:spLocks noGrp="1"/>
          </p:cNvSpPr>
          <p:nvPr>
            <p:ph type="pic" sz="quarter" idx="52" hasCustomPrompt="1"/>
          </p:nvPr>
        </p:nvSpPr>
        <p:spPr>
          <a:xfrm>
            <a:off x="7500749" y="4300337"/>
            <a:ext cx="1752207" cy="1571392"/>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131" name="Rectangle 130"/>
          <p:cNvSpPr/>
          <p:nvPr userDrawn="1"/>
        </p:nvSpPr>
        <p:spPr>
          <a:xfrm>
            <a:off x="7396958" y="4210783"/>
            <a:ext cx="1959793" cy="175050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32" name="Rectangle 131"/>
          <p:cNvSpPr/>
          <p:nvPr userDrawn="1"/>
        </p:nvSpPr>
        <p:spPr>
          <a:xfrm>
            <a:off x="7379876" y="5988253"/>
            <a:ext cx="1983233" cy="521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bg1"/>
              </a:solidFill>
            </a:endParaRPr>
          </a:p>
        </p:txBody>
      </p:sp>
      <p:sp>
        <p:nvSpPr>
          <p:cNvPr id="133" name="Text Placeholder 3"/>
          <p:cNvSpPr>
            <a:spLocks noGrp="1"/>
          </p:cNvSpPr>
          <p:nvPr>
            <p:ph type="body" sz="half" idx="53" hasCustomPrompt="1"/>
          </p:nvPr>
        </p:nvSpPr>
        <p:spPr>
          <a:xfrm>
            <a:off x="7428771" y="6005615"/>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34" name="Text Placeholder 3"/>
          <p:cNvSpPr>
            <a:spLocks noGrp="1"/>
          </p:cNvSpPr>
          <p:nvPr>
            <p:ph type="body" sz="half" idx="54" hasCustomPrompt="1"/>
          </p:nvPr>
        </p:nvSpPr>
        <p:spPr>
          <a:xfrm>
            <a:off x="7428771" y="6240278"/>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35" name="Picture Placeholder 7"/>
          <p:cNvSpPr>
            <a:spLocks noGrp="1"/>
          </p:cNvSpPr>
          <p:nvPr>
            <p:ph type="pic" sz="quarter" idx="55" hasCustomPrompt="1"/>
          </p:nvPr>
        </p:nvSpPr>
        <p:spPr>
          <a:xfrm>
            <a:off x="9677132" y="4300337"/>
            <a:ext cx="1752207" cy="1571392"/>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136" name="Rectangle 135"/>
          <p:cNvSpPr/>
          <p:nvPr userDrawn="1"/>
        </p:nvSpPr>
        <p:spPr>
          <a:xfrm>
            <a:off x="9573341" y="4210783"/>
            <a:ext cx="1959793" cy="175050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37" name="Rectangle 136"/>
          <p:cNvSpPr/>
          <p:nvPr userDrawn="1"/>
        </p:nvSpPr>
        <p:spPr>
          <a:xfrm>
            <a:off x="9556259" y="5988253"/>
            <a:ext cx="1983233" cy="521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bg1"/>
              </a:solidFill>
            </a:endParaRPr>
          </a:p>
        </p:txBody>
      </p:sp>
      <p:sp>
        <p:nvSpPr>
          <p:cNvPr id="138" name="Text Placeholder 3"/>
          <p:cNvSpPr>
            <a:spLocks noGrp="1"/>
          </p:cNvSpPr>
          <p:nvPr>
            <p:ph type="body" sz="half" idx="56" hasCustomPrompt="1"/>
          </p:nvPr>
        </p:nvSpPr>
        <p:spPr>
          <a:xfrm>
            <a:off x="9605154" y="6005615"/>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39" name="Text Placeholder 3"/>
          <p:cNvSpPr>
            <a:spLocks noGrp="1"/>
          </p:cNvSpPr>
          <p:nvPr>
            <p:ph type="body" sz="half" idx="57" hasCustomPrompt="1"/>
          </p:nvPr>
        </p:nvSpPr>
        <p:spPr>
          <a:xfrm>
            <a:off x="9605154" y="6240278"/>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Tree>
    <p:extLst>
      <p:ext uri="{BB962C8B-B14F-4D97-AF65-F5344CB8AC3E}">
        <p14:creationId xmlns:p14="http://schemas.microsoft.com/office/powerpoint/2010/main" val="182814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Effect transition="in" filter="fade">
                                      <p:cBhvr>
                                        <p:cTn id="11" dur="500"/>
                                        <p:tgtEl>
                                          <p:spTgt spid="35">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par>
                                <p:cTn id="18" presetID="22" presetClass="entr" presetSubtype="8" fill="hold" nodeType="with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wipe(left)">
                                      <p:cBhvr>
                                        <p:cTn id="20" dur="500"/>
                                        <p:tgtEl>
                                          <p:spTgt spid="80"/>
                                        </p:tgtEl>
                                      </p:cBhvr>
                                    </p:animEffect>
                                  </p:childTnLst>
                                </p:cTn>
                              </p:par>
                              <p:par>
                                <p:cTn id="21" presetID="22" presetClass="entr" presetSubtype="2" fill="hold" nodeType="with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wipe(right)">
                                      <p:cBhvr>
                                        <p:cTn id="23" dur="500"/>
                                        <p:tgtEl>
                                          <p:spTgt spid="81"/>
                                        </p:tgtEl>
                                      </p:cBhvr>
                                    </p:animEffect>
                                  </p:childTnLst>
                                </p:cTn>
                              </p:par>
                            </p:childTnLst>
                          </p:cTn>
                        </p:par>
                        <p:par>
                          <p:cTn id="24" fill="hold">
                            <p:stCondLst>
                              <p:cond delay="1500"/>
                            </p:stCondLst>
                            <p:childTnLst>
                              <p:par>
                                <p:cTn id="25" presetID="21" presetClass="entr" presetSubtype="8" fill="hold" grpId="0" nodeType="after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wheel(8)">
                                      <p:cBhvr>
                                        <p:cTn id="27" dur="500"/>
                                        <p:tgtEl>
                                          <p:spTgt spid="84"/>
                                        </p:tgtEl>
                                      </p:cBhvr>
                                    </p:animEffect>
                                  </p:childTnLst>
                                </p:cTn>
                              </p:par>
                            </p:childTnLst>
                          </p:cTn>
                        </p:par>
                        <p:par>
                          <p:cTn id="28" fill="hold">
                            <p:stCondLst>
                              <p:cond delay="2000"/>
                            </p:stCondLst>
                            <p:childTnLst>
                              <p:par>
                                <p:cTn id="29" presetID="53" presetClass="entr" presetSubtype="0" fill="hold" grpId="0" nodeType="afterEffect">
                                  <p:stCondLst>
                                    <p:cond delay="0"/>
                                  </p:stCondLst>
                                  <p:childTnLst>
                                    <p:set>
                                      <p:cBhvr>
                                        <p:cTn id="30" dur="1" fill="hold">
                                          <p:stCondLst>
                                            <p:cond delay="0"/>
                                          </p:stCondLst>
                                        </p:cTn>
                                        <p:tgtEl>
                                          <p:spTgt spid="83"/>
                                        </p:tgtEl>
                                        <p:attrNameLst>
                                          <p:attrName>style.visibility</p:attrName>
                                        </p:attrNameLst>
                                      </p:cBhvr>
                                      <p:to>
                                        <p:strVal val="visible"/>
                                      </p:to>
                                    </p:set>
                                    <p:anim calcmode="lin" valueType="num">
                                      <p:cBhvr>
                                        <p:cTn id="31" dur="500" fill="hold"/>
                                        <p:tgtEl>
                                          <p:spTgt spid="83"/>
                                        </p:tgtEl>
                                        <p:attrNameLst>
                                          <p:attrName>ppt_w</p:attrName>
                                        </p:attrNameLst>
                                      </p:cBhvr>
                                      <p:tavLst>
                                        <p:tav tm="0">
                                          <p:val>
                                            <p:fltVal val="0"/>
                                          </p:val>
                                        </p:tav>
                                        <p:tav tm="100000">
                                          <p:val>
                                            <p:strVal val="#ppt_w"/>
                                          </p:val>
                                        </p:tav>
                                      </p:tavLst>
                                    </p:anim>
                                    <p:anim calcmode="lin" valueType="num">
                                      <p:cBhvr>
                                        <p:cTn id="32" dur="500" fill="hold"/>
                                        <p:tgtEl>
                                          <p:spTgt spid="83"/>
                                        </p:tgtEl>
                                        <p:attrNameLst>
                                          <p:attrName>ppt_h</p:attrName>
                                        </p:attrNameLst>
                                      </p:cBhvr>
                                      <p:tavLst>
                                        <p:tav tm="0">
                                          <p:val>
                                            <p:fltVal val="0"/>
                                          </p:val>
                                        </p:tav>
                                        <p:tav tm="100000">
                                          <p:val>
                                            <p:strVal val="#ppt_h"/>
                                          </p:val>
                                        </p:tav>
                                      </p:tavLst>
                                    </p:anim>
                                    <p:animEffect transition="in" filter="fade">
                                      <p:cBhvr>
                                        <p:cTn id="33" dur="500"/>
                                        <p:tgtEl>
                                          <p:spTgt spid="83"/>
                                        </p:tgtEl>
                                      </p:cBhvr>
                                    </p:animEffect>
                                  </p:childTnLst>
                                </p:cTn>
                              </p:par>
                            </p:childTnLst>
                          </p:cTn>
                        </p:par>
                        <p:par>
                          <p:cTn id="34" fill="hold">
                            <p:stCondLst>
                              <p:cond delay="2500"/>
                            </p:stCondLst>
                            <p:childTnLst>
                              <p:par>
                                <p:cTn id="35" presetID="22" presetClass="entr" presetSubtype="4" fill="hold" grpId="0" nodeType="after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wipe(down)">
                                      <p:cBhvr>
                                        <p:cTn id="37" dur="500"/>
                                        <p:tgtEl>
                                          <p:spTgt spid="92"/>
                                        </p:tgtEl>
                                      </p:cBhvr>
                                    </p:animEffect>
                                  </p:childTnLst>
                                </p:cTn>
                              </p:par>
                            </p:childTnLst>
                          </p:cTn>
                        </p:par>
                        <p:par>
                          <p:cTn id="38" fill="hold">
                            <p:stCondLst>
                              <p:cond delay="3000"/>
                            </p:stCondLst>
                            <p:childTnLst>
                              <p:par>
                                <p:cTn id="39" presetID="22" presetClass="entr" presetSubtype="1" fill="hold" grpId="0" nodeType="afterEffect">
                                  <p:stCondLst>
                                    <p:cond delay="0"/>
                                  </p:stCondLst>
                                  <p:childTnLst>
                                    <p:set>
                                      <p:cBhvr>
                                        <p:cTn id="40" dur="1" fill="hold">
                                          <p:stCondLst>
                                            <p:cond delay="0"/>
                                          </p:stCondLst>
                                        </p:cTn>
                                        <p:tgtEl>
                                          <p:spTgt spid="93">
                                            <p:txEl>
                                              <p:pRg st="0" end="0"/>
                                            </p:txEl>
                                          </p:spTgt>
                                        </p:tgtEl>
                                        <p:attrNameLst>
                                          <p:attrName>style.visibility</p:attrName>
                                        </p:attrNameLst>
                                      </p:cBhvr>
                                      <p:to>
                                        <p:strVal val="visible"/>
                                      </p:to>
                                    </p:set>
                                    <p:animEffect transition="in" filter="wipe(up)">
                                      <p:cBhvr>
                                        <p:cTn id="41" dur="500"/>
                                        <p:tgtEl>
                                          <p:spTgt spid="93">
                                            <p:txEl>
                                              <p:pRg st="0" end="0"/>
                                            </p:txEl>
                                          </p:spTgt>
                                        </p:tgtEl>
                                      </p:cBhvr>
                                    </p:animEffect>
                                  </p:childTnLst>
                                </p:cTn>
                              </p:par>
                            </p:childTnLst>
                          </p:cTn>
                        </p:par>
                        <p:par>
                          <p:cTn id="42" fill="hold">
                            <p:stCondLst>
                              <p:cond delay="3500"/>
                            </p:stCondLst>
                            <p:childTnLst>
                              <p:par>
                                <p:cTn id="43" presetID="16" presetClass="entr" presetSubtype="37" fill="hold" grpId="0" nodeType="afterEffect">
                                  <p:stCondLst>
                                    <p:cond delay="0"/>
                                  </p:stCondLst>
                                  <p:childTnLst>
                                    <p:set>
                                      <p:cBhvr>
                                        <p:cTn id="44" dur="1" fill="hold">
                                          <p:stCondLst>
                                            <p:cond delay="0"/>
                                          </p:stCondLst>
                                        </p:cTn>
                                        <p:tgtEl>
                                          <p:spTgt spid="94">
                                            <p:txEl>
                                              <p:pRg st="0" end="0"/>
                                            </p:txEl>
                                          </p:spTgt>
                                        </p:tgtEl>
                                        <p:attrNameLst>
                                          <p:attrName>style.visibility</p:attrName>
                                        </p:attrNameLst>
                                      </p:cBhvr>
                                      <p:to>
                                        <p:strVal val="visible"/>
                                      </p:to>
                                    </p:set>
                                    <p:animEffect transition="in" filter="barn(outVertical)">
                                      <p:cBhvr>
                                        <p:cTn id="45" dur="500"/>
                                        <p:tgtEl>
                                          <p:spTgt spid="94">
                                            <p:txEl>
                                              <p:pRg st="0" end="0"/>
                                            </p:txEl>
                                          </p:spTgt>
                                        </p:tgtEl>
                                      </p:cBhvr>
                                    </p:animEffect>
                                  </p:childTnLst>
                                </p:cTn>
                              </p:par>
                            </p:childTnLst>
                          </p:cTn>
                        </p:par>
                        <p:par>
                          <p:cTn id="46" fill="hold">
                            <p:stCondLst>
                              <p:cond delay="4000"/>
                            </p:stCondLst>
                            <p:childTnLst>
                              <p:par>
                                <p:cTn id="47" presetID="21" presetClass="entr" presetSubtype="8"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wheel(8)">
                                      <p:cBhvr>
                                        <p:cTn id="49" dur="500"/>
                                        <p:tgtEl>
                                          <p:spTgt spid="96"/>
                                        </p:tgtEl>
                                      </p:cBhvr>
                                    </p:animEffect>
                                  </p:childTnLst>
                                </p:cTn>
                              </p:par>
                            </p:childTnLst>
                          </p:cTn>
                        </p:par>
                        <p:par>
                          <p:cTn id="50" fill="hold">
                            <p:stCondLst>
                              <p:cond delay="4500"/>
                            </p:stCondLst>
                            <p:childTnLst>
                              <p:par>
                                <p:cTn id="51" presetID="53" presetClass="entr" presetSubtype="0" fill="hold" grpId="0" nodeType="afterEffect">
                                  <p:stCondLst>
                                    <p:cond delay="0"/>
                                  </p:stCondLst>
                                  <p:childTnLst>
                                    <p:set>
                                      <p:cBhvr>
                                        <p:cTn id="52" dur="1" fill="hold">
                                          <p:stCondLst>
                                            <p:cond delay="0"/>
                                          </p:stCondLst>
                                        </p:cTn>
                                        <p:tgtEl>
                                          <p:spTgt spid="95"/>
                                        </p:tgtEl>
                                        <p:attrNameLst>
                                          <p:attrName>style.visibility</p:attrName>
                                        </p:attrNameLst>
                                      </p:cBhvr>
                                      <p:to>
                                        <p:strVal val="visible"/>
                                      </p:to>
                                    </p:set>
                                    <p:anim calcmode="lin" valueType="num">
                                      <p:cBhvr>
                                        <p:cTn id="53" dur="500" fill="hold"/>
                                        <p:tgtEl>
                                          <p:spTgt spid="95"/>
                                        </p:tgtEl>
                                        <p:attrNameLst>
                                          <p:attrName>ppt_w</p:attrName>
                                        </p:attrNameLst>
                                      </p:cBhvr>
                                      <p:tavLst>
                                        <p:tav tm="0">
                                          <p:val>
                                            <p:fltVal val="0"/>
                                          </p:val>
                                        </p:tav>
                                        <p:tav tm="100000">
                                          <p:val>
                                            <p:strVal val="#ppt_w"/>
                                          </p:val>
                                        </p:tav>
                                      </p:tavLst>
                                    </p:anim>
                                    <p:anim calcmode="lin" valueType="num">
                                      <p:cBhvr>
                                        <p:cTn id="54" dur="500" fill="hold"/>
                                        <p:tgtEl>
                                          <p:spTgt spid="95"/>
                                        </p:tgtEl>
                                        <p:attrNameLst>
                                          <p:attrName>ppt_h</p:attrName>
                                        </p:attrNameLst>
                                      </p:cBhvr>
                                      <p:tavLst>
                                        <p:tav tm="0">
                                          <p:val>
                                            <p:fltVal val="0"/>
                                          </p:val>
                                        </p:tav>
                                        <p:tav tm="100000">
                                          <p:val>
                                            <p:strVal val="#ppt_h"/>
                                          </p:val>
                                        </p:tav>
                                      </p:tavLst>
                                    </p:anim>
                                    <p:animEffect transition="in" filter="fade">
                                      <p:cBhvr>
                                        <p:cTn id="55" dur="500"/>
                                        <p:tgtEl>
                                          <p:spTgt spid="95"/>
                                        </p:tgtEl>
                                      </p:cBhvr>
                                    </p:animEffect>
                                  </p:childTnLst>
                                </p:cTn>
                              </p:par>
                            </p:childTnLst>
                          </p:cTn>
                        </p:par>
                        <p:par>
                          <p:cTn id="56" fill="hold">
                            <p:stCondLst>
                              <p:cond delay="5000"/>
                            </p:stCondLst>
                            <p:childTnLst>
                              <p:par>
                                <p:cTn id="57" presetID="22" presetClass="entr" presetSubtype="4" fill="hold" grpId="0" nodeType="after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wipe(down)">
                                      <p:cBhvr>
                                        <p:cTn id="59" dur="500"/>
                                        <p:tgtEl>
                                          <p:spTgt spid="97"/>
                                        </p:tgtEl>
                                      </p:cBhvr>
                                    </p:animEffect>
                                  </p:childTnLst>
                                </p:cTn>
                              </p:par>
                            </p:childTnLst>
                          </p:cTn>
                        </p:par>
                        <p:par>
                          <p:cTn id="60" fill="hold">
                            <p:stCondLst>
                              <p:cond delay="5500"/>
                            </p:stCondLst>
                            <p:childTnLst>
                              <p:par>
                                <p:cTn id="61" presetID="22" presetClass="entr" presetSubtype="1" fill="hold" grpId="0" nodeType="afterEffect">
                                  <p:stCondLst>
                                    <p:cond delay="0"/>
                                  </p:stCondLst>
                                  <p:childTnLst>
                                    <p:set>
                                      <p:cBhvr>
                                        <p:cTn id="62" dur="1" fill="hold">
                                          <p:stCondLst>
                                            <p:cond delay="0"/>
                                          </p:stCondLst>
                                        </p:cTn>
                                        <p:tgtEl>
                                          <p:spTgt spid="98">
                                            <p:txEl>
                                              <p:pRg st="0" end="0"/>
                                            </p:txEl>
                                          </p:spTgt>
                                        </p:tgtEl>
                                        <p:attrNameLst>
                                          <p:attrName>style.visibility</p:attrName>
                                        </p:attrNameLst>
                                      </p:cBhvr>
                                      <p:to>
                                        <p:strVal val="visible"/>
                                      </p:to>
                                    </p:set>
                                    <p:animEffect transition="in" filter="wipe(up)">
                                      <p:cBhvr>
                                        <p:cTn id="63" dur="500"/>
                                        <p:tgtEl>
                                          <p:spTgt spid="98">
                                            <p:txEl>
                                              <p:pRg st="0" end="0"/>
                                            </p:txEl>
                                          </p:spTgt>
                                        </p:tgtEl>
                                      </p:cBhvr>
                                    </p:animEffect>
                                  </p:childTnLst>
                                </p:cTn>
                              </p:par>
                            </p:childTnLst>
                          </p:cTn>
                        </p:par>
                        <p:par>
                          <p:cTn id="64" fill="hold">
                            <p:stCondLst>
                              <p:cond delay="6000"/>
                            </p:stCondLst>
                            <p:childTnLst>
                              <p:par>
                                <p:cTn id="65" presetID="16" presetClass="entr" presetSubtype="37" fill="hold" grpId="0" nodeType="afterEffect">
                                  <p:stCondLst>
                                    <p:cond delay="0"/>
                                  </p:stCondLst>
                                  <p:childTnLst>
                                    <p:set>
                                      <p:cBhvr>
                                        <p:cTn id="66" dur="1" fill="hold">
                                          <p:stCondLst>
                                            <p:cond delay="0"/>
                                          </p:stCondLst>
                                        </p:cTn>
                                        <p:tgtEl>
                                          <p:spTgt spid="99">
                                            <p:txEl>
                                              <p:pRg st="0" end="0"/>
                                            </p:txEl>
                                          </p:spTgt>
                                        </p:tgtEl>
                                        <p:attrNameLst>
                                          <p:attrName>style.visibility</p:attrName>
                                        </p:attrNameLst>
                                      </p:cBhvr>
                                      <p:to>
                                        <p:strVal val="visible"/>
                                      </p:to>
                                    </p:set>
                                    <p:animEffect transition="in" filter="barn(outVertical)">
                                      <p:cBhvr>
                                        <p:cTn id="67" dur="500"/>
                                        <p:tgtEl>
                                          <p:spTgt spid="99">
                                            <p:txEl>
                                              <p:pRg st="0" end="0"/>
                                            </p:txEl>
                                          </p:spTgt>
                                        </p:tgtEl>
                                      </p:cBhvr>
                                    </p:animEffect>
                                  </p:childTnLst>
                                </p:cTn>
                              </p:par>
                            </p:childTnLst>
                          </p:cTn>
                        </p:par>
                        <p:par>
                          <p:cTn id="68" fill="hold">
                            <p:stCondLst>
                              <p:cond delay="6500"/>
                            </p:stCondLst>
                            <p:childTnLst>
                              <p:par>
                                <p:cTn id="69" presetID="21" presetClass="entr" presetSubtype="8" fill="hold" grpId="0" nodeType="afterEffect">
                                  <p:stCondLst>
                                    <p:cond delay="0"/>
                                  </p:stCondLst>
                                  <p:childTnLst>
                                    <p:set>
                                      <p:cBhvr>
                                        <p:cTn id="70" dur="1" fill="hold">
                                          <p:stCondLst>
                                            <p:cond delay="0"/>
                                          </p:stCondLst>
                                        </p:cTn>
                                        <p:tgtEl>
                                          <p:spTgt spid="101"/>
                                        </p:tgtEl>
                                        <p:attrNameLst>
                                          <p:attrName>style.visibility</p:attrName>
                                        </p:attrNameLst>
                                      </p:cBhvr>
                                      <p:to>
                                        <p:strVal val="visible"/>
                                      </p:to>
                                    </p:set>
                                    <p:animEffect transition="in" filter="wheel(8)">
                                      <p:cBhvr>
                                        <p:cTn id="71" dur="500"/>
                                        <p:tgtEl>
                                          <p:spTgt spid="101"/>
                                        </p:tgtEl>
                                      </p:cBhvr>
                                    </p:animEffect>
                                  </p:childTnLst>
                                </p:cTn>
                              </p:par>
                            </p:childTnLst>
                          </p:cTn>
                        </p:par>
                        <p:par>
                          <p:cTn id="72" fill="hold">
                            <p:stCondLst>
                              <p:cond delay="7000"/>
                            </p:stCondLst>
                            <p:childTnLst>
                              <p:par>
                                <p:cTn id="73" presetID="53" presetClass="entr" presetSubtype="0" fill="hold" grpId="0" nodeType="afterEffect">
                                  <p:stCondLst>
                                    <p:cond delay="0"/>
                                  </p:stCondLst>
                                  <p:childTnLst>
                                    <p:set>
                                      <p:cBhvr>
                                        <p:cTn id="74" dur="1" fill="hold">
                                          <p:stCondLst>
                                            <p:cond delay="0"/>
                                          </p:stCondLst>
                                        </p:cTn>
                                        <p:tgtEl>
                                          <p:spTgt spid="100"/>
                                        </p:tgtEl>
                                        <p:attrNameLst>
                                          <p:attrName>style.visibility</p:attrName>
                                        </p:attrNameLst>
                                      </p:cBhvr>
                                      <p:to>
                                        <p:strVal val="visible"/>
                                      </p:to>
                                    </p:set>
                                    <p:anim calcmode="lin" valueType="num">
                                      <p:cBhvr>
                                        <p:cTn id="75" dur="500" fill="hold"/>
                                        <p:tgtEl>
                                          <p:spTgt spid="100"/>
                                        </p:tgtEl>
                                        <p:attrNameLst>
                                          <p:attrName>ppt_w</p:attrName>
                                        </p:attrNameLst>
                                      </p:cBhvr>
                                      <p:tavLst>
                                        <p:tav tm="0">
                                          <p:val>
                                            <p:fltVal val="0"/>
                                          </p:val>
                                        </p:tav>
                                        <p:tav tm="100000">
                                          <p:val>
                                            <p:strVal val="#ppt_w"/>
                                          </p:val>
                                        </p:tav>
                                      </p:tavLst>
                                    </p:anim>
                                    <p:anim calcmode="lin" valueType="num">
                                      <p:cBhvr>
                                        <p:cTn id="76" dur="500" fill="hold"/>
                                        <p:tgtEl>
                                          <p:spTgt spid="100"/>
                                        </p:tgtEl>
                                        <p:attrNameLst>
                                          <p:attrName>ppt_h</p:attrName>
                                        </p:attrNameLst>
                                      </p:cBhvr>
                                      <p:tavLst>
                                        <p:tav tm="0">
                                          <p:val>
                                            <p:fltVal val="0"/>
                                          </p:val>
                                        </p:tav>
                                        <p:tav tm="100000">
                                          <p:val>
                                            <p:strVal val="#ppt_h"/>
                                          </p:val>
                                        </p:tav>
                                      </p:tavLst>
                                    </p:anim>
                                    <p:animEffect transition="in" filter="fade">
                                      <p:cBhvr>
                                        <p:cTn id="77" dur="500"/>
                                        <p:tgtEl>
                                          <p:spTgt spid="100"/>
                                        </p:tgtEl>
                                      </p:cBhvr>
                                    </p:animEffect>
                                  </p:childTnLst>
                                </p:cTn>
                              </p:par>
                            </p:childTnLst>
                          </p:cTn>
                        </p:par>
                        <p:par>
                          <p:cTn id="78" fill="hold">
                            <p:stCondLst>
                              <p:cond delay="7500"/>
                            </p:stCondLst>
                            <p:childTnLst>
                              <p:par>
                                <p:cTn id="79" presetID="22" presetClass="entr" presetSubtype="4" fill="hold" grpId="0" nodeType="afterEffect">
                                  <p:stCondLst>
                                    <p:cond delay="0"/>
                                  </p:stCondLst>
                                  <p:childTnLst>
                                    <p:set>
                                      <p:cBhvr>
                                        <p:cTn id="80" dur="1" fill="hold">
                                          <p:stCondLst>
                                            <p:cond delay="0"/>
                                          </p:stCondLst>
                                        </p:cTn>
                                        <p:tgtEl>
                                          <p:spTgt spid="102"/>
                                        </p:tgtEl>
                                        <p:attrNameLst>
                                          <p:attrName>style.visibility</p:attrName>
                                        </p:attrNameLst>
                                      </p:cBhvr>
                                      <p:to>
                                        <p:strVal val="visible"/>
                                      </p:to>
                                    </p:set>
                                    <p:animEffect transition="in" filter="wipe(down)">
                                      <p:cBhvr>
                                        <p:cTn id="81" dur="500"/>
                                        <p:tgtEl>
                                          <p:spTgt spid="102"/>
                                        </p:tgtEl>
                                      </p:cBhvr>
                                    </p:animEffect>
                                  </p:childTnLst>
                                </p:cTn>
                              </p:par>
                            </p:childTnLst>
                          </p:cTn>
                        </p:par>
                        <p:par>
                          <p:cTn id="82" fill="hold">
                            <p:stCondLst>
                              <p:cond delay="8000"/>
                            </p:stCondLst>
                            <p:childTnLst>
                              <p:par>
                                <p:cTn id="83" presetID="22" presetClass="entr" presetSubtype="1" fill="hold" grpId="0" nodeType="afterEffect">
                                  <p:stCondLst>
                                    <p:cond delay="0"/>
                                  </p:stCondLst>
                                  <p:childTnLst>
                                    <p:set>
                                      <p:cBhvr>
                                        <p:cTn id="84" dur="1" fill="hold">
                                          <p:stCondLst>
                                            <p:cond delay="0"/>
                                          </p:stCondLst>
                                        </p:cTn>
                                        <p:tgtEl>
                                          <p:spTgt spid="103">
                                            <p:txEl>
                                              <p:pRg st="0" end="0"/>
                                            </p:txEl>
                                          </p:spTgt>
                                        </p:tgtEl>
                                        <p:attrNameLst>
                                          <p:attrName>style.visibility</p:attrName>
                                        </p:attrNameLst>
                                      </p:cBhvr>
                                      <p:to>
                                        <p:strVal val="visible"/>
                                      </p:to>
                                    </p:set>
                                    <p:animEffect transition="in" filter="wipe(up)">
                                      <p:cBhvr>
                                        <p:cTn id="85" dur="500"/>
                                        <p:tgtEl>
                                          <p:spTgt spid="103">
                                            <p:txEl>
                                              <p:pRg st="0" end="0"/>
                                            </p:txEl>
                                          </p:spTgt>
                                        </p:tgtEl>
                                      </p:cBhvr>
                                    </p:animEffect>
                                  </p:childTnLst>
                                </p:cTn>
                              </p:par>
                            </p:childTnLst>
                          </p:cTn>
                        </p:par>
                        <p:par>
                          <p:cTn id="86" fill="hold">
                            <p:stCondLst>
                              <p:cond delay="8500"/>
                            </p:stCondLst>
                            <p:childTnLst>
                              <p:par>
                                <p:cTn id="87" presetID="16" presetClass="entr" presetSubtype="37" fill="hold" grpId="0" nodeType="afterEffect">
                                  <p:stCondLst>
                                    <p:cond delay="0"/>
                                  </p:stCondLst>
                                  <p:childTnLst>
                                    <p:set>
                                      <p:cBhvr>
                                        <p:cTn id="88" dur="1" fill="hold">
                                          <p:stCondLst>
                                            <p:cond delay="0"/>
                                          </p:stCondLst>
                                        </p:cTn>
                                        <p:tgtEl>
                                          <p:spTgt spid="104">
                                            <p:txEl>
                                              <p:pRg st="0" end="0"/>
                                            </p:txEl>
                                          </p:spTgt>
                                        </p:tgtEl>
                                        <p:attrNameLst>
                                          <p:attrName>style.visibility</p:attrName>
                                        </p:attrNameLst>
                                      </p:cBhvr>
                                      <p:to>
                                        <p:strVal val="visible"/>
                                      </p:to>
                                    </p:set>
                                    <p:animEffect transition="in" filter="barn(outVertical)">
                                      <p:cBhvr>
                                        <p:cTn id="89" dur="500"/>
                                        <p:tgtEl>
                                          <p:spTgt spid="104">
                                            <p:txEl>
                                              <p:pRg st="0" end="0"/>
                                            </p:txEl>
                                          </p:spTgt>
                                        </p:tgtEl>
                                      </p:cBhvr>
                                    </p:animEffect>
                                  </p:childTnLst>
                                </p:cTn>
                              </p:par>
                            </p:childTnLst>
                          </p:cTn>
                        </p:par>
                        <p:par>
                          <p:cTn id="90" fill="hold">
                            <p:stCondLst>
                              <p:cond delay="9000"/>
                            </p:stCondLst>
                            <p:childTnLst>
                              <p:par>
                                <p:cTn id="91" presetID="21" presetClass="entr" presetSubtype="8" fill="hold" grpId="0" nodeType="afterEffect">
                                  <p:stCondLst>
                                    <p:cond delay="0"/>
                                  </p:stCondLst>
                                  <p:childTnLst>
                                    <p:set>
                                      <p:cBhvr>
                                        <p:cTn id="92" dur="1" fill="hold">
                                          <p:stCondLst>
                                            <p:cond delay="0"/>
                                          </p:stCondLst>
                                        </p:cTn>
                                        <p:tgtEl>
                                          <p:spTgt spid="106"/>
                                        </p:tgtEl>
                                        <p:attrNameLst>
                                          <p:attrName>style.visibility</p:attrName>
                                        </p:attrNameLst>
                                      </p:cBhvr>
                                      <p:to>
                                        <p:strVal val="visible"/>
                                      </p:to>
                                    </p:set>
                                    <p:animEffect transition="in" filter="wheel(8)">
                                      <p:cBhvr>
                                        <p:cTn id="93" dur="500"/>
                                        <p:tgtEl>
                                          <p:spTgt spid="106"/>
                                        </p:tgtEl>
                                      </p:cBhvr>
                                    </p:animEffect>
                                  </p:childTnLst>
                                </p:cTn>
                              </p:par>
                            </p:childTnLst>
                          </p:cTn>
                        </p:par>
                        <p:par>
                          <p:cTn id="94" fill="hold">
                            <p:stCondLst>
                              <p:cond delay="9500"/>
                            </p:stCondLst>
                            <p:childTnLst>
                              <p:par>
                                <p:cTn id="95" presetID="53" presetClass="entr" presetSubtype="0" fill="hold" grpId="0" nodeType="afterEffect">
                                  <p:stCondLst>
                                    <p:cond delay="0"/>
                                  </p:stCondLst>
                                  <p:childTnLst>
                                    <p:set>
                                      <p:cBhvr>
                                        <p:cTn id="96" dur="1" fill="hold">
                                          <p:stCondLst>
                                            <p:cond delay="0"/>
                                          </p:stCondLst>
                                        </p:cTn>
                                        <p:tgtEl>
                                          <p:spTgt spid="105"/>
                                        </p:tgtEl>
                                        <p:attrNameLst>
                                          <p:attrName>style.visibility</p:attrName>
                                        </p:attrNameLst>
                                      </p:cBhvr>
                                      <p:to>
                                        <p:strVal val="visible"/>
                                      </p:to>
                                    </p:set>
                                    <p:anim calcmode="lin" valueType="num">
                                      <p:cBhvr>
                                        <p:cTn id="97" dur="500" fill="hold"/>
                                        <p:tgtEl>
                                          <p:spTgt spid="105"/>
                                        </p:tgtEl>
                                        <p:attrNameLst>
                                          <p:attrName>ppt_w</p:attrName>
                                        </p:attrNameLst>
                                      </p:cBhvr>
                                      <p:tavLst>
                                        <p:tav tm="0">
                                          <p:val>
                                            <p:fltVal val="0"/>
                                          </p:val>
                                        </p:tav>
                                        <p:tav tm="100000">
                                          <p:val>
                                            <p:strVal val="#ppt_w"/>
                                          </p:val>
                                        </p:tav>
                                      </p:tavLst>
                                    </p:anim>
                                    <p:anim calcmode="lin" valueType="num">
                                      <p:cBhvr>
                                        <p:cTn id="98" dur="500" fill="hold"/>
                                        <p:tgtEl>
                                          <p:spTgt spid="105"/>
                                        </p:tgtEl>
                                        <p:attrNameLst>
                                          <p:attrName>ppt_h</p:attrName>
                                        </p:attrNameLst>
                                      </p:cBhvr>
                                      <p:tavLst>
                                        <p:tav tm="0">
                                          <p:val>
                                            <p:fltVal val="0"/>
                                          </p:val>
                                        </p:tav>
                                        <p:tav tm="100000">
                                          <p:val>
                                            <p:strVal val="#ppt_h"/>
                                          </p:val>
                                        </p:tav>
                                      </p:tavLst>
                                    </p:anim>
                                    <p:animEffect transition="in" filter="fade">
                                      <p:cBhvr>
                                        <p:cTn id="99" dur="500"/>
                                        <p:tgtEl>
                                          <p:spTgt spid="105"/>
                                        </p:tgtEl>
                                      </p:cBhvr>
                                    </p:animEffect>
                                  </p:childTnLst>
                                </p:cTn>
                              </p:par>
                            </p:childTnLst>
                          </p:cTn>
                        </p:par>
                        <p:par>
                          <p:cTn id="100" fill="hold">
                            <p:stCondLst>
                              <p:cond delay="10000"/>
                            </p:stCondLst>
                            <p:childTnLst>
                              <p:par>
                                <p:cTn id="101" presetID="22" presetClass="entr" presetSubtype="4" fill="hold" grpId="0" nodeType="afterEffect">
                                  <p:stCondLst>
                                    <p:cond delay="0"/>
                                  </p:stCondLst>
                                  <p:childTnLst>
                                    <p:set>
                                      <p:cBhvr>
                                        <p:cTn id="102" dur="1" fill="hold">
                                          <p:stCondLst>
                                            <p:cond delay="0"/>
                                          </p:stCondLst>
                                        </p:cTn>
                                        <p:tgtEl>
                                          <p:spTgt spid="107"/>
                                        </p:tgtEl>
                                        <p:attrNameLst>
                                          <p:attrName>style.visibility</p:attrName>
                                        </p:attrNameLst>
                                      </p:cBhvr>
                                      <p:to>
                                        <p:strVal val="visible"/>
                                      </p:to>
                                    </p:set>
                                    <p:animEffect transition="in" filter="wipe(down)">
                                      <p:cBhvr>
                                        <p:cTn id="103" dur="500"/>
                                        <p:tgtEl>
                                          <p:spTgt spid="107"/>
                                        </p:tgtEl>
                                      </p:cBhvr>
                                    </p:animEffect>
                                  </p:childTnLst>
                                </p:cTn>
                              </p:par>
                            </p:childTnLst>
                          </p:cTn>
                        </p:par>
                        <p:par>
                          <p:cTn id="104" fill="hold">
                            <p:stCondLst>
                              <p:cond delay="10500"/>
                            </p:stCondLst>
                            <p:childTnLst>
                              <p:par>
                                <p:cTn id="105" presetID="22" presetClass="entr" presetSubtype="1" fill="hold" grpId="0" nodeType="afterEffect">
                                  <p:stCondLst>
                                    <p:cond delay="0"/>
                                  </p:stCondLst>
                                  <p:childTnLst>
                                    <p:set>
                                      <p:cBhvr>
                                        <p:cTn id="106" dur="1" fill="hold">
                                          <p:stCondLst>
                                            <p:cond delay="0"/>
                                          </p:stCondLst>
                                        </p:cTn>
                                        <p:tgtEl>
                                          <p:spTgt spid="108">
                                            <p:txEl>
                                              <p:pRg st="0" end="0"/>
                                            </p:txEl>
                                          </p:spTgt>
                                        </p:tgtEl>
                                        <p:attrNameLst>
                                          <p:attrName>style.visibility</p:attrName>
                                        </p:attrNameLst>
                                      </p:cBhvr>
                                      <p:to>
                                        <p:strVal val="visible"/>
                                      </p:to>
                                    </p:set>
                                    <p:animEffect transition="in" filter="wipe(up)">
                                      <p:cBhvr>
                                        <p:cTn id="107" dur="500"/>
                                        <p:tgtEl>
                                          <p:spTgt spid="108">
                                            <p:txEl>
                                              <p:pRg st="0" end="0"/>
                                            </p:txEl>
                                          </p:spTgt>
                                        </p:tgtEl>
                                      </p:cBhvr>
                                    </p:animEffect>
                                  </p:childTnLst>
                                </p:cTn>
                              </p:par>
                            </p:childTnLst>
                          </p:cTn>
                        </p:par>
                        <p:par>
                          <p:cTn id="108" fill="hold">
                            <p:stCondLst>
                              <p:cond delay="11000"/>
                            </p:stCondLst>
                            <p:childTnLst>
                              <p:par>
                                <p:cTn id="109" presetID="16" presetClass="entr" presetSubtype="37" fill="hold" grpId="0" nodeType="afterEffect">
                                  <p:stCondLst>
                                    <p:cond delay="0"/>
                                  </p:stCondLst>
                                  <p:childTnLst>
                                    <p:set>
                                      <p:cBhvr>
                                        <p:cTn id="110" dur="1" fill="hold">
                                          <p:stCondLst>
                                            <p:cond delay="0"/>
                                          </p:stCondLst>
                                        </p:cTn>
                                        <p:tgtEl>
                                          <p:spTgt spid="109">
                                            <p:txEl>
                                              <p:pRg st="0" end="0"/>
                                            </p:txEl>
                                          </p:spTgt>
                                        </p:tgtEl>
                                        <p:attrNameLst>
                                          <p:attrName>style.visibility</p:attrName>
                                        </p:attrNameLst>
                                      </p:cBhvr>
                                      <p:to>
                                        <p:strVal val="visible"/>
                                      </p:to>
                                    </p:set>
                                    <p:animEffect transition="in" filter="barn(outVertical)">
                                      <p:cBhvr>
                                        <p:cTn id="111" dur="500"/>
                                        <p:tgtEl>
                                          <p:spTgt spid="109">
                                            <p:txEl>
                                              <p:pRg st="0" end="0"/>
                                            </p:txEl>
                                          </p:spTgt>
                                        </p:tgtEl>
                                      </p:cBhvr>
                                    </p:animEffect>
                                  </p:childTnLst>
                                </p:cTn>
                              </p:par>
                            </p:childTnLst>
                          </p:cTn>
                        </p:par>
                        <p:par>
                          <p:cTn id="112" fill="hold">
                            <p:stCondLst>
                              <p:cond delay="11500"/>
                            </p:stCondLst>
                            <p:childTnLst>
                              <p:par>
                                <p:cTn id="113" presetID="21" presetClass="entr" presetSubtype="8" fill="hold" grpId="0" nodeType="afterEffect">
                                  <p:stCondLst>
                                    <p:cond delay="0"/>
                                  </p:stCondLst>
                                  <p:childTnLst>
                                    <p:set>
                                      <p:cBhvr>
                                        <p:cTn id="114" dur="1" fill="hold">
                                          <p:stCondLst>
                                            <p:cond delay="0"/>
                                          </p:stCondLst>
                                        </p:cTn>
                                        <p:tgtEl>
                                          <p:spTgt spid="111"/>
                                        </p:tgtEl>
                                        <p:attrNameLst>
                                          <p:attrName>style.visibility</p:attrName>
                                        </p:attrNameLst>
                                      </p:cBhvr>
                                      <p:to>
                                        <p:strVal val="visible"/>
                                      </p:to>
                                    </p:set>
                                    <p:animEffect transition="in" filter="wheel(8)">
                                      <p:cBhvr>
                                        <p:cTn id="115" dur="500"/>
                                        <p:tgtEl>
                                          <p:spTgt spid="111"/>
                                        </p:tgtEl>
                                      </p:cBhvr>
                                    </p:animEffect>
                                  </p:childTnLst>
                                </p:cTn>
                              </p:par>
                            </p:childTnLst>
                          </p:cTn>
                        </p:par>
                        <p:par>
                          <p:cTn id="116" fill="hold">
                            <p:stCondLst>
                              <p:cond delay="12000"/>
                            </p:stCondLst>
                            <p:childTnLst>
                              <p:par>
                                <p:cTn id="117" presetID="53" presetClass="entr" presetSubtype="0" fill="hold" grpId="0" nodeType="afterEffect">
                                  <p:stCondLst>
                                    <p:cond delay="0"/>
                                  </p:stCondLst>
                                  <p:childTnLst>
                                    <p:set>
                                      <p:cBhvr>
                                        <p:cTn id="118" dur="1" fill="hold">
                                          <p:stCondLst>
                                            <p:cond delay="0"/>
                                          </p:stCondLst>
                                        </p:cTn>
                                        <p:tgtEl>
                                          <p:spTgt spid="110"/>
                                        </p:tgtEl>
                                        <p:attrNameLst>
                                          <p:attrName>style.visibility</p:attrName>
                                        </p:attrNameLst>
                                      </p:cBhvr>
                                      <p:to>
                                        <p:strVal val="visible"/>
                                      </p:to>
                                    </p:set>
                                    <p:anim calcmode="lin" valueType="num">
                                      <p:cBhvr>
                                        <p:cTn id="119" dur="500" fill="hold"/>
                                        <p:tgtEl>
                                          <p:spTgt spid="110"/>
                                        </p:tgtEl>
                                        <p:attrNameLst>
                                          <p:attrName>ppt_w</p:attrName>
                                        </p:attrNameLst>
                                      </p:cBhvr>
                                      <p:tavLst>
                                        <p:tav tm="0">
                                          <p:val>
                                            <p:fltVal val="0"/>
                                          </p:val>
                                        </p:tav>
                                        <p:tav tm="100000">
                                          <p:val>
                                            <p:strVal val="#ppt_w"/>
                                          </p:val>
                                        </p:tav>
                                      </p:tavLst>
                                    </p:anim>
                                    <p:anim calcmode="lin" valueType="num">
                                      <p:cBhvr>
                                        <p:cTn id="120" dur="500" fill="hold"/>
                                        <p:tgtEl>
                                          <p:spTgt spid="110"/>
                                        </p:tgtEl>
                                        <p:attrNameLst>
                                          <p:attrName>ppt_h</p:attrName>
                                        </p:attrNameLst>
                                      </p:cBhvr>
                                      <p:tavLst>
                                        <p:tav tm="0">
                                          <p:val>
                                            <p:fltVal val="0"/>
                                          </p:val>
                                        </p:tav>
                                        <p:tav tm="100000">
                                          <p:val>
                                            <p:strVal val="#ppt_h"/>
                                          </p:val>
                                        </p:tav>
                                      </p:tavLst>
                                    </p:anim>
                                    <p:animEffect transition="in" filter="fade">
                                      <p:cBhvr>
                                        <p:cTn id="121" dur="500"/>
                                        <p:tgtEl>
                                          <p:spTgt spid="110"/>
                                        </p:tgtEl>
                                      </p:cBhvr>
                                    </p:animEffect>
                                  </p:childTnLst>
                                </p:cTn>
                              </p:par>
                            </p:childTnLst>
                          </p:cTn>
                        </p:par>
                        <p:par>
                          <p:cTn id="122" fill="hold">
                            <p:stCondLst>
                              <p:cond delay="12500"/>
                            </p:stCondLst>
                            <p:childTnLst>
                              <p:par>
                                <p:cTn id="123" presetID="22" presetClass="entr" presetSubtype="4" fill="hold" grpId="0" nodeType="afterEffect">
                                  <p:stCondLst>
                                    <p:cond delay="0"/>
                                  </p:stCondLst>
                                  <p:childTnLst>
                                    <p:set>
                                      <p:cBhvr>
                                        <p:cTn id="124" dur="1" fill="hold">
                                          <p:stCondLst>
                                            <p:cond delay="0"/>
                                          </p:stCondLst>
                                        </p:cTn>
                                        <p:tgtEl>
                                          <p:spTgt spid="112"/>
                                        </p:tgtEl>
                                        <p:attrNameLst>
                                          <p:attrName>style.visibility</p:attrName>
                                        </p:attrNameLst>
                                      </p:cBhvr>
                                      <p:to>
                                        <p:strVal val="visible"/>
                                      </p:to>
                                    </p:set>
                                    <p:animEffect transition="in" filter="wipe(down)">
                                      <p:cBhvr>
                                        <p:cTn id="125" dur="500"/>
                                        <p:tgtEl>
                                          <p:spTgt spid="112"/>
                                        </p:tgtEl>
                                      </p:cBhvr>
                                    </p:animEffect>
                                  </p:childTnLst>
                                </p:cTn>
                              </p:par>
                            </p:childTnLst>
                          </p:cTn>
                        </p:par>
                        <p:par>
                          <p:cTn id="126" fill="hold">
                            <p:stCondLst>
                              <p:cond delay="13000"/>
                            </p:stCondLst>
                            <p:childTnLst>
                              <p:par>
                                <p:cTn id="127" presetID="22" presetClass="entr" presetSubtype="1" fill="hold" grpId="0" nodeType="afterEffect">
                                  <p:stCondLst>
                                    <p:cond delay="0"/>
                                  </p:stCondLst>
                                  <p:childTnLst>
                                    <p:set>
                                      <p:cBhvr>
                                        <p:cTn id="128" dur="1" fill="hold">
                                          <p:stCondLst>
                                            <p:cond delay="0"/>
                                          </p:stCondLst>
                                        </p:cTn>
                                        <p:tgtEl>
                                          <p:spTgt spid="113">
                                            <p:txEl>
                                              <p:pRg st="0" end="0"/>
                                            </p:txEl>
                                          </p:spTgt>
                                        </p:tgtEl>
                                        <p:attrNameLst>
                                          <p:attrName>style.visibility</p:attrName>
                                        </p:attrNameLst>
                                      </p:cBhvr>
                                      <p:to>
                                        <p:strVal val="visible"/>
                                      </p:to>
                                    </p:set>
                                    <p:animEffect transition="in" filter="wipe(up)">
                                      <p:cBhvr>
                                        <p:cTn id="129" dur="500"/>
                                        <p:tgtEl>
                                          <p:spTgt spid="113">
                                            <p:txEl>
                                              <p:pRg st="0" end="0"/>
                                            </p:txEl>
                                          </p:spTgt>
                                        </p:tgtEl>
                                      </p:cBhvr>
                                    </p:animEffect>
                                  </p:childTnLst>
                                </p:cTn>
                              </p:par>
                            </p:childTnLst>
                          </p:cTn>
                        </p:par>
                        <p:par>
                          <p:cTn id="130" fill="hold">
                            <p:stCondLst>
                              <p:cond delay="13500"/>
                            </p:stCondLst>
                            <p:childTnLst>
                              <p:par>
                                <p:cTn id="131" presetID="16" presetClass="entr" presetSubtype="37" fill="hold" grpId="0" nodeType="afterEffect">
                                  <p:stCondLst>
                                    <p:cond delay="0"/>
                                  </p:stCondLst>
                                  <p:childTnLst>
                                    <p:set>
                                      <p:cBhvr>
                                        <p:cTn id="132" dur="1" fill="hold">
                                          <p:stCondLst>
                                            <p:cond delay="0"/>
                                          </p:stCondLst>
                                        </p:cTn>
                                        <p:tgtEl>
                                          <p:spTgt spid="114">
                                            <p:txEl>
                                              <p:pRg st="0" end="0"/>
                                            </p:txEl>
                                          </p:spTgt>
                                        </p:tgtEl>
                                        <p:attrNameLst>
                                          <p:attrName>style.visibility</p:attrName>
                                        </p:attrNameLst>
                                      </p:cBhvr>
                                      <p:to>
                                        <p:strVal val="visible"/>
                                      </p:to>
                                    </p:set>
                                    <p:animEffect transition="in" filter="barn(outVertical)">
                                      <p:cBhvr>
                                        <p:cTn id="133" dur="500"/>
                                        <p:tgtEl>
                                          <p:spTgt spid="114">
                                            <p:txEl>
                                              <p:pRg st="0" end="0"/>
                                            </p:txEl>
                                          </p:spTgt>
                                        </p:tgtEl>
                                      </p:cBhvr>
                                    </p:animEffect>
                                  </p:childTnLst>
                                </p:cTn>
                              </p:par>
                            </p:childTnLst>
                          </p:cTn>
                        </p:par>
                        <p:par>
                          <p:cTn id="134" fill="hold">
                            <p:stCondLst>
                              <p:cond delay="14000"/>
                            </p:stCondLst>
                            <p:childTnLst>
                              <p:par>
                                <p:cTn id="135" presetID="21" presetClass="entr" presetSubtype="8" fill="hold" grpId="0" nodeType="afterEffect">
                                  <p:stCondLst>
                                    <p:cond delay="0"/>
                                  </p:stCondLst>
                                  <p:childTnLst>
                                    <p:set>
                                      <p:cBhvr>
                                        <p:cTn id="136" dur="1" fill="hold">
                                          <p:stCondLst>
                                            <p:cond delay="0"/>
                                          </p:stCondLst>
                                        </p:cTn>
                                        <p:tgtEl>
                                          <p:spTgt spid="116"/>
                                        </p:tgtEl>
                                        <p:attrNameLst>
                                          <p:attrName>style.visibility</p:attrName>
                                        </p:attrNameLst>
                                      </p:cBhvr>
                                      <p:to>
                                        <p:strVal val="visible"/>
                                      </p:to>
                                    </p:set>
                                    <p:animEffect transition="in" filter="wheel(8)">
                                      <p:cBhvr>
                                        <p:cTn id="137" dur="500"/>
                                        <p:tgtEl>
                                          <p:spTgt spid="116"/>
                                        </p:tgtEl>
                                      </p:cBhvr>
                                    </p:animEffect>
                                  </p:childTnLst>
                                </p:cTn>
                              </p:par>
                            </p:childTnLst>
                          </p:cTn>
                        </p:par>
                        <p:par>
                          <p:cTn id="138" fill="hold">
                            <p:stCondLst>
                              <p:cond delay="14500"/>
                            </p:stCondLst>
                            <p:childTnLst>
                              <p:par>
                                <p:cTn id="139" presetID="53" presetClass="entr" presetSubtype="0" fill="hold" grpId="0" nodeType="afterEffect">
                                  <p:stCondLst>
                                    <p:cond delay="0"/>
                                  </p:stCondLst>
                                  <p:childTnLst>
                                    <p:set>
                                      <p:cBhvr>
                                        <p:cTn id="140" dur="1" fill="hold">
                                          <p:stCondLst>
                                            <p:cond delay="0"/>
                                          </p:stCondLst>
                                        </p:cTn>
                                        <p:tgtEl>
                                          <p:spTgt spid="115"/>
                                        </p:tgtEl>
                                        <p:attrNameLst>
                                          <p:attrName>style.visibility</p:attrName>
                                        </p:attrNameLst>
                                      </p:cBhvr>
                                      <p:to>
                                        <p:strVal val="visible"/>
                                      </p:to>
                                    </p:set>
                                    <p:anim calcmode="lin" valueType="num">
                                      <p:cBhvr>
                                        <p:cTn id="141" dur="500" fill="hold"/>
                                        <p:tgtEl>
                                          <p:spTgt spid="115"/>
                                        </p:tgtEl>
                                        <p:attrNameLst>
                                          <p:attrName>ppt_w</p:attrName>
                                        </p:attrNameLst>
                                      </p:cBhvr>
                                      <p:tavLst>
                                        <p:tav tm="0">
                                          <p:val>
                                            <p:fltVal val="0"/>
                                          </p:val>
                                        </p:tav>
                                        <p:tav tm="100000">
                                          <p:val>
                                            <p:strVal val="#ppt_w"/>
                                          </p:val>
                                        </p:tav>
                                      </p:tavLst>
                                    </p:anim>
                                    <p:anim calcmode="lin" valueType="num">
                                      <p:cBhvr>
                                        <p:cTn id="142" dur="500" fill="hold"/>
                                        <p:tgtEl>
                                          <p:spTgt spid="115"/>
                                        </p:tgtEl>
                                        <p:attrNameLst>
                                          <p:attrName>ppt_h</p:attrName>
                                        </p:attrNameLst>
                                      </p:cBhvr>
                                      <p:tavLst>
                                        <p:tav tm="0">
                                          <p:val>
                                            <p:fltVal val="0"/>
                                          </p:val>
                                        </p:tav>
                                        <p:tav tm="100000">
                                          <p:val>
                                            <p:strVal val="#ppt_h"/>
                                          </p:val>
                                        </p:tav>
                                      </p:tavLst>
                                    </p:anim>
                                    <p:animEffect transition="in" filter="fade">
                                      <p:cBhvr>
                                        <p:cTn id="143" dur="500"/>
                                        <p:tgtEl>
                                          <p:spTgt spid="115"/>
                                        </p:tgtEl>
                                      </p:cBhvr>
                                    </p:animEffect>
                                  </p:childTnLst>
                                </p:cTn>
                              </p:par>
                            </p:childTnLst>
                          </p:cTn>
                        </p:par>
                        <p:par>
                          <p:cTn id="144" fill="hold">
                            <p:stCondLst>
                              <p:cond delay="15000"/>
                            </p:stCondLst>
                            <p:childTnLst>
                              <p:par>
                                <p:cTn id="145" presetID="22" presetClass="entr" presetSubtype="4" fill="hold" grpId="0" nodeType="afterEffect">
                                  <p:stCondLst>
                                    <p:cond delay="0"/>
                                  </p:stCondLst>
                                  <p:childTnLst>
                                    <p:set>
                                      <p:cBhvr>
                                        <p:cTn id="146" dur="1" fill="hold">
                                          <p:stCondLst>
                                            <p:cond delay="0"/>
                                          </p:stCondLst>
                                        </p:cTn>
                                        <p:tgtEl>
                                          <p:spTgt spid="117"/>
                                        </p:tgtEl>
                                        <p:attrNameLst>
                                          <p:attrName>style.visibility</p:attrName>
                                        </p:attrNameLst>
                                      </p:cBhvr>
                                      <p:to>
                                        <p:strVal val="visible"/>
                                      </p:to>
                                    </p:set>
                                    <p:animEffect transition="in" filter="wipe(down)">
                                      <p:cBhvr>
                                        <p:cTn id="147" dur="500"/>
                                        <p:tgtEl>
                                          <p:spTgt spid="117"/>
                                        </p:tgtEl>
                                      </p:cBhvr>
                                    </p:animEffect>
                                  </p:childTnLst>
                                </p:cTn>
                              </p:par>
                            </p:childTnLst>
                          </p:cTn>
                        </p:par>
                        <p:par>
                          <p:cTn id="148" fill="hold">
                            <p:stCondLst>
                              <p:cond delay="15500"/>
                            </p:stCondLst>
                            <p:childTnLst>
                              <p:par>
                                <p:cTn id="149" presetID="22" presetClass="entr" presetSubtype="1" fill="hold" grpId="0" nodeType="afterEffect">
                                  <p:stCondLst>
                                    <p:cond delay="0"/>
                                  </p:stCondLst>
                                  <p:childTnLst>
                                    <p:set>
                                      <p:cBhvr>
                                        <p:cTn id="150" dur="1" fill="hold">
                                          <p:stCondLst>
                                            <p:cond delay="0"/>
                                          </p:stCondLst>
                                        </p:cTn>
                                        <p:tgtEl>
                                          <p:spTgt spid="118">
                                            <p:txEl>
                                              <p:pRg st="0" end="0"/>
                                            </p:txEl>
                                          </p:spTgt>
                                        </p:tgtEl>
                                        <p:attrNameLst>
                                          <p:attrName>style.visibility</p:attrName>
                                        </p:attrNameLst>
                                      </p:cBhvr>
                                      <p:to>
                                        <p:strVal val="visible"/>
                                      </p:to>
                                    </p:set>
                                    <p:animEffect transition="in" filter="wipe(up)">
                                      <p:cBhvr>
                                        <p:cTn id="151" dur="500"/>
                                        <p:tgtEl>
                                          <p:spTgt spid="118">
                                            <p:txEl>
                                              <p:pRg st="0" end="0"/>
                                            </p:txEl>
                                          </p:spTgt>
                                        </p:tgtEl>
                                      </p:cBhvr>
                                    </p:animEffect>
                                  </p:childTnLst>
                                </p:cTn>
                              </p:par>
                            </p:childTnLst>
                          </p:cTn>
                        </p:par>
                        <p:par>
                          <p:cTn id="152" fill="hold">
                            <p:stCondLst>
                              <p:cond delay="16000"/>
                            </p:stCondLst>
                            <p:childTnLst>
                              <p:par>
                                <p:cTn id="153" presetID="16" presetClass="entr" presetSubtype="37" fill="hold" grpId="0" nodeType="afterEffect">
                                  <p:stCondLst>
                                    <p:cond delay="0"/>
                                  </p:stCondLst>
                                  <p:childTnLst>
                                    <p:set>
                                      <p:cBhvr>
                                        <p:cTn id="154" dur="1" fill="hold">
                                          <p:stCondLst>
                                            <p:cond delay="0"/>
                                          </p:stCondLst>
                                        </p:cTn>
                                        <p:tgtEl>
                                          <p:spTgt spid="119">
                                            <p:txEl>
                                              <p:pRg st="0" end="0"/>
                                            </p:txEl>
                                          </p:spTgt>
                                        </p:tgtEl>
                                        <p:attrNameLst>
                                          <p:attrName>style.visibility</p:attrName>
                                        </p:attrNameLst>
                                      </p:cBhvr>
                                      <p:to>
                                        <p:strVal val="visible"/>
                                      </p:to>
                                    </p:set>
                                    <p:animEffect transition="in" filter="barn(outVertical)">
                                      <p:cBhvr>
                                        <p:cTn id="155" dur="500"/>
                                        <p:tgtEl>
                                          <p:spTgt spid="119">
                                            <p:txEl>
                                              <p:pRg st="0" end="0"/>
                                            </p:txEl>
                                          </p:spTgt>
                                        </p:tgtEl>
                                      </p:cBhvr>
                                    </p:animEffect>
                                  </p:childTnLst>
                                </p:cTn>
                              </p:par>
                            </p:childTnLst>
                          </p:cTn>
                        </p:par>
                        <p:par>
                          <p:cTn id="156" fill="hold">
                            <p:stCondLst>
                              <p:cond delay="16500"/>
                            </p:stCondLst>
                            <p:childTnLst>
                              <p:par>
                                <p:cTn id="157" presetID="21" presetClass="entr" presetSubtype="8" fill="hold" grpId="0" nodeType="afterEffect">
                                  <p:stCondLst>
                                    <p:cond delay="0"/>
                                  </p:stCondLst>
                                  <p:childTnLst>
                                    <p:set>
                                      <p:cBhvr>
                                        <p:cTn id="158" dur="1" fill="hold">
                                          <p:stCondLst>
                                            <p:cond delay="0"/>
                                          </p:stCondLst>
                                        </p:cTn>
                                        <p:tgtEl>
                                          <p:spTgt spid="121"/>
                                        </p:tgtEl>
                                        <p:attrNameLst>
                                          <p:attrName>style.visibility</p:attrName>
                                        </p:attrNameLst>
                                      </p:cBhvr>
                                      <p:to>
                                        <p:strVal val="visible"/>
                                      </p:to>
                                    </p:set>
                                    <p:animEffect transition="in" filter="wheel(8)">
                                      <p:cBhvr>
                                        <p:cTn id="159" dur="500"/>
                                        <p:tgtEl>
                                          <p:spTgt spid="121"/>
                                        </p:tgtEl>
                                      </p:cBhvr>
                                    </p:animEffect>
                                  </p:childTnLst>
                                </p:cTn>
                              </p:par>
                            </p:childTnLst>
                          </p:cTn>
                        </p:par>
                        <p:par>
                          <p:cTn id="160" fill="hold">
                            <p:stCondLst>
                              <p:cond delay="17000"/>
                            </p:stCondLst>
                            <p:childTnLst>
                              <p:par>
                                <p:cTn id="161" presetID="53" presetClass="entr" presetSubtype="0" fill="hold" grpId="0" nodeType="afterEffect">
                                  <p:stCondLst>
                                    <p:cond delay="0"/>
                                  </p:stCondLst>
                                  <p:childTnLst>
                                    <p:set>
                                      <p:cBhvr>
                                        <p:cTn id="162" dur="1" fill="hold">
                                          <p:stCondLst>
                                            <p:cond delay="0"/>
                                          </p:stCondLst>
                                        </p:cTn>
                                        <p:tgtEl>
                                          <p:spTgt spid="120"/>
                                        </p:tgtEl>
                                        <p:attrNameLst>
                                          <p:attrName>style.visibility</p:attrName>
                                        </p:attrNameLst>
                                      </p:cBhvr>
                                      <p:to>
                                        <p:strVal val="visible"/>
                                      </p:to>
                                    </p:set>
                                    <p:anim calcmode="lin" valueType="num">
                                      <p:cBhvr>
                                        <p:cTn id="163" dur="500" fill="hold"/>
                                        <p:tgtEl>
                                          <p:spTgt spid="120"/>
                                        </p:tgtEl>
                                        <p:attrNameLst>
                                          <p:attrName>ppt_w</p:attrName>
                                        </p:attrNameLst>
                                      </p:cBhvr>
                                      <p:tavLst>
                                        <p:tav tm="0">
                                          <p:val>
                                            <p:fltVal val="0"/>
                                          </p:val>
                                        </p:tav>
                                        <p:tav tm="100000">
                                          <p:val>
                                            <p:strVal val="#ppt_w"/>
                                          </p:val>
                                        </p:tav>
                                      </p:tavLst>
                                    </p:anim>
                                    <p:anim calcmode="lin" valueType="num">
                                      <p:cBhvr>
                                        <p:cTn id="164" dur="500" fill="hold"/>
                                        <p:tgtEl>
                                          <p:spTgt spid="120"/>
                                        </p:tgtEl>
                                        <p:attrNameLst>
                                          <p:attrName>ppt_h</p:attrName>
                                        </p:attrNameLst>
                                      </p:cBhvr>
                                      <p:tavLst>
                                        <p:tav tm="0">
                                          <p:val>
                                            <p:fltVal val="0"/>
                                          </p:val>
                                        </p:tav>
                                        <p:tav tm="100000">
                                          <p:val>
                                            <p:strVal val="#ppt_h"/>
                                          </p:val>
                                        </p:tav>
                                      </p:tavLst>
                                    </p:anim>
                                    <p:animEffect transition="in" filter="fade">
                                      <p:cBhvr>
                                        <p:cTn id="165" dur="500"/>
                                        <p:tgtEl>
                                          <p:spTgt spid="120"/>
                                        </p:tgtEl>
                                      </p:cBhvr>
                                    </p:animEffect>
                                  </p:childTnLst>
                                </p:cTn>
                              </p:par>
                            </p:childTnLst>
                          </p:cTn>
                        </p:par>
                        <p:par>
                          <p:cTn id="166" fill="hold">
                            <p:stCondLst>
                              <p:cond delay="17500"/>
                            </p:stCondLst>
                            <p:childTnLst>
                              <p:par>
                                <p:cTn id="167" presetID="22" presetClass="entr" presetSubtype="4" fill="hold" grpId="0" nodeType="afterEffect">
                                  <p:stCondLst>
                                    <p:cond delay="0"/>
                                  </p:stCondLst>
                                  <p:childTnLst>
                                    <p:set>
                                      <p:cBhvr>
                                        <p:cTn id="168" dur="1" fill="hold">
                                          <p:stCondLst>
                                            <p:cond delay="0"/>
                                          </p:stCondLst>
                                        </p:cTn>
                                        <p:tgtEl>
                                          <p:spTgt spid="122"/>
                                        </p:tgtEl>
                                        <p:attrNameLst>
                                          <p:attrName>style.visibility</p:attrName>
                                        </p:attrNameLst>
                                      </p:cBhvr>
                                      <p:to>
                                        <p:strVal val="visible"/>
                                      </p:to>
                                    </p:set>
                                    <p:animEffect transition="in" filter="wipe(down)">
                                      <p:cBhvr>
                                        <p:cTn id="169" dur="500"/>
                                        <p:tgtEl>
                                          <p:spTgt spid="122"/>
                                        </p:tgtEl>
                                      </p:cBhvr>
                                    </p:animEffect>
                                  </p:childTnLst>
                                </p:cTn>
                              </p:par>
                            </p:childTnLst>
                          </p:cTn>
                        </p:par>
                        <p:par>
                          <p:cTn id="170" fill="hold">
                            <p:stCondLst>
                              <p:cond delay="18000"/>
                            </p:stCondLst>
                            <p:childTnLst>
                              <p:par>
                                <p:cTn id="171" presetID="22" presetClass="entr" presetSubtype="1" fill="hold" grpId="0" nodeType="afterEffect">
                                  <p:stCondLst>
                                    <p:cond delay="0"/>
                                  </p:stCondLst>
                                  <p:childTnLst>
                                    <p:set>
                                      <p:cBhvr>
                                        <p:cTn id="172" dur="1" fill="hold">
                                          <p:stCondLst>
                                            <p:cond delay="0"/>
                                          </p:stCondLst>
                                        </p:cTn>
                                        <p:tgtEl>
                                          <p:spTgt spid="123">
                                            <p:txEl>
                                              <p:pRg st="0" end="0"/>
                                            </p:txEl>
                                          </p:spTgt>
                                        </p:tgtEl>
                                        <p:attrNameLst>
                                          <p:attrName>style.visibility</p:attrName>
                                        </p:attrNameLst>
                                      </p:cBhvr>
                                      <p:to>
                                        <p:strVal val="visible"/>
                                      </p:to>
                                    </p:set>
                                    <p:animEffect transition="in" filter="wipe(up)">
                                      <p:cBhvr>
                                        <p:cTn id="173" dur="500"/>
                                        <p:tgtEl>
                                          <p:spTgt spid="123">
                                            <p:txEl>
                                              <p:pRg st="0" end="0"/>
                                            </p:txEl>
                                          </p:spTgt>
                                        </p:tgtEl>
                                      </p:cBhvr>
                                    </p:animEffect>
                                  </p:childTnLst>
                                </p:cTn>
                              </p:par>
                            </p:childTnLst>
                          </p:cTn>
                        </p:par>
                        <p:par>
                          <p:cTn id="174" fill="hold">
                            <p:stCondLst>
                              <p:cond delay="18500"/>
                            </p:stCondLst>
                            <p:childTnLst>
                              <p:par>
                                <p:cTn id="175" presetID="16" presetClass="entr" presetSubtype="37" fill="hold" grpId="0" nodeType="afterEffect">
                                  <p:stCondLst>
                                    <p:cond delay="0"/>
                                  </p:stCondLst>
                                  <p:childTnLst>
                                    <p:set>
                                      <p:cBhvr>
                                        <p:cTn id="176" dur="1" fill="hold">
                                          <p:stCondLst>
                                            <p:cond delay="0"/>
                                          </p:stCondLst>
                                        </p:cTn>
                                        <p:tgtEl>
                                          <p:spTgt spid="124">
                                            <p:txEl>
                                              <p:pRg st="0" end="0"/>
                                            </p:txEl>
                                          </p:spTgt>
                                        </p:tgtEl>
                                        <p:attrNameLst>
                                          <p:attrName>style.visibility</p:attrName>
                                        </p:attrNameLst>
                                      </p:cBhvr>
                                      <p:to>
                                        <p:strVal val="visible"/>
                                      </p:to>
                                    </p:set>
                                    <p:animEffect transition="in" filter="barn(outVertical)">
                                      <p:cBhvr>
                                        <p:cTn id="177" dur="500"/>
                                        <p:tgtEl>
                                          <p:spTgt spid="124">
                                            <p:txEl>
                                              <p:pRg st="0" end="0"/>
                                            </p:txEl>
                                          </p:spTgt>
                                        </p:tgtEl>
                                      </p:cBhvr>
                                    </p:animEffect>
                                  </p:childTnLst>
                                </p:cTn>
                              </p:par>
                            </p:childTnLst>
                          </p:cTn>
                        </p:par>
                        <p:par>
                          <p:cTn id="178" fill="hold">
                            <p:stCondLst>
                              <p:cond delay="19000"/>
                            </p:stCondLst>
                            <p:childTnLst>
                              <p:par>
                                <p:cTn id="179" presetID="21" presetClass="entr" presetSubtype="8" fill="hold" grpId="0" nodeType="afterEffect">
                                  <p:stCondLst>
                                    <p:cond delay="0"/>
                                  </p:stCondLst>
                                  <p:childTnLst>
                                    <p:set>
                                      <p:cBhvr>
                                        <p:cTn id="180" dur="1" fill="hold">
                                          <p:stCondLst>
                                            <p:cond delay="0"/>
                                          </p:stCondLst>
                                        </p:cTn>
                                        <p:tgtEl>
                                          <p:spTgt spid="126"/>
                                        </p:tgtEl>
                                        <p:attrNameLst>
                                          <p:attrName>style.visibility</p:attrName>
                                        </p:attrNameLst>
                                      </p:cBhvr>
                                      <p:to>
                                        <p:strVal val="visible"/>
                                      </p:to>
                                    </p:set>
                                    <p:animEffect transition="in" filter="wheel(8)">
                                      <p:cBhvr>
                                        <p:cTn id="181" dur="500"/>
                                        <p:tgtEl>
                                          <p:spTgt spid="126"/>
                                        </p:tgtEl>
                                      </p:cBhvr>
                                    </p:animEffect>
                                  </p:childTnLst>
                                </p:cTn>
                              </p:par>
                            </p:childTnLst>
                          </p:cTn>
                        </p:par>
                        <p:par>
                          <p:cTn id="182" fill="hold">
                            <p:stCondLst>
                              <p:cond delay="19500"/>
                            </p:stCondLst>
                            <p:childTnLst>
                              <p:par>
                                <p:cTn id="183" presetID="53" presetClass="entr" presetSubtype="0" fill="hold" grpId="0" nodeType="afterEffect">
                                  <p:stCondLst>
                                    <p:cond delay="0"/>
                                  </p:stCondLst>
                                  <p:childTnLst>
                                    <p:set>
                                      <p:cBhvr>
                                        <p:cTn id="184" dur="1" fill="hold">
                                          <p:stCondLst>
                                            <p:cond delay="0"/>
                                          </p:stCondLst>
                                        </p:cTn>
                                        <p:tgtEl>
                                          <p:spTgt spid="125"/>
                                        </p:tgtEl>
                                        <p:attrNameLst>
                                          <p:attrName>style.visibility</p:attrName>
                                        </p:attrNameLst>
                                      </p:cBhvr>
                                      <p:to>
                                        <p:strVal val="visible"/>
                                      </p:to>
                                    </p:set>
                                    <p:anim calcmode="lin" valueType="num">
                                      <p:cBhvr>
                                        <p:cTn id="185" dur="500" fill="hold"/>
                                        <p:tgtEl>
                                          <p:spTgt spid="125"/>
                                        </p:tgtEl>
                                        <p:attrNameLst>
                                          <p:attrName>ppt_w</p:attrName>
                                        </p:attrNameLst>
                                      </p:cBhvr>
                                      <p:tavLst>
                                        <p:tav tm="0">
                                          <p:val>
                                            <p:fltVal val="0"/>
                                          </p:val>
                                        </p:tav>
                                        <p:tav tm="100000">
                                          <p:val>
                                            <p:strVal val="#ppt_w"/>
                                          </p:val>
                                        </p:tav>
                                      </p:tavLst>
                                    </p:anim>
                                    <p:anim calcmode="lin" valueType="num">
                                      <p:cBhvr>
                                        <p:cTn id="186" dur="500" fill="hold"/>
                                        <p:tgtEl>
                                          <p:spTgt spid="125"/>
                                        </p:tgtEl>
                                        <p:attrNameLst>
                                          <p:attrName>ppt_h</p:attrName>
                                        </p:attrNameLst>
                                      </p:cBhvr>
                                      <p:tavLst>
                                        <p:tav tm="0">
                                          <p:val>
                                            <p:fltVal val="0"/>
                                          </p:val>
                                        </p:tav>
                                        <p:tav tm="100000">
                                          <p:val>
                                            <p:strVal val="#ppt_h"/>
                                          </p:val>
                                        </p:tav>
                                      </p:tavLst>
                                    </p:anim>
                                    <p:animEffect transition="in" filter="fade">
                                      <p:cBhvr>
                                        <p:cTn id="187" dur="500"/>
                                        <p:tgtEl>
                                          <p:spTgt spid="125"/>
                                        </p:tgtEl>
                                      </p:cBhvr>
                                    </p:animEffect>
                                  </p:childTnLst>
                                </p:cTn>
                              </p:par>
                            </p:childTnLst>
                          </p:cTn>
                        </p:par>
                        <p:par>
                          <p:cTn id="188" fill="hold">
                            <p:stCondLst>
                              <p:cond delay="20000"/>
                            </p:stCondLst>
                            <p:childTnLst>
                              <p:par>
                                <p:cTn id="189" presetID="22" presetClass="entr" presetSubtype="4" fill="hold" grpId="0" nodeType="afterEffect">
                                  <p:stCondLst>
                                    <p:cond delay="0"/>
                                  </p:stCondLst>
                                  <p:childTnLst>
                                    <p:set>
                                      <p:cBhvr>
                                        <p:cTn id="190" dur="1" fill="hold">
                                          <p:stCondLst>
                                            <p:cond delay="0"/>
                                          </p:stCondLst>
                                        </p:cTn>
                                        <p:tgtEl>
                                          <p:spTgt spid="127"/>
                                        </p:tgtEl>
                                        <p:attrNameLst>
                                          <p:attrName>style.visibility</p:attrName>
                                        </p:attrNameLst>
                                      </p:cBhvr>
                                      <p:to>
                                        <p:strVal val="visible"/>
                                      </p:to>
                                    </p:set>
                                    <p:animEffect transition="in" filter="wipe(down)">
                                      <p:cBhvr>
                                        <p:cTn id="191" dur="500"/>
                                        <p:tgtEl>
                                          <p:spTgt spid="127"/>
                                        </p:tgtEl>
                                      </p:cBhvr>
                                    </p:animEffect>
                                  </p:childTnLst>
                                </p:cTn>
                              </p:par>
                            </p:childTnLst>
                          </p:cTn>
                        </p:par>
                        <p:par>
                          <p:cTn id="192" fill="hold">
                            <p:stCondLst>
                              <p:cond delay="20500"/>
                            </p:stCondLst>
                            <p:childTnLst>
                              <p:par>
                                <p:cTn id="193" presetID="22" presetClass="entr" presetSubtype="1" fill="hold" grpId="0" nodeType="afterEffect">
                                  <p:stCondLst>
                                    <p:cond delay="0"/>
                                  </p:stCondLst>
                                  <p:childTnLst>
                                    <p:set>
                                      <p:cBhvr>
                                        <p:cTn id="194" dur="1" fill="hold">
                                          <p:stCondLst>
                                            <p:cond delay="0"/>
                                          </p:stCondLst>
                                        </p:cTn>
                                        <p:tgtEl>
                                          <p:spTgt spid="128">
                                            <p:txEl>
                                              <p:pRg st="0" end="0"/>
                                            </p:txEl>
                                          </p:spTgt>
                                        </p:tgtEl>
                                        <p:attrNameLst>
                                          <p:attrName>style.visibility</p:attrName>
                                        </p:attrNameLst>
                                      </p:cBhvr>
                                      <p:to>
                                        <p:strVal val="visible"/>
                                      </p:to>
                                    </p:set>
                                    <p:animEffect transition="in" filter="wipe(up)">
                                      <p:cBhvr>
                                        <p:cTn id="195" dur="500"/>
                                        <p:tgtEl>
                                          <p:spTgt spid="128">
                                            <p:txEl>
                                              <p:pRg st="0" end="0"/>
                                            </p:txEl>
                                          </p:spTgt>
                                        </p:tgtEl>
                                      </p:cBhvr>
                                    </p:animEffect>
                                  </p:childTnLst>
                                </p:cTn>
                              </p:par>
                            </p:childTnLst>
                          </p:cTn>
                        </p:par>
                        <p:par>
                          <p:cTn id="196" fill="hold">
                            <p:stCondLst>
                              <p:cond delay="21000"/>
                            </p:stCondLst>
                            <p:childTnLst>
                              <p:par>
                                <p:cTn id="197" presetID="16" presetClass="entr" presetSubtype="37" fill="hold" grpId="0" nodeType="afterEffect">
                                  <p:stCondLst>
                                    <p:cond delay="0"/>
                                  </p:stCondLst>
                                  <p:childTnLst>
                                    <p:set>
                                      <p:cBhvr>
                                        <p:cTn id="198" dur="1" fill="hold">
                                          <p:stCondLst>
                                            <p:cond delay="0"/>
                                          </p:stCondLst>
                                        </p:cTn>
                                        <p:tgtEl>
                                          <p:spTgt spid="129">
                                            <p:txEl>
                                              <p:pRg st="0" end="0"/>
                                            </p:txEl>
                                          </p:spTgt>
                                        </p:tgtEl>
                                        <p:attrNameLst>
                                          <p:attrName>style.visibility</p:attrName>
                                        </p:attrNameLst>
                                      </p:cBhvr>
                                      <p:to>
                                        <p:strVal val="visible"/>
                                      </p:to>
                                    </p:set>
                                    <p:animEffect transition="in" filter="barn(outVertical)">
                                      <p:cBhvr>
                                        <p:cTn id="199" dur="500"/>
                                        <p:tgtEl>
                                          <p:spTgt spid="129">
                                            <p:txEl>
                                              <p:pRg st="0" end="0"/>
                                            </p:txEl>
                                          </p:spTgt>
                                        </p:tgtEl>
                                      </p:cBhvr>
                                    </p:animEffect>
                                  </p:childTnLst>
                                </p:cTn>
                              </p:par>
                            </p:childTnLst>
                          </p:cTn>
                        </p:par>
                        <p:par>
                          <p:cTn id="200" fill="hold">
                            <p:stCondLst>
                              <p:cond delay="21500"/>
                            </p:stCondLst>
                            <p:childTnLst>
                              <p:par>
                                <p:cTn id="201" presetID="21" presetClass="entr" presetSubtype="8" fill="hold" grpId="0" nodeType="afterEffect">
                                  <p:stCondLst>
                                    <p:cond delay="0"/>
                                  </p:stCondLst>
                                  <p:childTnLst>
                                    <p:set>
                                      <p:cBhvr>
                                        <p:cTn id="202" dur="1" fill="hold">
                                          <p:stCondLst>
                                            <p:cond delay="0"/>
                                          </p:stCondLst>
                                        </p:cTn>
                                        <p:tgtEl>
                                          <p:spTgt spid="131"/>
                                        </p:tgtEl>
                                        <p:attrNameLst>
                                          <p:attrName>style.visibility</p:attrName>
                                        </p:attrNameLst>
                                      </p:cBhvr>
                                      <p:to>
                                        <p:strVal val="visible"/>
                                      </p:to>
                                    </p:set>
                                    <p:animEffect transition="in" filter="wheel(8)">
                                      <p:cBhvr>
                                        <p:cTn id="203" dur="500"/>
                                        <p:tgtEl>
                                          <p:spTgt spid="131"/>
                                        </p:tgtEl>
                                      </p:cBhvr>
                                    </p:animEffect>
                                  </p:childTnLst>
                                </p:cTn>
                              </p:par>
                            </p:childTnLst>
                          </p:cTn>
                        </p:par>
                        <p:par>
                          <p:cTn id="204" fill="hold">
                            <p:stCondLst>
                              <p:cond delay="22000"/>
                            </p:stCondLst>
                            <p:childTnLst>
                              <p:par>
                                <p:cTn id="205" presetID="53" presetClass="entr" presetSubtype="0" fill="hold" grpId="0" nodeType="afterEffect">
                                  <p:stCondLst>
                                    <p:cond delay="0"/>
                                  </p:stCondLst>
                                  <p:childTnLst>
                                    <p:set>
                                      <p:cBhvr>
                                        <p:cTn id="206" dur="1" fill="hold">
                                          <p:stCondLst>
                                            <p:cond delay="0"/>
                                          </p:stCondLst>
                                        </p:cTn>
                                        <p:tgtEl>
                                          <p:spTgt spid="130"/>
                                        </p:tgtEl>
                                        <p:attrNameLst>
                                          <p:attrName>style.visibility</p:attrName>
                                        </p:attrNameLst>
                                      </p:cBhvr>
                                      <p:to>
                                        <p:strVal val="visible"/>
                                      </p:to>
                                    </p:set>
                                    <p:anim calcmode="lin" valueType="num">
                                      <p:cBhvr>
                                        <p:cTn id="207" dur="500" fill="hold"/>
                                        <p:tgtEl>
                                          <p:spTgt spid="130"/>
                                        </p:tgtEl>
                                        <p:attrNameLst>
                                          <p:attrName>ppt_w</p:attrName>
                                        </p:attrNameLst>
                                      </p:cBhvr>
                                      <p:tavLst>
                                        <p:tav tm="0">
                                          <p:val>
                                            <p:fltVal val="0"/>
                                          </p:val>
                                        </p:tav>
                                        <p:tav tm="100000">
                                          <p:val>
                                            <p:strVal val="#ppt_w"/>
                                          </p:val>
                                        </p:tav>
                                      </p:tavLst>
                                    </p:anim>
                                    <p:anim calcmode="lin" valueType="num">
                                      <p:cBhvr>
                                        <p:cTn id="208" dur="500" fill="hold"/>
                                        <p:tgtEl>
                                          <p:spTgt spid="130"/>
                                        </p:tgtEl>
                                        <p:attrNameLst>
                                          <p:attrName>ppt_h</p:attrName>
                                        </p:attrNameLst>
                                      </p:cBhvr>
                                      <p:tavLst>
                                        <p:tav tm="0">
                                          <p:val>
                                            <p:fltVal val="0"/>
                                          </p:val>
                                        </p:tav>
                                        <p:tav tm="100000">
                                          <p:val>
                                            <p:strVal val="#ppt_h"/>
                                          </p:val>
                                        </p:tav>
                                      </p:tavLst>
                                    </p:anim>
                                    <p:animEffect transition="in" filter="fade">
                                      <p:cBhvr>
                                        <p:cTn id="209" dur="500"/>
                                        <p:tgtEl>
                                          <p:spTgt spid="130"/>
                                        </p:tgtEl>
                                      </p:cBhvr>
                                    </p:animEffect>
                                  </p:childTnLst>
                                </p:cTn>
                              </p:par>
                            </p:childTnLst>
                          </p:cTn>
                        </p:par>
                        <p:par>
                          <p:cTn id="210" fill="hold">
                            <p:stCondLst>
                              <p:cond delay="22500"/>
                            </p:stCondLst>
                            <p:childTnLst>
                              <p:par>
                                <p:cTn id="211" presetID="22" presetClass="entr" presetSubtype="4" fill="hold" grpId="0" nodeType="afterEffect">
                                  <p:stCondLst>
                                    <p:cond delay="0"/>
                                  </p:stCondLst>
                                  <p:childTnLst>
                                    <p:set>
                                      <p:cBhvr>
                                        <p:cTn id="212" dur="1" fill="hold">
                                          <p:stCondLst>
                                            <p:cond delay="0"/>
                                          </p:stCondLst>
                                        </p:cTn>
                                        <p:tgtEl>
                                          <p:spTgt spid="132"/>
                                        </p:tgtEl>
                                        <p:attrNameLst>
                                          <p:attrName>style.visibility</p:attrName>
                                        </p:attrNameLst>
                                      </p:cBhvr>
                                      <p:to>
                                        <p:strVal val="visible"/>
                                      </p:to>
                                    </p:set>
                                    <p:animEffect transition="in" filter="wipe(down)">
                                      <p:cBhvr>
                                        <p:cTn id="213" dur="500"/>
                                        <p:tgtEl>
                                          <p:spTgt spid="132"/>
                                        </p:tgtEl>
                                      </p:cBhvr>
                                    </p:animEffect>
                                  </p:childTnLst>
                                </p:cTn>
                              </p:par>
                            </p:childTnLst>
                          </p:cTn>
                        </p:par>
                        <p:par>
                          <p:cTn id="214" fill="hold">
                            <p:stCondLst>
                              <p:cond delay="23000"/>
                            </p:stCondLst>
                            <p:childTnLst>
                              <p:par>
                                <p:cTn id="215" presetID="22" presetClass="entr" presetSubtype="1" fill="hold" grpId="0" nodeType="afterEffect">
                                  <p:stCondLst>
                                    <p:cond delay="0"/>
                                  </p:stCondLst>
                                  <p:childTnLst>
                                    <p:set>
                                      <p:cBhvr>
                                        <p:cTn id="216" dur="1" fill="hold">
                                          <p:stCondLst>
                                            <p:cond delay="0"/>
                                          </p:stCondLst>
                                        </p:cTn>
                                        <p:tgtEl>
                                          <p:spTgt spid="133">
                                            <p:txEl>
                                              <p:pRg st="0" end="0"/>
                                            </p:txEl>
                                          </p:spTgt>
                                        </p:tgtEl>
                                        <p:attrNameLst>
                                          <p:attrName>style.visibility</p:attrName>
                                        </p:attrNameLst>
                                      </p:cBhvr>
                                      <p:to>
                                        <p:strVal val="visible"/>
                                      </p:to>
                                    </p:set>
                                    <p:animEffect transition="in" filter="wipe(up)">
                                      <p:cBhvr>
                                        <p:cTn id="217" dur="500"/>
                                        <p:tgtEl>
                                          <p:spTgt spid="133">
                                            <p:txEl>
                                              <p:pRg st="0" end="0"/>
                                            </p:txEl>
                                          </p:spTgt>
                                        </p:tgtEl>
                                      </p:cBhvr>
                                    </p:animEffect>
                                  </p:childTnLst>
                                </p:cTn>
                              </p:par>
                            </p:childTnLst>
                          </p:cTn>
                        </p:par>
                        <p:par>
                          <p:cTn id="218" fill="hold">
                            <p:stCondLst>
                              <p:cond delay="23500"/>
                            </p:stCondLst>
                            <p:childTnLst>
                              <p:par>
                                <p:cTn id="219" presetID="16" presetClass="entr" presetSubtype="37" fill="hold" grpId="0" nodeType="afterEffect">
                                  <p:stCondLst>
                                    <p:cond delay="0"/>
                                  </p:stCondLst>
                                  <p:childTnLst>
                                    <p:set>
                                      <p:cBhvr>
                                        <p:cTn id="220" dur="1" fill="hold">
                                          <p:stCondLst>
                                            <p:cond delay="0"/>
                                          </p:stCondLst>
                                        </p:cTn>
                                        <p:tgtEl>
                                          <p:spTgt spid="134">
                                            <p:txEl>
                                              <p:pRg st="0" end="0"/>
                                            </p:txEl>
                                          </p:spTgt>
                                        </p:tgtEl>
                                        <p:attrNameLst>
                                          <p:attrName>style.visibility</p:attrName>
                                        </p:attrNameLst>
                                      </p:cBhvr>
                                      <p:to>
                                        <p:strVal val="visible"/>
                                      </p:to>
                                    </p:set>
                                    <p:animEffect transition="in" filter="barn(outVertical)">
                                      <p:cBhvr>
                                        <p:cTn id="221" dur="500"/>
                                        <p:tgtEl>
                                          <p:spTgt spid="134">
                                            <p:txEl>
                                              <p:pRg st="0" end="0"/>
                                            </p:txEl>
                                          </p:spTgt>
                                        </p:tgtEl>
                                      </p:cBhvr>
                                    </p:animEffect>
                                  </p:childTnLst>
                                </p:cTn>
                              </p:par>
                            </p:childTnLst>
                          </p:cTn>
                        </p:par>
                        <p:par>
                          <p:cTn id="222" fill="hold">
                            <p:stCondLst>
                              <p:cond delay="24000"/>
                            </p:stCondLst>
                            <p:childTnLst>
                              <p:par>
                                <p:cTn id="223" presetID="21" presetClass="entr" presetSubtype="8" fill="hold" grpId="0" nodeType="afterEffect">
                                  <p:stCondLst>
                                    <p:cond delay="0"/>
                                  </p:stCondLst>
                                  <p:childTnLst>
                                    <p:set>
                                      <p:cBhvr>
                                        <p:cTn id="224" dur="1" fill="hold">
                                          <p:stCondLst>
                                            <p:cond delay="0"/>
                                          </p:stCondLst>
                                        </p:cTn>
                                        <p:tgtEl>
                                          <p:spTgt spid="136"/>
                                        </p:tgtEl>
                                        <p:attrNameLst>
                                          <p:attrName>style.visibility</p:attrName>
                                        </p:attrNameLst>
                                      </p:cBhvr>
                                      <p:to>
                                        <p:strVal val="visible"/>
                                      </p:to>
                                    </p:set>
                                    <p:animEffect transition="in" filter="wheel(8)">
                                      <p:cBhvr>
                                        <p:cTn id="225" dur="500"/>
                                        <p:tgtEl>
                                          <p:spTgt spid="136"/>
                                        </p:tgtEl>
                                      </p:cBhvr>
                                    </p:animEffect>
                                  </p:childTnLst>
                                </p:cTn>
                              </p:par>
                            </p:childTnLst>
                          </p:cTn>
                        </p:par>
                        <p:par>
                          <p:cTn id="226" fill="hold">
                            <p:stCondLst>
                              <p:cond delay="24500"/>
                            </p:stCondLst>
                            <p:childTnLst>
                              <p:par>
                                <p:cTn id="227" presetID="53" presetClass="entr" presetSubtype="0" fill="hold" grpId="0" nodeType="afterEffect">
                                  <p:stCondLst>
                                    <p:cond delay="0"/>
                                  </p:stCondLst>
                                  <p:childTnLst>
                                    <p:set>
                                      <p:cBhvr>
                                        <p:cTn id="228" dur="1" fill="hold">
                                          <p:stCondLst>
                                            <p:cond delay="0"/>
                                          </p:stCondLst>
                                        </p:cTn>
                                        <p:tgtEl>
                                          <p:spTgt spid="135"/>
                                        </p:tgtEl>
                                        <p:attrNameLst>
                                          <p:attrName>style.visibility</p:attrName>
                                        </p:attrNameLst>
                                      </p:cBhvr>
                                      <p:to>
                                        <p:strVal val="visible"/>
                                      </p:to>
                                    </p:set>
                                    <p:anim calcmode="lin" valueType="num">
                                      <p:cBhvr>
                                        <p:cTn id="229" dur="500" fill="hold"/>
                                        <p:tgtEl>
                                          <p:spTgt spid="135"/>
                                        </p:tgtEl>
                                        <p:attrNameLst>
                                          <p:attrName>ppt_w</p:attrName>
                                        </p:attrNameLst>
                                      </p:cBhvr>
                                      <p:tavLst>
                                        <p:tav tm="0">
                                          <p:val>
                                            <p:fltVal val="0"/>
                                          </p:val>
                                        </p:tav>
                                        <p:tav tm="100000">
                                          <p:val>
                                            <p:strVal val="#ppt_w"/>
                                          </p:val>
                                        </p:tav>
                                      </p:tavLst>
                                    </p:anim>
                                    <p:anim calcmode="lin" valueType="num">
                                      <p:cBhvr>
                                        <p:cTn id="230" dur="500" fill="hold"/>
                                        <p:tgtEl>
                                          <p:spTgt spid="135"/>
                                        </p:tgtEl>
                                        <p:attrNameLst>
                                          <p:attrName>ppt_h</p:attrName>
                                        </p:attrNameLst>
                                      </p:cBhvr>
                                      <p:tavLst>
                                        <p:tav tm="0">
                                          <p:val>
                                            <p:fltVal val="0"/>
                                          </p:val>
                                        </p:tav>
                                        <p:tav tm="100000">
                                          <p:val>
                                            <p:strVal val="#ppt_h"/>
                                          </p:val>
                                        </p:tav>
                                      </p:tavLst>
                                    </p:anim>
                                    <p:animEffect transition="in" filter="fade">
                                      <p:cBhvr>
                                        <p:cTn id="231" dur="500"/>
                                        <p:tgtEl>
                                          <p:spTgt spid="135"/>
                                        </p:tgtEl>
                                      </p:cBhvr>
                                    </p:animEffect>
                                  </p:childTnLst>
                                </p:cTn>
                              </p:par>
                            </p:childTnLst>
                          </p:cTn>
                        </p:par>
                        <p:par>
                          <p:cTn id="232" fill="hold">
                            <p:stCondLst>
                              <p:cond delay="25000"/>
                            </p:stCondLst>
                            <p:childTnLst>
                              <p:par>
                                <p:cTn id="233" presetID="22" presetClass="entr" presetSubtype="4" fill="hold" grpId="0" nodeType="afterEffect">
                                  <p:stCondLst>
                                    <p:cond delay="0"/>
                                  </p:stCondLst>
                                  <p:childTnLst>
                                    <p:set>
                                      <p:cBhvr>
                                        <p:cTn id="234" dur="1" fill="hold">
                                          <p:stCondLst>
                                            <p:cond delay="0"/>
                                          </p:stCondLst>
                                        </p:cTn>
                                        <p:tgtEl>
                                          <p:spTgt spid="137"/>
                                        </p:tgtEl>
                                        <p:attrNameLst>
                                          <p:attrName>style.visibility</p:attrName>
                                        </p:attrNameLst>
                                      </p:cBhvr>
                                      <p:to>
                                        <p:strVal val="visible"/>
                                      </p:to>
                                    </p:set>
                                    <p:animEffect transition="in" filter="wipe(down)">
                                      <p:cBhvr>
                                        <p:cTn id="235" dur="500"/>
                                        <p:tgtEl>
                                          <p:spTgt spid="137"/>
                                        </p:tgtEl>
                                      </p:cBhvr>
                                    </p:animEffect>
                                  </p:childTnLst>
                                </p:cTn>
                              </p:par>
                            </p:childTnLst>
                          </p:cTn>
                        </p:par>
                        <p:par>
                          <p:cTn id="236" fill="hold">
                            <p:stCondLst>
                              <p:cond delay="25500"/>
                            </p:stCondLst>
                            <p:childTnLst>
                              <p:par>
                                <p:cTn id="237" presetID="22" presetClass="entr" presetSubtype="1" fill="hold" grpId="0" nodeType="afterEffect">
                                  <p:stCondLst>
                                    <p:cond delay="0"/>
                                  </p:stCondLst>
                                  <p:childTnLst>
                                    <p:set>
                                      <p:cBhvr>
                                        <p:cTn id="238" dur="1" fill="hold">
                                          <p:stCondLst>
                                            <p:cond delay="0"/>
                                          </p:stCondLst>
                                        </p:cTn>
                                        <p:tgtEl>
                                          <p:spTgt spid="138">
                                            <p:txEl>
                                              <p:pRg st="0" end="0"/>
                                            </p:txEl>
                                          </p:spTgt>
                                        </p:tgtEl>
                                        <p:attrNameLst>
                                          <p:attrName>style.visibility</p:attrName>
                                        </p:attrNameLst>
                                      </p:cBhvr>
                                      <p:to>
                                        <p:strVal val="visible"/>
                                      </p:to>
                                    </p:set>
                                    <p:animEffect transition="in" filter="wipe(up)">
                                      <p:cBhvr>
                                        <p:cTn id="239" dur="500"/>
                                        <p:tgtEl>
                                          <p:spTgt spid="138">
                                            <p:txEl>
                                              <p:pRg st="0" end="0"/>
                                            </p:txEl>
                                          </p:spTgt>
                                        </p:tgtEl>
                                      </p:cBhvr>
                                    </p:animEffect>
                                  </p:childTnLst>
                                </p:cTn>
                              </p:par>
                            </p:childTnLst>
                          </p:cTn>
                        </p:par>
                        <p:par>
                          <p:cTn id="240" fill="hold">
                            <p:stCondLst>
                              <p:cond delay="26000"/>
                            </p:stCondLst>
                            <p:childTnLst>
                              <p:par>
                                <p:cTn id="241" presetID="16" presetClass="entr" presetSubtype="37" fill="hold" grpId="0" nodeType="afterEffect">
                                  <p:stCondLst>
                                    <p:cond delay="0"/>
                                  </p:stCondLst>
                                  <p:childTnLst>
                                    <p:set>
                                      <p:cBhvr>
                                        <p:cTn id="242" dur="1" fill="hold">
                                          <p:stCondLst>
                                            <p:cond delay="0"/>
                                          </p:stCondLst>
                                        </p:cTn>
                                        <p:tgtEl>
                                          <p:spTgt spid="139">
                                            <p:txEl>
                                              <p:pRg st="0" end="0"/>
                                            </p:txEl>
                                          </p:spTgt>
                                        </p:tgtEl>
                                        <p:attrNameLst>
                                          <p:attrName>style.visibility</p:attrName>
                                        </p:attrNameLst>
                                      </p:cBhvr>
                                      <p:to>
                                        <p:strVal val="visible"/>
                                      </p:to>
                                    </p:set>
                                    <p:animEffect transition="in" filter="barn(outVertical)">
                                      <p:cBhvr>
                                        <p:cTn id="243" dur="500"/>
                                        <p:tgtEl>
                                          <p:spTgt spid="1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83" grpId="0" animBg="1"/>
      <p:bldP spid="84" grpId="0" animBg="1"/>
      <p:bldP spid="92" grpId="0" animBg="1"/>
      <p:bldP spid="93" grpId="0" build="p">
        <p:tmplLst>
          <p:tmpl lvl="1">
            <p:tnLst>
              <p:par>
                <p:cTn presetID="22" presetClass="entr" presetSubtype="1" fill="hold" nodeType="after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up)">
                      <p:cBhvr>
                        <p:cTn dur="500"/>
                        <p:tgtEl>
                          <p:spTgt spid="93"/>
                        </p:tgtEl>
                      </p:cBhvr>
                    </p:animEffect>
                  </p:childTnLst>
                </p:cTn>
              </p:par>
            </p:tnLst>
          </p:tmpl>
        </p:tmplLst>
      </p:bldP>
      <p:bldP spid="94" grpId="0" build="p">
        <p:tmplLst>
          <p:tmpl lvl="1">
            <p:tnLst>
              <p:par>
                <p:cTn presetID="16" presetClass="entr" presetSubtype="37"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barn(outVertical)">
                      <p:cBhvr>
                        <p:cTn dur="500"/>
                        <p:tgtEl>
                          <p:spTgt spid="94"/>
                        </p:tgtEl>
                      </p:cBhvr>
                    </p:animEffect>
                  </p:childTnLst>
                </p:cTn>
              </p:par>
            </p:tnLst>
          </p:tmpl>
        </p:tmplLst>
      </p:bldP>
      <p:bldP spid="95" grpId="0" animBg="1"/>
      <p:bldP spid="96" grpId="0" animBg="1"/>
      <p:bldP spid="97" grpId="0" animBg="1"/>
      <p:bldP spid="98" grpId="0" build="p">
        <p:tmplLst>
          <p:tmpl lvl="1">
            <p:tnLst>
              <p:par>
                <p:cTn presetID="22" presetClass="entr" presetSubtype="1"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wipe(up)">
                      <p:cBhvr>
                        <p:cTn dur="500"/>
                        <p:tgtEl>
                          <p:spTgt spid="98"/>
                        </p:tgtEl>
                      </p:cBhvr>
                    </p:animEffect>
                  </p:childTnLst>
                </p:cTn>
              </p:par>
            </p:tnLst>
          </p:tmpl>
        </p:tmplLst>
      </p:bldP>
      <p:bldP spid="99" grpId="0" build="p">
        <p:tmplLst>
          <p:tmpl lvl="1">
            <p:tnLst>
              <p:par>
                <p:cTn presetID="16" presetClass="entr" presetSubtype="37"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barn(outVertical)">
                      <p:cBhvr>
                        <p:cTn dur="500"/>
                        <p:tgtEl>
                          <p:spTgt spid="99"/>
                        </p:tgtEl>
                      </p:cBhvr>
                    </p:animEffect>
                  </p:childTnLst>
                </p:cTn>
              </p:par>
            </p:tnLst>
          </p:tmpl>
        </p:tmplLst>
      </p:bldP>
      <p:bldP spid="100" grpId="0" animBg="1"/>
      <p:bldP spid="101" grpId="0" animBg="1"/>
      <p:bldP spid="102" grpId="0" animBg="1"/>
      <p:bldP spid="103" grpId="0" build="p">
        <p:tmplLst>
          <p:tmpl lvl="1">
            <p:tnLst>
              <p:par>
                <p:cTn presetID="22" presetClass="entr" presetSubtype="1"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up)">
                      <p:cBhvr>
                        <p:cTn dur="500"/>
                        <p:tgtEl>
                          <p:spTgt spid="103"/>
                        </p:tgtEl>
                      </p:cBhvr>
                    </p:animEffect>
                  </p:childTnLst>
                </p:cTn>
              </p:par>
            </p:tnLst>
          </p:tmpl>
        </p:tmplLst>
      </p:bldP>
      <p:bldP spid="104" grpId="0" build="p">
        <p:tmplLst>
          <p:tmpl lvl="1">
            <p:tnLst>
              <p:par>
                <p:cTn presetID="16" presetClass="entr" presetSubtype="37"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Effect transition="in" filter="barn(outVertical)">
                      <p:cBhvr>
                        <p:cTn dur="500"/>
                        <p:tgtEl>
                          <p:spTgt spid="104"/>
                        </p:tgtEl>
                      </p:cBhvr>
                    </p:animEffect>
                  </p:childTnLst>
                </p:cTn>
              </p:par>
            </p:tnLst>
          </p:tmpl>
        </p:tmplLst>
      </p:bldP>
      <p:bldP spid="105" grpId="0" animBg="1"/>
      <p:bldP spid="106" grpId="0" animBg="1"/>
      <p:bldP spid="107" grpId="0" animBg="1"/>
      <p:bldP spid="108" grpId="0" build="p">
        <p:tmplLst>
          <p:tmpl lvl="1">
            <p:tnLst>
              <p:par>
                <p:cTn presetID="22" presetClass="entr" presetSubtype="1"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Effect transition="in" filter="wipe(up)">
                      <p:cBhvr>
                        <p:cTn dur="500"/>
                        <p:tgtEl>
                          <p:spTgt spid="108"/>
                        </p:tgtEl>
                      </p:cBhvr>
                    </p:animEffect>
                  </p:childTnLst>
                </p:cTn>
              </p:par>
            </p:tnLst>
          </p:tmpl>
        </p:tmplLst>
      </p:bldP>
      <p:bldP spid="109" grpId="0" build="p">
        <p:tmplLst>
          <p:tmpl lvl="1">
            <p:tnLst>
              <p:par>
                <p:cTn presetID="16" presetClass="entr" presetSubtype="37" fill="hold" nodeType="afterEffect">
                  <p:stCondLst>
                    <p:cond delay="0"/>
                  </p:stCondLst>
                  <p:childTnLst>
                    <p:set>
                      <p:cBhvr>
                        <p:cTn dur="1" fill="hold">
                          <p:stCondLst>
                            <p:cond delay="0"/>
                          </p:stCondLst>
                        </p:cTn>
                        <p:tgtEl>
                          <p:spTgt spid="109"/>
                        </p:tgtEl>
                        <p:attrNameLst>
                          <p:attrName>style.visibility</p:attrName>
                        </p:attrNameLst>
                      </p:cBhvr>
                      <p:to>
                        <p:strVal val="visible"/>
                      </p:to>
                    </p:set>
                    <p:animEffect transition="in" filter="barn(outVertical)">
                      <p:cBhvr>
                        <p:cTn dur="500"/>
                        <p:tgtEl>
                          <p:spTgt spid="109"/>
                        </p:tgtEl>
                      </p:cBhvr>
                    </p:animEffect>
                  </p:childTnLst>
                </p:cTn>
              </p:par>
            </p:tnLst>
          </p:tmpl>
        </p:tmplLst>
      </p:bldP>
      <p:bldP spid="110" grpId="0" animBg="1"/>
      <p:bldP spid="111" grpId="0" animBg="1"/>
      <p:bldP spid="112" grpId="0" animBg="1"/>
      <p:bldP spid="113" grpId="0" build="p">
        <p:tmplLst>
          <p:tmpl lvl="1">
            <p:tnLst>
              <p:par>
                <p:cTn presetID="22" presetClass="entr" presetSubtype="1"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Effect transition="in" filter="wipe(up)">
                      <p:cBhvr>
                        <p:cTn dur="500"/>
                        <p:tgtEl>
                          <p:spTgt spid="113"/>
                        </p:tgtEl>
                      </p:cBhvr>
                    </p:animEffect>
                  </p:childTnLst>
                </p:cTn>
              </p:par>
            </p:tnLst>
          </p:tmpl>
        </p:tmplLst>
      </p:bldP>
      <p:bldP spid="114" grpId="0" build="p">
        <p:tmplLst>
          <p:tmpl lvl="1">
            <p:tnLst>
              <p:par>
                <p:cTn presetID="16" presetClass="entr" presetSubtype="37" fill="hold" nodeType="afterEffect">
                  <p:stCondLst>
                    <p:cond delay="0"/>
                  </p:stCondLst>
                  <p:childTnLst>
                    <p:set>
                      <p:cBhvr>
                        <p:cTn dur="1" fill="hold">
                          <p:stCondLst>
                            <p:cond delay="0"/>
                          </p:stCondLst>
                        </p:cTn>
                        <p:tgtEl>
                          <p:spTgt spid="114"/>
                        </p:tgtEl>
                        <p:attrNameLst>
                          <p:attrName>style.visibility</p:attrName>
                        </p:attrNameLst>
                      </p:cBhvr>
                      <p:to>
                        <p:strVal val="visible"/>
                      </p:to>
                    </p:set>
                    <p:animEffect transition="in" filter="barn(outVertical)">
                      <p:cBhvr>
                        <p:cTn dur="500"/>
                        <p:tgtEl>
                          <p:spTgt spid="114"/>
                        </p:tgtEl>
                      </p:cBhvr>
                    </p:animEffect>
                  </p:childTnLst>
                </p:cTn>
              </p:par>
            </p:tnLst>
          </p:tmpl>
        </p:tmplLst>
      </p:bldP>
      <p:bldP spid="115" grpId="0" animBg="1"/>
      <p:bldP spid="116" grpId="0" animBg="1"/>
      <p:bldP spid="117" grpId="0" animBg="1"/>
      <p:bldP spid="118" grpId="0" build="p">
        <p:tmplLst>
          <p:tmpl lvl="1">
            <p:tnLst>
              <p:par>
                <p:cTn presetID="22" presetClass="entr" presetSubtype="1" fill="hold" nodeType="afterEffect">
                  <p:stCondLst>
                    <p:cond delay="0"/>
                  </p:stCondLst>
                  <p:childTnLst>
                    <p:set>
                      <p:cBhvr>
                        <p:cTn dur="1" fill="hold">
                          <p:stCondLst>
                            <p:cond delay="0"/>
                          </p:stCondLst>
                        </p:cTn>
                        <p:tgtEl>
                          <p:spTgt spid="118"/>
                        </p:tgtEl>
                        <p:attrNameLst>
                          <p:attrName>style.visibility</p:attrName>
                        </p:attrNameLst>
                      </p:cBhvr>
                      <p:to>
                        <p:strVal val="visible"/>
                      </p:to>
                    </p:set>
                    <p:animEffect transition="in" filter="wipe(up)">
                      <p:cBhvr>
                        <p:cTn dur="500"/>
                        <p:tgtEl>
                          <p:spTgt spid="118"/>
                        </p:tgtEl>
                      </p:cBhvr>
                    </p:animEffect>
                  </p:childTnLst>
                </p:cTn>
              </p:par>
            </p:tnLst>
          </p:tmpl>
        </p:tmplLst>
      </p:bldP>
      <p:bldP spid="119" grpId="0" build="p">
        <p:tmplLst>
          <p:tmpl lvl="1">
            <p:tnLst>
              <p:par>
                <p:cTn presetID="16" presetClass="entr" presetSubtype="37" fill="hold" nodeType="afterEffect">
                  <p:stCondLst>
                    <p:cond delay="0"/>
                  </p:stCondLst>
                  <p:childTnLst>
                    <p:set>
                      <p:cBhvr>
                        <p:cTn dur="1" fill="hold">
                          <p:stCondLst>
                            <p:cond delay="0"/>
                          </p:stCondLst>
                        </p:cTn>
                        <p:tgtEl>
                          <p:spTgt spid="119"/>
                        </p:tgtEl>
                        <p:attrNameLst>
                          <p:attrName>style.visibility</p:attrName>
                        </p:attrNameLst>
                      </p:cBhvr>
                      <p:to>
                        <p:strVal val="visible"/>
                      </p:to>
                    </p:set>
                    <p:animEffect transition="in" filter="barn(outVertical)">
                      <p:cBhvr>
                        <p:cTn dur="500"/>
                        <p:tgtEl>
                          <p:spTgt spid="119"/>
                        </p:tgtEl>
                      </p:cBhvr>
                    </p:animEffect>
                  </p:childTnLst>
                </p:cTn>
              </p:par>
            </p:tnLst>
          </p:tmpl>
        </p:tmplLst>
      </p:bldP>
      <p:bldP spid="120" grpId="0" animBg="1"/>
      <p:bldP spid="121" grpId="0" animBg="1"/>
      <p:bldP spid="122" grpId="0" animBg="1"/>
      <p:bldP spid="123" grpId="0" build="p">
        <p:tmplLst>
          <p:tmpl lvl="1">
            <p:tnLst>
              <p:par>
                <p:cTn presetID="22" presetClass="entr" presetSubtype="1" fill="hold" nodeType="afterEffect">
                  <p:stCondLst>
                    <p:cond delay="0"/>
                  </p:stCondLst>
                  <p:childTnLst>
                    <p:set>
                      <p:cBhvr>
                        <p:cTn dur="1" fill="hold">
                          <p:stCondLst>
                            <p:cond delay="0"/>
                          </p:stCondLst>
                        </p:cTn>
                        <p:tgtEl>
                          <p:spTgt spid="123"/>
                        </p:tgtEl>
                        <p:attrNameLst>
                          <p:attrName>style.visibility</p:attrName>
                        </p:attrNameLst>
                      </p:cBhvr>
                      <p:to>
                        <p:strVal val="visible"/>
                      </p:to>
                    </p:set>
                    <p:animEffect transition="in" filter="wipe(up)">
                      <p:cBhvr>
                        <p:cTn dur="500"/>
                        <p:tgtEl>
                          <p:spTgt spid="123"/>
                        </p:tgtEl>
                      </p:cBhvr>
                    </p:animEffect>
                  </p:childTnLst>
                </p:cTn>
              </p:par>
            </p:tnLst>
          </p:tmpl>
        </p:tmplLst>
      </p:bldP>
      <p:bldP spid="124" grpId="0" build="p">
        <p:tmplLst>
          <p:tmpl lvl="1">
            <p:tnLst>
              <p:par>
                <p:cTn presetID="16" presetClass="entr" presetSubtype="37" fill="hold" nodeType="afterEffect">
                  <p:stCondLst>
                    <p:cond delay="0"/>
                  </p:stCondLst>
                  <p:childTnLst>
                    <p:set>
                      <p:cBhvr>
                        <p:cTn dur="1" fill="hold">
                          <p:stCondLst>
                            <p:cond delay="0"/>
                          </p:stCondLst>
                        </p:cTn>
                        <p:tgtEl>
                          <p:spTgt spid="124"/>
                        </p:tgtEl>
                        <p:attrNameLst>
                          <p:attrName>style.visibility</p:attrName>
                        </p:attrNameLst>
                      </p:cBhvr>
                      <p:to>
                        <p:strVal val="visible"/>
                      </p:to>
                    </p:set>
                    <p:animEffect transition="in" filter="barn(outVertical)">
                      <p:cBhvr>
                        <p:cTn dur="500"/>
                        <p:tgtEl>
                          <p:spTgt spid="124"/>
                        </p:tgtEl>
                      </p:cBhvr>
                    </p:animEffect>
                  </p:childTnLst>
                </p:cTn>
              </p:par>
            </p:tnLst>
          </p:tmpl>
        </p:tmplLst>
      </p:bldP>
      <p:bldP spid="125" grpId="0" animBg="1"/>
      <p:bldP spid="126" grpId="0" animBg="1"/>
      <p:bldP spid="127" grpId="0" animBg="1"/>
      <p:bldP spid="128" grpId="0" build="p">
        <p:tmplLst>
          <p:tmpl lvl="1">
            <p:tnLst>
              <p:par>
                <p:cTn presetID="22" presetClass="entr" presetSubtype="1" fill="hold" nodeType="afterEffect">
                  <p:stCondLst>
                    <p:cond delay="0"/>
                  </p:stCondLst>
                  <p:childTnLst>
                    <p:set>
                      <p:cBhvr>
                        <p:cTn dur="1" fill="hold">
                          <p:stCondLst>
                            <p:cond delay="0"/>
                          </p:stCondLst>
                        </p:cTn>
                        <p:tgtEl>
                          <p:spTgt spid="128"/>
                        </p:tgtEl>
                        <p:attrNameLst>
                          <p:attrName>style.visibility</p:attrName>
                        </p:attrNameLst>
                      </p:cBhvr>
                      <p:to>
                        <p:strVal val="visible"/>
                      </p:to>
                    </p:set>
                    <p:animEffect transition="in" filter="wipe(up)">
                      <p:cBhvr>
                        <p:cTn dur="500"/>
                        <p:tgtEl>
                          <p:spTgt spid="128"/>
                        </p:tgtEl>
                      </p:cBhvr>
                    </p:animEffect>
                  </p:childTnLst>
                </p:cTn>
              </p:par>
            </p:tnLst>
          </p:tmpl>
        </p:tmplLst>
      </p:bldP>
      <p:bldP spid="129" grpId="0" build="p">
        <p:tmplLst>
          <p:tmpl lvl="1">
            <p:tnLst>
              <p:par>
                <p:cTn presetID="16" presetClass="entr" presetSubtype="37" fill="hold" nodeType="afterEffect">
                  <p:stCondLst>
                    <p:cond delay="0"/>
                  </p:stCondLst>
                  <p:childTnLst>
                    <p:set>
                      <p:cBhvr>
                        <p:cTn dur="1" fill="hold">
                          <p:stCondLst>
                            <p:cond delay="0"/>
                          </p:stCondLst>
                        </p:cTn>
                        <p:tgtEl>
                          <p:spTgt spid="129"/>
                        </p:tgtEl>
                        <p:attrNameLst>
                          <p:attrName>style.visibility</p:attrName>
                        </p:attrNameLst>
                      </p:cBhvr>
                      <p:to>
                        <p:strVal val="visible"/>
                      </p:to>
                    </p:set>
                    <p:animEffect transition="in" filter="barn(outVertical)">
                      <p:cBhvr>
                        <p:cTn dur="500"/>
                        <p:tgtEl>
                          <p:spTgt spid="129"/>
                        </p:tgtEl>
                      </p:cBhvr>
                    </p:animEffect>
                  </p:childTnLst>
                </p:cTn>
              </p:par>
            </p:tnLst>
          </p:tmpl>
        </p:tmplLst>
      </p:bldP>
      <p:bldP spid="130" grpId="0" animBg="1"/>
      <p:bldP spid="131" grpId="0" animBg="1"/>
      <p:bldP spid="132" grpId="0" animBg="1"/>
      <p:bldP spid="133" grpId="0" build="p">
        <p:tmplLst>
          <p:tmpl lvl="1">
            <p:tnLst>
              <p:par>
                <p:cTn presetID="22" presetClass="entr" presetSubtype="1" fill="hold" nodeType="afterEffect">
                  <p:stCondLst>
                    <p:cond delay="0"/>
                  </p:stCondLst>
                  <p:childTnLst>
                    <p:set>
                      <p:cBhvr>
                        <p:cTn dur="1" fill="hold">
                          <p:stCondLst>
                            <p:cond delay="0"/>
                          </p:stCondLst>
                        </p:cTn>
                        <p:tgtEl>
                          <p:spTgt spid="133"/>
                        </p:tgtEl>
                        <p:attrNameLst>
                          <p:attrName>style.visibility</p:attrName>
                        </p:attrNameLst>
                      </p:cBhvr>
                      <p:to>
                        <p:strVal val="visible"/>
                      </p:to>
                    </p:set>
                    <p:animEffect transition="in" filter="wipe(up)">
                      <p:cBhvr>
                        <p:cTn dur="500"/>
                        <p:tgtEl>
                          <p:spTgt spid="133"/>
                        </p:tgtEl>
                      </p:cBhvr>
                    </p:animEffect>
                  </p:childTnLst>
                </p:cTn>
              </p:par>
            </p:tnLst>
          </p:tmpl>
        </p:tmplLst>
      </p:bldP>
      <p:bldP spid="134" grpId="0" build="p">
        <p:tmplLst>
          <p:tmpl lvl="1">
            <p:tnLst>
              <p:par>
                <p:cTn presetID="16" presetClass="entr" presetSubtype="37" fill="hold" nodeType="afterEffect">
                  <p:stCondLst>
                    <p:cond delay="0"/>
                  </p:stCondLst>
                  <p:childTnLst>
                    <p:set>
                      <p:cBhvr>
                        <p:cTn dur="1" fill="hold">
                          <p:stCondLst>
                            <p:cond delay="0"/>
                          </p:stCondLst>
                        </p:cTn>
                        <p:tgtEl>
                          <p:spTgt spid="134"/>
                        </p:tgtEl>
                        <p:attrNameLst>
                          <p:attrName>style.visibility</p:attrName>
                        </p:attrNameLst>
                      </p:cBhvr>
                      <p:to>
                        <p:strVal val="visible"/>
                      </p:to>
                    </p:set>
                    <p:animEffect transition="in" filter="barn(outVertical)">
                      <p:cBhvr>
                        <p:cTn dur="500"/>
                        <p:tgtEl>
                          <p:spTgt spid="134"/>
                        </p:tgtEl>
                      </p:cBhvr>
                    </p:animEffect>
                  </p:childTnLst>
                </p:cTn>
              </p:par>
            </p:tnLst>
          </p:tmpl>
        </p:tmplLst>
      </p:bldP>
      <p:bldP spid="135" grpId="0" animBg="1"/>
      <p:bldP spid="136" grpId="0" animBg="1"/>
      <p:bldP spid="137" grpId="0" animBg="1"/>
      <p:bldP spid="138" grpId="0" build="p">
        <p:tmplLst>
          <p:tmpl lvl="1">
            <p:tnLst>
              <p:par>
                <p:cTn presetID="22" presetClass="entr" presetSubtype="1" fill="hold" nodeType="afterEffect">
                  <p:stCondLst>
                    <p:cond delay="0"/>
                  </p:stCondLst>
                  <p:childTnLst>
                    <p:set>
                      <p:cBhvr>
                        <p:cTn dur="1" fill="hold">
                          <p:stCondLst>
                            <p:cond delay="0"/>
                          </p:stCondLst>
                        </p:cTn>
                        <p:tgtEl>
                          <p:spTgt spid="138"/>
                        </p:tgtEl>
                        <p:attrNameLst>
                          <p:attrName>style.visibility</p:attrName>
                        </p:attrNameLst>
                      </p:cBhvr>
                      <p:to>
                        <p:strVal val="visible"/>
                      </p:to>
                    </p:set>
                    <p:animEffect transition="in" filter="wipe(up)">
                      <p:cBhvr>
                        <p:cTn dur="500"/>
                        <p:tgtEl>
                          <p:spTgt spid="138"/>
                        </p:tgtEl>
                      </p:cBhvr>
                    </p:animEffect>
                  </p:childTnLst>
                </p:cTn>
              </p:par>
            </p:tnLst>
          </p:tmpl>
        </p:tmplLst>
      </p:bldP>
      <p:bldP spid="139" grpId="0" build="p">
        <p:tmplLst>
          <p:tmpl lvl="1">
            <p:tnLst>
              <p:par>
                <p:cTn presetID="16" presetClass="entr" presetSubtype="37" fill="hold" nodeType="afterEffect">
                  <p:stCondLst>
                    <p:cond delay="0"/>
                  </p:stCondLst>
                  <p:childTnLst>
                    <p:set>
                      <p:cBhvr>
                        <p:cTn dur="1" fill="hold">
                          <p:stCondLst>
                            <p:cond delay="0"/>
                          </p:stCondLst>
                        </p:cTn>
                        <p:tgtEl>
                          <p:spTgt spid="139"/>
                        </p:tgtEl>
                        <p:attrNameLst>
                          <p:attrName>style.visibility</p:attrName>
                        </p:attrNameLst>
                      </p:cBhvr>
                      <p:to>
                        <p:strVal val="visible"/>
                      </p:to>
                    </p:set>
                    <p:animEffect transition="in" filter="barn(outVertical)">
                      <p:cBhvr>
                        <p:cTn dur="500"/>
                        <p:tgtEl>
                          <p:spTgt spid="139"/>
                        </p:tgtEl>
                      </p:cBhvr>
                    </p:animEffect>
                  </p:childTnLst>
                </p:cTn>
              </p:par>
            </p:tnLst>
          </p:tmpl>
        </p:tmplLst>
      </p:bldP>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9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7" name="Round Same Side Corner Rectangle 16"/>
          <p:cNvSpPr/>
          <p:nvPr userDrawn="1"/>
        </p:nvSpPr>
        <p:spPr>
          <a:xfrm rot="5400000">
            <a:off x="3624133" y="541740"/>
            <a:ext cx="1604078" cy="3368220"/>
          </a:xfrm>
          <a:prstGeom prst="round2SameRect">
            <a:avLst>
              <a:gd name="adj1" fmla="val 3813"/>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24" name="Picture Placeholder 7"/>
          <p:cNvSpPr>
            <a:spLocks noGrp="1"/>
          </p:cNvSpPr>
          <p:nvPr>
            <p:ph type="pic" sz="quarter" idx="25" hasCustomPrompt="1"/>
          </p:nvPr>
        </p:nvSpPr>
        <p:spPr>
          <a:xfrm>
            <a:off x="1017374" y="1506707"/>
            <a:ext cx="1603786" cy="1438287"/>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25" name="Text Placeholder 3"/>
          <p:cNvSpPr>
            <a:spLocks noGrp="1"/>
          </p:cNvSpPr>
          <p:nvPr>
            <p:ph type="body" sz="half" idx="26" hasCustomPrompt="1"/>
          </p:nvPr>
        </p:nvSpPr>
        <p:spPr>
          <a:xfrm>
            <a:off x="2925436" y="1567293"/>
            <a:ext cx="3036301" cy="276327"/>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26" name="Text Placeholder 3"/>
          <p:cNvSpPr>
            <a:spLocks noGrp="1"/>
          </p:cNvSpPr>
          <p:nvPr>
            <p:ph type="body" sz="half" idx="27" hasCustomPrompt="1"/>
          </p:nvPr>
        </p:nvSpPr>
        <p:spPr>
          <a:xfrm>
            <a:off x="2925437" y="2124400"/>
            <a:ext cx="3036299" cy="778169"/>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p:txBody>
      </p:sp>
      <p:sp>
        <p:nvSpPr>
          <p:cNvPr id="30" name="Text Placeholder 3"/>
          <p:cNvSpPr>
            <a:spLocks noGrp="1"/>
          </p:cNvSpPr>
          <p:nvPr>
            <p:ph type="body" sz="half" idx="43" hasCustomPrompt="1"/>
          </p:nvPr>
        </p:nvSpPr>
        <p:spPr>
          <a:xfrm>
            <a:off x="2925436" y="1852255"/>
            <a:ext cx="3036301" cy="257850"/>
          </a:xfrm>
          <a:prstGeom prst="rect">
            <a:avLst/>
          </a:prstGeom>
        </p:spPr>
        <p:txBody>
          <a:bodyPr wrap="square" lIns="0" tIns="0" rIns="0" bIns="0" anchor="ctr">
            <a:noAutofit/>
          </a:bodyPr>
          <a:lstStyle>
            <a:lvl1pPr marL="0" indent="0" algn="l">
              <a:buNone/>
              <a:defRPr sz="1496" b="1" baseline="0">
                <a:solidFill>
                  <a:schemeClr val="bg2">
                    <a:lumMod val="9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1" name="Rectangle 40"/>
          <p:cNvSpPr/>
          <p:nvPr userDrawn="1"/>
        </p:nvSpPr>
        <p:spPr>
          <a:xfrm>
            <a:off x="922373" y="1424739"/>
            <a:ext cx="1793787" cy="160222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2" name="Round Same Side Corner Rectangle 41"/>
          <p:cNvSpPr/>
          <p:nvPr userDrawn="1"/>
        </p:nvSpPr>
        <p:spPr>
          <a:xfrm rot="5400000">
            <a:off x="8971816" y="541740"/>
            <a:ext cx="1604078" cy="3368220"/>
          </a:xfrm>
          <a:prstGeom prst="round2SameRect">
            <a:avLst>
              <a:gd name="adj1" fmla="val 3813"/>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3" name="Picture Placeholder 7"/>
          <p:cNvSpPr>
            <a:spLocks noGrp="1"/>
          </p:cNvSpPr>
          <p:nvPr>
            <p:ph type="pic" sz="quarter" idx="44" hasCustomPrompt="1"/>
          </p:nvPr>
        </p:nvSpPr>
        <p:spPr>
          <a:xfrm>
            <a:off x="6365057" y="1506707"/>
            <a:ext cx="1603786" cy="1438287"/>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48" name="Text Placeholder 3"/>
          <p:cNvSpPr>
            <a:spLocks noGrp="1"/>
          </p:cNvSpPr>
          <p:nvPr>
            <p:ph type="body" sz="half" idx="45" hasCustomPrompt="1"/>
          </p:nvPr>
        </p:nvSpPr>
        <p:spPr>
          <a:xfrm>
            <a:off x="8273119" y="1567293"/>
            <a:ext cx="3036301" cy="276327"/>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9" name="Text Placeholder 3"/>
          <p:cNvSpPr>
            <a:spLocks noGrp="1"/>
          </p:cNvSpPr>
          <p:nvPr>
            <p:ph type="body" sz="half" idx="46" hasCustomPrompt="1"/>
          </p:nvPr>
        </p:nvSpPr>
        <p:spPr>
          <a:xfrm>
            <a:off x="8273120" y="2124400"/>
            <a:ext cx="3036299" cy="778169"/>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p:txBody>
      </p:sp>
      <p:sp>
        <p:nvSpPr>
          <p:cNvPr id="50" name="Text Placeholder 3"/>
          <p:cNvSpPr>
            <a:spLocks noGrp="1"/>
          </p:cNvSpPr>
          <p:nvPr>
            <p:ph type="body" sz="half" idx="47" hasCustomPrompt="1"/>
          </p:nvPr>
        </p:nvSpPr>
        <p:spPr>
          <a:xfrm>
            <a:off x="8273119" y="1852255"/>
            <a:ext cx="3036301" cy="257850"/>
          </a:xfrm>
          <a:prstGeom prst="rect">
            <a:avLst/>
          </a:prstGeom>
        </p:spPr>
        <p:txBody>
          <a:bodyPr wrap="square" lIns="0" tIns="0" rIns="0" bIns="0" anchor="ctr">
            <a:noAutofit/>
          </a:bodyPr>
          <a:lstStyle>
            <a:lvl1pPr marL="0" indent="0" algn="l">
              <a:buNone/>
              <a:defRPr sz="1496" b="1" baseline="0">
                <a:solidFill>
                  <a:schemeClr val="bg2">
                    <a:lumMod val="9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51" name="Rectangle 50"/>
          <p:cNvSpPr/>
          <p:nvPr userDrawn="1"/>
        </p:nvSpPr>
        <p:spPr>
          <a:xfrm>
            <a:off x="6270056" y="1424739"/>
            <a:ext cx="1793787" cy="160222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2" name="Round Same Side Corner Rectangle 51"/>
          <p:cNvSpPr/>
          <p:nvPr userDrawn="1"/>
        </p:nvSpPr>
        <p:spPr>
          <a:xfrm rot="16200000" flipH="1">
            <a:off x="1830345" y="2226607"/>
            <a:ext cx="1604078" cy="3368220"/>
          </a:xfrm>
          <a:prstGeom prst="round2SameRect">
            <a:avLst>
              <a:gd name="adj1" fmla="val 3813"/>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3" name="Picture Placeholder 7"/>
          <p:cNvSpPr>
            <a:spLocks noGrp="1"/>
          </p:cNvSpPr>
          <p:nvPr>
            <p:ph type="pic" sz="quarter" idx="48" hasCustomPrompt="1"/>
          </p:nvPr>
        </p:nvSpPr>
        <p:spPr>
          <a:xfrm>
            <a:off x="4411495" y="3191573"/>
            <a:ext cx="1603786" cy="1438287"/>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54" name="Text Placeholder 3"/>
          <p:cNvSpPr>
            <a:spLocks noGrp="1"/>
          </p:cNvSpPr>
          <p:nvPr>
            <p:ph type="body" sz="half" idx="49" hasCustomPrompt="1"/>
          </p:nvPr>
        </p:nvSpPr>
        <p:spPr>
          <a:xfrm>
            <a:off x="1131648" y="3252160"/>
            <a:ext cx="3036301" cy="276327"/>
          </a:xfrm>
          <a:prstGeom prst="rect">
            <a:avLst/>
          </a:prstGeom>
        </p:spPr>
        <p:txBody>
          <a:bodyPr wrap="square" lIns="0" tIns="0" rIns="0" bIns="0" anchor="ctr">
            <a:noAutofit/>
          </a:bodyPr>
          <a:lstStyle>
            <a:lvl1pPr marL="0" indent="0" algn="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55" name="Text Placeholder 3"/>
          <p:cNvSpPr>
            <a:spLocks noGrp="1"/>
          </p:cNvSpPr>
          <p:nvPr>
            <p:ph type="body" sz="half" idx="50" hasCustomPrompt="1"/>
          </p:nvPr>
        </p:nvSpPr>
        <p:spPr>
          <a:xfrm>
            <a:off x="1131649" y="3809266"/>
            <a:ext cx="3036299" cy="778169"/>
          </a:xfrm>
          <a:prstGeom prst="rect">
            <a:avLst/>
          </a:prstGeom>
        </p:spPr>
        <p:txBody>
          <a:bodyPr wrap="square" lIns="0" tIns="0" rIns="0" bIns="0" anchor="t">
            <a:noAutofit/>
          </a:bodyPr>
          <a:lstStyle>
            <a:lvl1pPr marL="0" indent="0" algn="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p:txBody>
      </p:sp>
      <p:sp>
        <p:nvSpPr>
          <p:cNvPr id="56" name="Text Placeholder 3"/>
          <p:cNvSpPr>
            <a:spLocks noGrp="1"/>
          </p:cNvSpPr>
          <p:nvPr>
            <p:ph type="body" sz="half" idx="51" hasCustomPrompt="1"/>
          </p:nvPr>
        </p:nvSpPr>
        <p:spPr>
          <a:xfrm>
            <a:off x="1131648" y="3537121"/>
            <a:ext cx="3036301" cy="257850"/>
          </a:xfrm>
          <a:prstGeom prst="rect">
            <a:avLst/>
          </a:prstGeom>
        </p:spPr>
        <p:txBody>
          <a:bodyPr wrap="square" lIns="0" tIns="0" rIns="0" bIns="0" anchor="ctr">
            <a:noAutofit/>
          </a:bodyPr>
          <a:lstStyle>
            <a:lvl1pPr marL="0" indent="0" algn="r">
              <a:buNone/>
              <a:defRPr sz="1496" b="1" baseline="0">
                <a:solidFill>
                  <a:schemeClr val="bg2">
                    <a:lumMod val="9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57" name="Rectangle 56"/>
          <p:cNvSpPr/>
          <p:nvPr userDrawn="1"/>
        </p:nvSpPr>
        <p:spPr>
          <a:xfrm>
            <a:off x="4316495" y="3109606"/>
            <a:ext cx="1793787" cy="160222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8" name="Round Same Side Corner Rectangle 57"/>
          <p:cNvSpPr/>
          <p:nvPr userDrawn="1"/>
        </p:nvSpPr>
        <p:spPr>
          <a:xfrm rot="16200000" flipH="1">
            <a:off x="7178037" y="2226607"/>
            <a:ext cx="1604078" cy="3368220"/>
          </a:xfrm>
          <a:prstGeom prst="round2SameRect">
            <a:avLst>
              <a:gd name="adj1" fmla="val 3813"/>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9" name="Picture Placeholder 7"/>
          <p:cNvSpPr>
            <a:spLocks noGrp="1"/>
          </p:cNvSpPr>
          <p:nvPr>
            <p:ph type="pic" sz="quarter" idx="52" hasCustomPrompt="1"/>
          </p:nvPr>
        </p:nvSpPr>
        <p:spPr>
          <a:xfrm>
            <a:off x="9759186" y="3191573"/>
            <a:ext cx="1603786" cy="1438287"/>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60" name="Text Placeholder 3"/>
          <p:cNvSpPr>
            <a:spLocks noGrp="1"/>
          </p:cNvSpPr>
          <p:nvPr>
            <p:ph type="body" sz="half" idx="53" hasCustomPrompt="1"/>
          </p:nvPr>
        </p:nvSpPr>
        <p:spPr>
          <a:xfrm>
            <a:off x="6479339" y="3252160"/>
            <a:ext cx="3036301" cy="276327"/>
          </a:xfrm>
          <a:prstGeom prst="rect">
            <a:avLst/>
          </a:prstGeom>
        </p:spPr>
        <p:txBody>
          <a:bodyPr wrap="square" lIns="0" tIns="0" rIns="0" bIns="0" anchor="ctr">
            <a:noAutofit/>
          </a:bodyPr>
          <a:lstStyle>
            <a:lvl1pPr marL="0" indent="0" algn="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1" name="Text Placeholder 3"/>
          <p:cNvSpPr>
            <a:spLocks noGrp="1"/>
          </p:cNvSpPr>
          <p:nvPr>
            <p:ph type="body" sz="half" idx="54" hasCustomPrompt="1"/>
          </p:nvPr>
        </p:nvSpPr>
        <p:spPr>
          <a:xfrm>
            <a:off x="6479340" y="3809266"/>
            <a:ext cx="3036299" cy="778169"/>
          </a:xfrm>
          <a:prstGeom prst="rect">
            <a:avLst/>
          </a:prstGeom>
        </p:spPr>
        <p:txBody>
          <a:bodyPr wrap="square" lIns="0" tIns="0" rIns="0" bIns="0" anchor="t">
            <a:noAutofit/>
          </a:bodyPr>
          <a:lstStyle>
            <a:lvl1pPr marL="0" indent="0" algn="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p:txBody>
      </p:sp>
      <p:sp>
        <p:nvSpPr>
          <p:cNvPr id="62" name="Text Placeholder 3"/>
          <p:cNvSpPr>
            <a:spLocks noGrp="1"/>
          </p:cNvSpPr>
          <p:nvPr>
            <p:ph type="body" sz="half" idx="55" hasCustomPrompt="1"/>
          </p:nvPr>
        </p:nvSpPr>
        <p:spPr>
          <a:xfrm>
            <a:off x="6479339" y="3537121"/>
            <a:ext cx="3036301" cy="257850"/>
          </a:xfrm>
          <a:prstGeom prst="rect">
            <a:avLst/>
          </a:prstGeom>
        </p:spPr>
        <p:txBody>
          <a:bodyPr wrap="square" lIns="0" tIns="0" rIns="0" bIns="0" anchor="ctr">
            <a:noAutofit/>
          </a:bodyPr>
          <a:lstStyle>
            <a:lvl1pPr marL="0" indent="0" algn="r">
              <a:buNone/>
              <a:defRPr sz="1496" b="1" baseline="0">
                <a:solidFill>
                  <a:schemeClr val="bg2">
                    <a:lumMod val="9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3" name="Rectangle 62"/>
          <p:cNvSpPr/>
          <p:nvPr userDrawn="1"/>
        </p:nvSpPr>
        <p:spPr>
          <a:xfrm>
            <a:off x="9664186" y="3109606"/>
            <a:ext cx="1793787" cy="160222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64" name="Round Same Side Corner Rectangle 63"/>
          <p:cNvSpPr/>
          <p:nvPr userDrawn="1"/>
        </p:nvSpPr>
        <p:spPr>
          <a:xfrm rot="5400000">
            <a:off x="3624133" y="3923428"/>
            <a:ext cx="1604078" cy="3368220"/>
          </a:xfrm>
          <a:prstGeom prst="round2SameRect">
            <a:avLst>
              <a:gd name="adj1" fmla="val 3813"/>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65" name="Picture Placeholder 7"/>
          <p:cNvSpPr>
            <a:spLocks noGrp="1"/>
          </p:cNvSpPr>
          <p:nvPr>
            <p:ph type="pic" sz="quarter" idx="56" hasCustomPrompt="1"/>
          </p:nvPr>
        </p:nvSpPr>
        <p:spPr>
          <a:xfrm>
            <a:off x="1017374" y="4888394"/>
            <a:ext cx="1603786" cy="1438287"/>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66" name="Text Placeholder 3"/>
          <p:cNvSpPr>
            <a:spLocks noGrp="1"/>
          </p:cNvSpPr>
          <p:nvPr>
            <p:ph type="body" sz="half" idx="57" hasCustomPrompt="1"/>
          </p:nvPr>
        </p:nvSpPr>
        <p:spPr>
          <a:xfrm>
            <a:off x="2925436" y="4948981"/>
            <a:ext cx="3036301" cy="276327"/>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7" name="Text Placeholder 3"/>
          <p:cNvSpPr>
            <a:spLocks noGrp="1"/>
          </p:cNvSpPr>
          <p:nvPr>
            <p:ph type="body" sz="half" idx="58" hasCustomPrompt="1"/>
          </p:nvPr>
        </p:nvSpPr>
        <p:spPr>
          <a:xfrm>
            <a:off x="2925437" y="5506088"/>
            <a:ext cx="3036299" cy="778169"/>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p:txBody>
      </p:sp>
      <p:sp>
        <p:nvSpPr>
          <p:cNvPr id="68" name="Text Placeholder 3"/>
          <p:cNvSpPr>
            <a:spLocks noGrp="1"/>
          </p:cNvSpPr>
          <p:nvPr>
            <p:ph type="body" sz="half" idx="59" hasCustomPrompt="1"/>
          </p:nvPr>
        </p:nvSpPr>
        <p:spPr>
          <a:xfrm>
            <a:off x="2925436" y="5233943"/>
            <a:ext cx="3036301" cy="257850"/>
          </a:xfrm>
          <a:prstGeom prst="rect">
            <a:avLst/>
          </a:prstGeom>
        </p:spPr>
        <p:txBody>
          <a:bodyPr wrap="square" lIns="0" tIns="0" rIns="0" bIns="0" anchor="ctr">
            <a:noAutofit/>
          </a:bodyPr>
          <a:lstStyle>
            <a:lvl1pPr marL="0" indent="0" algn="l">
              <a:buNone/>
              <a:defRPr sz="1496" b="1" baseline="0">
                <a:solidFill>
                  <a:schemeClr val="bg2">
                    <a:lumMod val="9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9" name="Rectangle 68"/>
          <p:cNvSpPr/>
          <p:nvPr userDrawn="1"/>
        </p:nvSpPr>
        <p:spPr>
          <a:xfrm>
            <a:off x="922373" y="4806427"/>
            <a:ext cx="1793787" cy="160222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0" name="Round Same Side Corner Rectangle 69"/>
          <p:cNvSpPr/>
          <p:nvPr userDrawn="1"/>
        </p:nvSpPr>
        <p:spPr>
          <a:xfrm rot="5400000">
            <a:off x="8971816" y="3923428"/>
            <a:ext cx="1604078" cy="3368220"/>
          </a:xfrm>
          <a:prstGeom prst="round2SameRect">
            <a:avLst>
              <a:gd name="adj1" fmla="val 3813"/>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1" name="Picture Placeholder 7"/>
          <p:cNvSpPr>
            <a:spLocks noGrp="1"/>
          </p:cNvSpPr>
          <p:nvPr>
            <p:ph type="pic" sz="quarter" idx="60" hasCustomPrompt="1"/>
          </p:nvPr>
        </p:nvSpPr>
        <p:spPr>
          <a:xfrm>
            <a:off x="6365057" y="4888394"/>
            <a:ext cx="1603786" cy="1438287"/>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72" name="Text Placeholder 3"/>
          <p:cNvSpPr>
            <a:spLocks noGrp="1"/>
          </p:cNvSpPr>
          <p:nvPr>
            <p:ph type="body" sz="half" idx="61" hasCustomPrompt="1"/>
          </p:nvPr>
        </p:nvSpPr>
        <p:spPr>
          <a:xfrm>
            <a:off x="8273119" y="4948981"/>
            <a:ext cx="3036301" cy="276327"/>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3" name="Text Placeholder 3"/>
          <p:cNvSpPr>
            <a:spLocks noGrp="1"/>
          </p:cNvSpPr>
          <p:nvPr>
            <p:ph type="body" sz="half" idx="62" hasCustomPrompt="1"/>
          </p:nvPr>
        </p:nvSpPr>
        <p:spPr>
          <a:xfrm>
            <a:off x="8273120" y="5506088"/>
            <a:ext cx="3036299" cy="778169"/>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p:txBody>
      </p:sp>
      <p:sp>
        <p:nvSpPr>
          <p:cNvPr id="74" name="Text Placeholder 3"/>
          <p:cNvSpPr>
            <a:spLocks noGrp="1"/>
          </p:cNvSpPr>
          <p:nvPr>
            <p:ph type="body" sz="half" idx="63" hasCustomPrompt="1"/>
          </p:nvPr>
        </p:nvSpPr>
        <p:spPr>
          <a:xfrm>
            <a:off x="8273119" y="5233943"/>
            <a:ext cx="3036301" cy="257850"/>
          </a:xfrm>
          <a:prstGeom prst="rect">
            <a:avLst/>
          </a:prstGeom>
        </p:spPr>
        <p:txBody>
          <a:bodyPr wrap="square" lIns="0" tIns="0" rIns="0" bIns="0" anchor="ctr">
            <a:noAutofit/>
          </a:bodyPr>
          <a:lstStyle>
            <a:lvl1pPr marL="0" indent="0" algn="l">
              <a:buNone/>
              <a:defRPr sz="1496" b="1" baseline="0">
                <a:solidFill>
                  <a:schemeClr val="bg2">
                    <a:lumMod val="9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85" name="Rectangle 84"/>
          <p:cNvSpPr/>
          <p:nvPr userDrawn="1"/>
        </p:nvSpPr>
        <p:spPr>
          <a:xfrm>
            <a:off x="6270056" y="4806427"/>
            <a:ext cx="1793787" cy="160222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Tree>
    <p:extLst>
      <p:ext uri="{BB962C8B-B14F-4D97-AF65-F5344CB8AC3E}">
        <p14:creationId xmlns:p14="http://schemas.microsoft.com/office/powerpoint/2010/main" val="135311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5">
                                            <p:txEl>
                                              <p:pRg st="0" end="0"/>
                                            </p:txEl>
                                          </p:spTgt>
                                        </p:tgtEl>
                                        <p:attrNameLst>
                                          <p:attrName>style.visibility</p:attrName>
                                        </p:attrNameLst>
                                      </p:cBhvr>
                                      <p:to>
                                        <p:strVal val="visible"/>
                                      </p:to>
                                    </p:set>
                                    <p:animEffect transition="in" filter="wipe(left)">
                                      <p:cBhvr>
                                        <p:cTn id="31" dur="500"/>
                                        <p:tgtEl>
                                          <p:spTgt spid="25">
                                            <p:txEl>
                                              <p:pRg st="0" end="0"/>
                                            </p:txEl>
                                          </p:spTgt>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30">
                                            <p:txEl>
                                              <p:pRg st="0" end="0"/>
                                            </p:txEl>
                                          </p:spTgt>
                                        </p:tgtEl>
                                        <p:attrNameLst>
                                          <p:attrName>style.visibility</p:attrName>
                                        </p:attrNameLst>
                                      </p:cBhvr>
                                      <p:to>
                                        <p:strVal val="visible"/>
                                      </p:to>
                                    </p:set>
                                    <p:animEffect transition="in" filter="wipe(left)">
                                      <p:cBhvr>
                                        <p:cTn id="35" dur="500"/>
                                        <p:tgtEl>
                                          <p:spTgt spid="30">
                                            <p:txEl>
                                              <p:pRg st="0" end="0"/>
                                            </p:txEl>
                                          </p:spTgt>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animEffect transition="in" filter="wipe(left)">
                                      <p:cBhvr>
                                        <p:cTn id="39" dur="500"/>
                                        <p:tgtEl>
                                          <p:spTgt spid="26">
                                            <p:txEl>
                                              <p:pRg st="0" end="0"/>
                                            </p:txEl>
                                          </p:spTgt>
                                        </p:tgtEl>
                                      </p:cBhvr>
                                    </p:animEffect>
                                  </p:childTnLst>
                                </p:cTn>
                              </p:par>
                            </p:childTnLst>
                          </p:cTn>
                        </p:par>
                        <p:par>
                          <p:cTn id="40" fill="hold">
                            <p:stCondLst>
                              <p:cond delay="4000"/>
                            </p:stCondLst>
                            <p:childTnLst>
                              <p:par>
                                <p:cTn id="41" presetID="53"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fltVal val="0"/>
                                          </p:val>
                                        </p:tav>
                                        <p:tav tm="100000">
                                          <p:val>
                                            <p:strVal val="#ppt_h"/>
                                          </p:val>
                                        </p:tav>
                                      </p:tavLst>
                                    </p:anim>
                                    <p:animEffect transition="in" filter="fade">
                                      <p:cBhvr>
                                        <p:cTn id="45" dur="500"/>
                                        <p:tgtEl>
                                          <p:spTgt spid="51"/>
                                        </p:tgtEl>
                                      </p:cBhvr>
                                    </p:animEffect>
                                  </p:childTnLst>
                                </p:cTn>
                              </p:par>
                            </p:childTnLst>
                          </p:cTn>
                        </p:par>
                        <p:par>
                          <p:cTn id="46" fill="hold">
                            <p:stCondLst>
                              <p:cond delay="4500"/>
                            </p:stCondLst>
                            <p:childTnLst>
                              <p:par>
                                <p:cTn id="47" presetID="53" presetClass="entr" presetSubtype="0" fill="hold" grpId="0" nodeType="after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p:cTn id="49" dur="500" fill="hold"/>
                                        <p:tgtEl>
                                          <p:spTgt spid="43"/>
                                        </p:tgtEl>
                                        <p:attrNameLst>
                                          <p:attrName>ppt_w</p:attrName>
                                        </p:attrNameLst>
                                      </p:cBhvr>
                                      <p:tavLst>
                                        <p:tav tm="0">
                                          <p:val>
                                            <p:fltVal val="0"/>
                                          </p:val>
                                        </p:tav>
                                        <p:tav tm="100000">
                                          <p:val>
                                            <p:strVal val="#ppt_w"/>
                                          </p:val>
                                        </p:tav>
                                      </p:tavLst>
                                    </p:anim>
                                    <p:anim calcmode="lin" valueType="num">
                                      <p:cBhvr>
                                        <p:cTn id="50" dur="500" fill="hold"/>
                                        <p:tgtEl>
                                          <p:spTgt spid="43"/>
                                        </p:tgtEl>
                                        <p:attrNameLst>
                                          <p:attrName>ppt_h</p:attrName>
                                        </p:attrNameLst>
                                      </p:cBhvr>
                                      <p:tavLst>
                                        <p:tav tm="0">
                                          <p:val>
                                            <p:fltVal val="0"/>
                                          </p:val>
                                        </p:tav>
                                        <p:tav tm="100000">
                                          <p:val>
                                            <p:strVal val="#ppt_h"/>
                                          </p:val>
                                        </p:tav>
                                      </p:tavLst>
                                    </p:anim>
                                    <p:animEffect transition="in" filter="fade">
                                      <p:cBhvr>
                                        <p:cTn id="51" dur="500"/>
                                        <p:tgtEl>
                                          <p:spTgt spid="43"/>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left)">
                                      <p:cBhvr>
                                        <p:cTn id="55" dur="500"/>
                                        <p:tgtEl>
                                          <p:spTgt spid="42"/>
                                        </p:tgtEl>
                                      </p:cBhvr>
                                    </p:animEffect>
                                  </p:childTnLst>
                                </p:cTn>
                              </p:par>
                            </p:childTnLst>
                          </p:cTn>
                        </p:par>
                        <p:par>
                          <p:cTn id="56" fill="hold">
                            <p:stCondLst>
                              <p:cond delay="5500"/>
                            </p:stCondLst>
                            <p:childTnLst>
                              <p:par>
                                <p:cTn id="57" presetID="22" presetClass="entr" presetSubtype="8" fill="hold" grpId="0" nodeType="afterEffect">
                                  <p:stCondLst>
                                    <p:cond delay="0"/>
                                  </p:stCondLst>
                                  <p:childTnLst>
                                    <p:set>
                                      <p:cBhvr>
                                        <p:cTn id="58" dur="1" fill="hold">
                                          <p:stCondLst>
                                            <p:cond delay="0"/>
                                          </p:stCondLst>
                                        </p:cTn>
                                        <p:tgtEl>
                                          <p:spTgt spid="48">
                                            <p:txEl>
                                              <p:pRg st="0" end="0"/>
                                            </p:txEl>
                                          </p:spTgt>
                                        </p:tgtEl>
                                        <p:attrNameLst>
                                          <p:attrName>style.visibility</p:attrName>
                                        </p:attrNameLst>
                                      </p:cBhvr>
                                      <p:to>
                                        <p:strVal val="visible"/>
                                      </p:to>
                                    </p:set>
                                    <p:animEffect transition="in" filter="wipe(left)">
                                      <p:cBhvr>
                                        <p:cTn id="59" dur="500"/>
                                        <p:tgtEl>
                                          <p:spTgt spid="48">
                                            <p:txEl>
                                              <p:pRg st="0" end="0"/>
                                            </p:txEl>
                                          </p:spTgt>
                                        </p:tgtEl>
                                      </p:cBhvr>
                                    </p:animEffect>
                                  </p:childTnLst>
                                </p:cTn>
                              </p:par>
                            </p:childTnLst>
                          </p:cTn>
                        </p:par>
                        <p:par>
                          <p:cTn id="60" fill="hold">
                            <p:stCondLst>
                              <p:cond delay="6000"/>
                            </p:stCondLst>
                            <p:childTnLst>
                              <p:par>
                                <p:cTn id="61" presetID="22" presetClass="entr" presetSubtype="8" fill="hold" grpId="0" nodeType="afterEffect">
                                  <p:stCondLst>
                                    <p:cond delay="0"/>
                                  </p:stCondLst>
                                  <p:childTnLst>
                                    <p:set>
                                      <p:cBhvr>
                                        <p:cTn id="62" dur="1" fill="hold">
                                          <p:stCondLst>
                                            <p:cond delay="0"/>
                                          </p:stCondLst>
                                        </p:cTn>
                                        <p:tgtEl>
                                          <p:spTgt spid="50">
                                            <p:txEl>
                                              <p:pRg st="0" end="0"/>
                                            </p:txEl>
                                          </p:spTgt>
                                        </p:tgtEl>
                                        <p:attrNameLst>
                                          <p:attrName>style.visibility</p:attrName>
                                        </p:attrNameLst>
                                      </p:cBhvr>
                                      <p:to>
                                        <p:strVal val="visible"/>
                                      </p:to>
                                    </p:set>
                                    <p:animEffect transition="in" filter="wipe(left)">
                                      <p:cBhvr>
                                        <p:cTn id="63" dur="500"/>
                                        <p:tgtEl>
                                          <p:spTgt spid="50">
                                            <p:txEl>
                                              <p:pRg st="0" end="0"/>
                                            </p:txEl>
                                          </p:spTgt>
                                        </p:tgtEl>
                                      </p:cBhvr>
                                    </p:animEffect>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49">
                                            <p:txEl>
                                              <p:pRg st="0" end="0"/>
                                            </p:txEl>
                                          </p:spTgt>
                                        </p:tgtEl>
                                        <p:attrNameLst>
                                          <p:attrName>style.visibility</p:attrName>
                                        </p:attrNameLst>
                                      </p:cBhvr>
                                      <p:to>
                                        <p:strVal val="visible"/>
                                      </p:to>
                                    </p:set>
                                    <p:animEffect transition="in" filter="wipe(left)">
                                      <p:cBhvr>
                                        <p:cTn id="67" dur="500"/>
                                        <p:tgtEl>
                                          <p:spTgt spid="49">
                                            <p:txEl>
                                              <p:pRg st="0" end="0"/>
                                            </p:txEl>
                                          </p:spTgt>
                                        </p:tgtEl>
                                      </p:cBhvr>
                                    </p:animEffect>
                                  </p:childTnLst>
                                </p:cTn>
                              </p:par>
                            </p:childTnLst>
                          </p:cTn>
                        </p:par>
                        <p:par>
                          <p:cTn id="68" fill="hold">
                            <p:stCondLst>
                              <p:cond delay="7000"/>
                            </p:stCondLst>
                            <p:childTnLst>
                              <p:par>
                                <p:cTn id="69" presetID="53" presetClass="entr" presetSubtype="0" fill="hold" grpId="0" nodeType="afterEffect">
                                  <p:stCondLst>
                                    <p:cond delay="0"/>
                                  </p:stCondLst>
                                  <p:childTnLst>
                                    <p:set>
                                      <p:cBhvr>
                                        <p:cTn id="70" dur="1" fill="hold">
                                          <p:stCondLst>
                                            <p:cond delay="0"/>
                                          </p:stCondLst>
                                        </p:cTn>
                                        <p:tgtEl>
                                          <p:spTgt spid="57"/>
                                        </p:tgtEl>
                                        <p:attrNameLst>
                                          <p:attrName>style.visibility</p:attrName>
                                        </p:attrNameLst>
                                      </p:cBhvr>
                                      <p:to>
                                        <p:strVal val="visible"/>
                                      </p:to>
                                    </p:set>
                                    <p:anim calcmode="lin" valueType="num">
                                      <p:cBhvr>
                                        <p:cTn id="71" dur="500" fill="hold"/>
                                        <p:tgtEl>
                                          <p:spTgt spid="57"/>
                                        </p:tgtEl>
                                        <p:attrNameLst>
                                          <p:attrName>ppt_w</p:attrName>
                                        </p:attrNameLst>
                                      </p:cBhvr>
                                      <p:tavLst>
                                        <p:tav tm="0">
                                          <p:val>
                                            <p:fltVal val="0"/>
                                          </p:val>
                                        </p:tav>
                                        <p:tav tm="100000">
                                          <p:val>
                                            <p:strVal val="#ppt_w"/>
                                          </p:val>
                                        </p:tav>
                                      </p:tavLst>
                                    </p:anim>
                                    <p:anim calcmode="lin" valueType="num">
                                      <p:cBhvr>
                                        <p:cTn id="72" dur="500" fill="hold"/>
                                        <p:tgtEl>
                                          <p:spTgt spid="57"/>
                                        </p:tgtEl>
                                        <p:attrNameLst>
                                          <p:attrName>ppt_h</p:attrName>
                                        </p:attrNameLst>
                                      </p:cBhvr>
                                      <p:tavLst>
                                        <p:tav tm="0">
                                          <p:val>
                                            <p:fltVal val="0"/>
                                          </p:val>
                                        </p:tav>
                                        <p:tav tm="100000">
                                          <p:val>
                                            <p:strVal val="#ppt_h"/>
                                          </p:val>
                                        </p:tav>
                                      </p:tavLst>
                                    </p:anim>
                                    <p:animEffect transition="in" filter="fade">
                                      <p:cBhvr>
                                        <p:cTn id="73" dur="500"/>
                                        <p:tgtEl>
                                          <p:spTgt spid="57"/>
                                        </p:tgtEl>
                                      </p:cBhvr>
                                    </p:animEffect>
                                  </p:childTnLst>
                                </p:cTn>
                              </p:par>
                            </p:childTnLst>
                          </p:cTn>
                        </p:par>
                        <p:par>
                          <p:cTn id="74" fill="hold">
                            <p:stCondLst>
                              <p:cond delay="7500"/>
                            </p:stCondLst>
                            <p:childTnLst>
                              <p:par>
                                <p:cTn id="75" presetID="53" presetClass="entr" presetSubtype="0" fill="hold" grpId="0" nodeType="afterEffect">
                                  <p:stCondLst>
                                    <p:cond delay="0"/>
                                  </p:stCondLst>
                                  <p:childTnLst>
                                    <p:set>
                                      <p:cBhvr>
                                        <p:cTn id="76" dur="1" fill="hold">
                                          <p:stCondLst>
                                            <p:cond delay="0"/>
                                          </p:stCondLst>
                                        </p:cTn>
                                        <p:tgtEl>
                                          <p:spTgt spid="53"/>
                                        </p:tgtEl>
                                        <p:attrNameLst>
                                          <p:attrName>style.visibility</p:attrName>
                                        </p:attrNameLst>
                                      </p:cBhvr>
                                      <p:to>
                                        <p:strVal val="visible"/>
                                      </p:to>
                                    </p:set>
                                    <p:anim calcmode="lin" valueType="num">
                                      <p:cBhvr>
                                        <p:cTn id="77" dur="500" fill="hold"/>
                                        <p:tgtEl>
                                          <p:spTgt spid="53"/>
                                        </p:tgtEl>
                                        <p:attrNameLst>
                                          <p:attrName>ppt_w</p:attrName>
                                        </p:attrNameLst>
                                      </p:cBhvr>
                                      <p:tavLst>
                                        <p:tav tm="0">
                                          <p:val>
                                            <p:fltVal val="0"/>
                                          </p:val>
                                        </p:tav>
                                        <p:tav tm="100000">
                                          <p:val>
                                            <p:strVal val="#ppt_w"/>
                                          </p:val>
                                        </p:tav>
                                      </p:tavLst>
                                    </p:anim>
                                    <p:anim calcmode="lin" valueType="num">
                                      <p:cBhvr>
                                        <p:cTn id="78" dur="500" fill="hold"/>
                                        <p:tgtEl>
                                          <p:spTgt spid="53"/>
                                        </p:tgtEl>
                                        <p:attrNameLst>
                                          <p:attrName>ppt_h</p:attrName>
                                        </p:attrNameLst>
                                      </p:cBhvr>
                                      <p:tavLst>
                                        <p:tav tm="0">
                                          <p:val>
                                            <p:fltVal val="0"/>
                                          </p:val>
                                        </p:tav>
                                        <p:tav tm="100000">
                                          <p:val>
                                            <p:strVal val="#ppt_h"/>
                                          </p:val>
                                        </p:tav>
                                      </p:tavLst>
                                    </p:anim>
                                    <p:animEffect transition="in" filter="fade">
                                      <p:cBhvr>
                                        <p:cTn id="79" dur="500"/>
                                        <p:tgtEl>
                                          <p:spTgt spid="53"/>
                                        </p:tgtEl>
                                      </p:cBhvr>
                                    </p:animEffect>
                                  </p:childTnLst>
                                </p:cTn>
                              </p:par>
                            </p:childTnLst>
                          </p:cTn>
                        </p:par>
                        <p:par>
                          <p:cTn id="80" fill="hold">
                            <p:stCondLst>
                              <p:cond delay="8000"/>
                            </p:stCondLst>
                            <p:childTnLst>
                              <p:par>
                                <p:cTn id="81" presetID="22" presetClass="entr" presetSubtype="2" fill="hold" grpId="0" nodeType="after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wipe(right)">
                                      <p:cBhvr>
                                        <p:cTn id="83" dur="500"/>
                                        <p:tgtEl>
                                          <p:spTgt spid="52"/>
                                        </p:tgtEl>
                                      </p:cBhvr>
                                    </p:animEffect>
                                  </p:childTnLst>
                                </p:cTn>
                              </p:par>
                            </p:childTnLst>
                          </p:cTn>
                        </p:par>
                        <p:par>
                          <p:cTn id="84" fill="hold">
                            <p:stCondLst>
                              <p:cond delay="8500"/>
                            </p:stCondLst>
                            <p:childTnLst>
                              <p:par>
                                <p:cTn id="85" presetID="22" presetClass="entr" presetSubtype="2" fill="hold" grpId="0" nodeType="afterEffect">
                                  <p:stCondLst>
                                    <p:cond delay="0"/>
                                  </p:stCondLst>
                                  <p:childTnLst>
                                    <p:set>
                                      <p:cBhvr>
                                        <p:cTn id="86" dur="1" fill="hold">
                                          <p:stCondLst>
                                            <p:cond delay="0"/>
                                          </p:stCondLst>
                                        </p:cTn>
                                        <p:tgtEl>
                                          <p:spTgt spid="54">
                                            <p:txEl>
                                              <p:pRg st="0" end="0"/>
                                            </p:txEl>
                                          </p:spTgt>
                                        </p:tgtEl>
                                        <p:attrNameLst>
                                          <p:attrName>style.visibility</p:attrName>
                                        </p:attrNameLst>
                                      </p:cBhvr>
                                      <p:to>
                                        <p:strVal val="visible"/>
                                      </p:to>
                                    </p:set>
                                    <p:animEffect transition="in" filter="wipe(right)">
                                      <p:cBhvr>
                                        <p:cTn id="87" dur="500"/>
                                        <p:tgtEl>
                                          <p:spTgt spid="54">
                                            <p:txEl>
                                              <p:pRg st="0" end="0"/>
                                            </p:txEl>
                                          </p:spTgt>
                                        </p:tgtEl>
                                      </p:cBhvr>
                                    </p:animEffect>
                                  </p:childTnLst>
                                </p:cTn>
                              </p:par>
                            </p:childTnLst>
                          </p:cTn>
                        </p:par>
                        <p:par>
                          <p:cTn id="88" fill="hold">
                            <p:stCondLst>
                              <p:cond delay="9000"/>
                            </p:stCondLst>
                            <p:childTnLst>
                              <p:par>
                                <p:cTn id="89" presetID="22" presetClass="entr" presetSubtype="2" fill="hold" grpId="0" nodeType="afterEffect">
                                  <p:stCondLst>
                                    <p:cond delay="0"/>
                                  </p:stCondLst>
                                  <p:childTnLst>
                                    <p:set>
                                      <p:cBhvr>
                                        <p:cTn id="90" dur="1" fill="hold">
                                          <p:stCondLst>
                                            <p:cond delay="0"/>
                                          </p:stCondLst>
                                        </p:cTn>
                                        <p:tgtEl>
                                          <p:spTgt spid="56">
                                            <p:txEl>
                                              <p:pRg st="0" end="0"/>
                                            </p:txEl>
                                          </p:spTgt>
                                        </p:tgtEl>
                                        <p:attrNameLst>
                                          <p:attrName>style.visibility</p:attrName>
                                        </p:attrNameLst>
                                      </p:cBhvr>
                                      <p:to>
                                        <p:strVal val="visible"/>
                                      </p:to>
                                    </p:set>
                                    <p:animEffect transition="in" filter="wipe(right)">
                                      <p:cBhvr>
                                        <p:cTn id="91" dur="500"/>
                                        <p:tgtEl>
                                          <p:spTgt spid="56">
                                            <p:txEl>
                                              <p:pRg st="0" end="0"/>
                                            </p:txEl>
                                          </p:spTgt>
                                        </p:tgtEl>
                                      </p:cBhvr>
                                    </p:animEffect>
                                  </p:childTnLst>
                                </p:cTn>
                              </p:par>
                            </p:childTnLst>
                          </p:cTn>
                        </p:par>
                        <p:par>
                          <p:cTn id="92" fill="hold">
                            <p:stCondLst>
                              <p:cond delay="9500"/>
                            </p:stCondLst>
                            <p:childTnLst>
                              <p:par>
                                <p:cTn id="93" presetID="22" presetClass="entr" presetSubtype="2" fill="hold" grpId="0" nodeType="afterEffect">
                                  <p:stCondLst>
                                    <p:cond delay="0"/>
                                  </p:stCondLst>
                                  <p:childTnLst>
                                    <p:set>
                                      <p:cBhvr>
                                        <p:cTn id="94" dur="1" fill="hold">
                                          <p:stCondLst>
                                            <p:cond delay="0"/>
                                          </p:stCondLst>
                                        </p:cTn>
                                        <p:tgtEl>
                                          <p:spTgt spid="55">
                                            <p:txEl>
                                              <p:pRg st="0" end="0"/>
                                            </p:txEl>
                                          </p:spTgt>
                                        </p:tgtEl>
                                        <p:attrNameLst>
                                          <p:attrName>style.visibility</p:attrName>
                                        </p:attrNameLst>
                                      </p:cBhvr>
                                      <p:to>
                                        <p:strVal val="visible"/>
                                      </p:to>
                                    </p:set>
                                    <p:animEffect transition="in" filter="wipe(right)">
                                      <p:cBhvr>
                                        <p:cTn id="95" dur="500"/>
                                        <p:tgtEl>
                                          <p:spTgt spid="55">
                                            <p:txEl>
                                              <p:pRg st="0" end="0"/>
                                            </p:txEl>
                                          </p:spTgt>
                                        </p:tgtEl>
                                      </p:cBhvr>
                                    </p:animEffect>
                                  </p:childTnLst>
                                </p:cTn>
                              </p:par>
                            </p:childTnLst>
                          </p:cTn>
                        </p:par>
                        <p:par>
                          <p:cTn id="96" fill="hold">
                            <p:stCondLst>
                              <p:cond delay="10000"/>
                            </p:stCondLst>
                            <p:childTnLst>
                              <p:par>
                                <p:cTn id="97" presetID="53" presetClass="entr" presetSubtype="0" fill="hold" grpId="0" nodeType="afterEffect">
                                  <p:stCondLst>
                                    <p:cond delay="0"/>
                                  </p:stCondLst>
                                  <p:childTnLst>
                                    <p:set>
                                      <p:cBhvr>
                                        <p:cTn id="98" dur="1" fill="hold">
                                          <p:stCondLst>
                                            <p:cond delay="0"/>
                                          </p:stCondLst>
                                        </p:cTn>
                                        <p:tgtEl>
                                          <p:spTgt spid="63"/>
                                        </p:tgtEl>
                                        <p:attrNameLst>
                                          <p:attrName>style.visibility</p:attrName>
                                        </p:attrNameLst>
                                      </p:cBhvr>
                                      <p:to>
                                        <p:strVal val="visible"/>
                                      </p:to>
                                    </p:set>
                                    <p:anim calcmode="lin" valueType="num">
                                      <p:cBhvr>
                                        <p:cTn id="99" dur="500" fill="hold"/>
                                        <p:tgtEl>
                                          <p:spTgt spid="63"/>
                                        </p:tgtEl>
                                        <p:attrNameLst>
                                          <p:attrName>ppt_w</p:attrName>
                                        </p:attrNameLst>
                                      </p:cBhvr>
                                      <p:tavLst>
                                        <p:tav tm="0">
                                          <p:val>
                                            <p:fltVal val="0"/>
                                          </p:val>
                                        </p:tav>
                                        <p:tav tm="100000">
                                          <p:val>
                                            <p:strVal val="#ppt_w"/>
                                          </p:val>
                                        </p:tav>
                                      </p:tavLst>
                                    </p:anim>
                                    <p:anim calcmode="lin" valueType="num">
                                      <p:cBhvr>
                                        <p:cTn id="100" dur="500" fill="hold"/>
                                        <p:tgtEl>
                                          <p:spTgt spid="63"/>
                                        </p:tgtEl>
                                        <p:attrNameLst>
                                          <p:attrName>ppt_h</p:attrName>
                                        </p:attrNameLst>
                                      </p:cBhvr>
                                      <p:tavLst>
                                        <p:tav tm="0">
                                          <p:val>
                                            <p:fltVal val="0"/>
                                          </p:val>
                                        </p:tav>
                                        <p:tav tm="100000">
                                          <p:val>
                                            <p:strVal val="#ppt_h"/>
                                          </p:val>
                                        </p:tav>
                                      </p:tavLst>
                                    </p:anim>
                                    <p:animEffect transition="in" filter="fade">
                                      <p:cBhvr>
                                        <p:cTn id="101" dur="500"/>
                                        <p:tgtEl>
                                          <p:spTgt spid="63"/>
                                        </p:tgtEl>
                                      </p:cBhvr>
                                    </p:animEffect>
                                  </p:childTnLst>
                                </p:cTn>
                              </p:par>
                            </p:childTnLst>
                          </p:cTn>
                        </p:par>
                        <p:par>
                          <p:cTn id="102" fill="hold">
                            <p:stCondLst>
                              <p:cond delay="10500"/>
                            </p:stCondLst>
                            <p:childTnLst>
                              <p:par>
                                <p:cTn id="103" presetID="53" presetClass="entr" presetSubtype="0" fill="hold" grpId="0" nodeType="afterEffect">
                                  <p:stCondLst>
                                    <p:cond delay="0"/>
                                  </p:stCondLst>
                                  <p:childTnLst>
                                    <p:set>
                                      <p:cBhvr>
                                        <p:cTn id="104" dur="1" fill="hold">
                                          <p:stCondLst>
                                            <p:cond delay="0"/>
                                          </p:stCondLst>
                                        </p:cTn>
                                        <p:tgtEl>
                                          <p:spTgt spid="59"/>
                                        </p:tgtEl>
                                        <p:attrNameLst>
                                          <p:attrName>style.visibility</p:attrName>
                                        </p:attrNameLst>
                                      </p:cBhvr>
                                      <p:to>
                                        <p:strVal val="visible"/>
                                      </p:to>
                                    </p:set>
                                    <p:anim calcmode="lin" valueType="num">
                                      <p:cBhvr>
                                        <p:cTn id="105" dur="500" fill="hold"/>
                                        <p:tgtEl>
                                          <p:spTgt spid="59"/>
                                        </p:tgtEl>
                                        <p:attrNameLst>
                                          <p:attrName>ppt_w</p:attrName>
                                        </p:attrNameLst>
                                      </p:cBhvr>
                                      <p:tavLst>
                                        <p:tav tm="0">
                                          <p:val>
                                            <p:fltVal val="0"/>
                                          </p:val>
                                        </p:tav>
                                        <p:tav tm="100000">
                                          <p:val>
                                            <p:strVal val="#ppt_w"/>
                                          </p:val>
                                        </p:tav>
                                      </p:tavLst>
                                    </p:anim>
                                    <p:anim calcmode="lin" valueType="num">
                                      <p:cBhvr>
                                        <p:cTn id="106" dur="500" fill="hold"/>
                                        <p:tgtEl>
                                          <p:spTgt spid="59"/>
                                        </p:tgtEl>
                                        <p:attrNameLst>
                                          <p:attrName>ppt_h</p:attrName>
                                        </p:attrNameLst>
                                      </p:cBhvr>
                                      <p:tavLst>
                                        <p:tav tm="0">
                                          <p:val>
                                            <p:fltVal val="0"/>
                                          </p:val>
                                        </p:tav>
                                        <p:tav tm="100000">
                                          <p:val>
                                            <p:strVal val="#ppt_h"/>
                                          </p:val>
                                        </p:tav>
                                      </p:tavLst>
                                    </p:anim>
                                    <p:animEffect transition="in" filter="fade">
                                      <p:cBhvr>
                                        <p:cTn id="107" dur="500"/>
                                        <p:tgtEl>
                                          <p:spTgt spid="59"/>
                                        </p:tgtEl>
                                      </p:cBhvr>
                                    </p:animEffect>
                                  </p:childTnLst>
                                </p:cTn>
                              </p:par>
                            </p:childTnLst>
                          </p:cTn>
                        </p:par>
                        <p:par>
                          <p:cTn id="108" fill="hold">
                            <p:stCondLst>
                              <p:cond delay="11000"/>
                            </p:stCondLst>
                            <p:childTnLst>
                              <p:par>
                                <p:cTn id="109" presetID="22" presetClass="entr" presetSubtype="2" fill="hold" grpId="0" nodeType="after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wipe(right)">
                                      <p:cBhvr>
                                        <p:cTn id="111" dur="500"/>
                                        <p:tgtEl>
                                          <p:spTgt spid="58"/>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0">
                                            <p:txEl>
                                              <p:pRg st="0" end="0"/>
                                            </p:txEl>
                                          </p:spTgt>
                                        </p:tgtEl>
                                        <p:attrNameLst>
                                          <p:attrName>style.visibility</p:attrName>
                                        </p:attrNameLst>
                                      </p:cBhvr>
                                      <p:to>
                                        <p:strVal val="visible"/>
                                      </p:to>
                                    </p:set>
                                    <p:animEffect transition="in" filter="wipe(right)">
                                      <p:cBhvr>
                                        <p:cTn id="115" dur="500"/>
                                        <p:tgtEl>
                                          <p:spTgt spid="60">
                                            <p:txEl>
                                              <p:pRg st="0" end="0"/>
                                            </p:txEl>
                                          </p:spTgt>
                                        </p:tgtEl>
                                      </p:cBhvr>
                                    </p:animEffect>
                                  </p:childTnLst>
                                </p:cTn>
                              </p:par>
                            </p:childTnLst>
                          </p:cTn>
                        </p:par>
                        <p:par>
                          <p:cTn id="116" fill="hold">
                            <p:stCondLst>
                              <p:cond delay="12000"/>
                            </p:stCondLst>
                            <p:childTnLst>
                              <p:par>
                                <p:cTn id="117" presetID="22" presetClass="entr" presetSubtype="2" fill="hold" grpId="0" nodeType="afterEffect">
                                  <p:stCondLst>
                                    <p:cond delay="0"/>
                                  </p:stCondLst>
                                  <p:childTnLst>
                                    <p:set>
                                      <p:cBhvr>
                                        <p:cTn id="118" dur="1" fill="hold">
                                          <p:stCondLst>
                                            <p:cond delay="0"/>
                                          </p:stCondLst>
                                        </p:cTn>
                                        <p:tgtEl>
                                          <p:spTgt spid="62">
                                            <p:txEl>
                                              <p:pRg st="0" end="0"/>
                                            </p:txEl>
                                          </p:spTgt>
                                        </p:tgtEl>
                                        <p:attrNameLst>
                                          <p:attrName>style.visibility</p:attrName>
                                        </p:attrNameLst>
                                      </p:cBhvr>
                                      <p:to>
                                        <p:strVal val="visible"/>
                                      </p:to>
                                    </p:set>
                                    <p:animEffect transition="in" filter="wipe(right)">
                                      <p:cBhvr>
                                        <p:cTn id="119" dur="500"/>
                                        <p:tgtEl>
                                          <p:spTgt spid="62">
                                            <p:txEl>
                                              <p:pRg st="0" end="0"/>
                                            </p:txEl>
                                          </p:spTgt>
                                        </p:tgtEl>
                                      </p:cBhvr>
                                    </p:animEffect>
                                  </p:childTnLst>
                                </p:cTn>
                              </p:par>
                            </p:childTnLst>
                          </p:cTn>
                        </p:par>
                        <p:par>
                          <p:cTn id="120" fill="hold">
                            <p:stCondLst>
                              <p:cond delay="12500"/>
                            </p:stCondLst>
                            <p:childTnLst>
                              <p:par>
                                <p:cTn id="121" presetID="22" presetClass="entr" presetSubtype="2" fill="hold" grpId="0" nodeType="afterEffect">
                                  <p:stCondLst>
                                    <p:cond delay="0"/>
                                  </p:stCondLst>
                                  <p:childTnLst>
                                    <p:set>
                                      <p:cBhvr>
                                        <p:cTn id="122" dur="1" fill="hold">
                                          <p:stCondLst>
                                            <p:cond delay="0"/>
                                          </p:stCondLst>
                                        </p:cTn>
                                        <p:tgtEl>
                                          <p:spTgt spid="61">
                                            <p:txEl>
                                              <p:pRg st="0" end="0"/>
                                            </p:txEl>
                                          </p:spTgt>
                                        </p:tgtEl>
                                        <p:attrNameLst>
                                          <p:attrName>style.visibility</p:attrName>
                                        </p:attrNameLst>
                                      </p:cBhvr>
                                      <p:to>
                                        <p:strVal val="visible"/>
                                      </p:to>
                                    </p:set>
                                    <p:animEffect transition="in" filter="wipe(right)">
                                      <p:cBhvr>
                                        <p:cTn id="123" dur="500"/>
                                        <p:tgtEl>
                                          <p:spTgt spid="61">
                                            <p:txEl>
                                              <p:pRg st="0" end="0"/>
                                            </p:txEl>
                                          </p:spTgt>
                                        </p:tgtEl>
                                      </p:cBhvr>
                                    </p:animEffect>
                                  </p:childTnLst>
                                </p:cTn>
                              </p:par>
                            </p:childTnLst>
                          </p:cTn>
                        </p:par>
                        <p:par>
                          <p:cTn id="124" fill="hold">
                            <p:stCondLst>
                              <p:cond delay="13000"/>
                            </p:stCondLst>
                            <p:childTnLst>
                              <p:par>
                                <p:cTn id="125" presetID="53" presetClass="entr" presetSubtype="0" fill="hold" grpId="0" nodeType="afterEffect">
                                  <p:stCondLst>
                                    <p:cond delay="0"/>
                                  </p:stCondLst>
                                  <p:childTnLst>
                                    <p:set>
                                      <p:cBhvr>
                                        <p:cTn id="126" dur="1" fill="hold">
                                          <p:stCondLst>
                                            <p:cond delay="0"/>
                                          </p:stCondLst>
                                        </p:cTn>
                                        <p:tgtEl>
                                          <p:spTgt spid="69"/>
                                        </p:tgtEl>
                                        <p:attrNameLst>
                                          <p:attrName>style.visibility</p:attrName>
                                        </p:attrNameLst>
                                      </p:cBhvr>
                                      <p:to>
                                        <p:strVal val="visible"/>
                                      </p:to>
                                    </p:set>
                                    <p:anim calcmode="lin" valueType="num">
                                      <p:cBhvr>
                                        <p:cTn id="127" dur="500" fill="hold"/>
                                        <p:tgtEl>
                                          <p:spTgt spid="69"/>
                                        </p:tgtEl>
                                        <p:attrNameLst>
                                          <p:attrName>ppt_w</p:attrName>
                                        </p:attrNameLst>
                                      </p:cBhvr>
                                      <p:tavLst>
                                        <p:tav tm="0">
                                          <p:val>
                                            <p:fltVal val="0"/>
                                          </p:val>
                                        </p:tav>
                                        <p:tav tm="100000">
                                          <p:val>
                                            <p:strVal val="#ppt_w"/>
                                          </p:val>
                                        </p:tav>
                                      </p:tavLst>
                                    </p:anim>
                                    <p:anim calcmode="lin" valueType="num">
                                      <p:cBhvr>
                                        <p:cTn id="128" dur="500" fill="hold"/>
                                        <p:tgtEl>
                                          <p:spTgt spid="69"/>
                                        </p:tgtEl>
                                        <p:attrNameLst>
                                          <p:attrName>ppt_h</p:attrName>
                                        </p:attrNameLst>
                                      </p:cBhvr>
                                      <p:tavLst>
                                        <p:tav tm="0">
                                          <p:val>
                                            <p:fltVal val="0"/>
                                          </p:val>
                                        </p:tav>
                                        <p:tav tm="100000">
                                          <p:val>
                                            <p:strVal val="#ppt_h"/>
                                          </p:val>
                                        </p:tav>
                                      </p:tavLst>
                                    </p:anim>
                                    <p:animEffect transition="in" filter="fade">
                                      <p:cBhvr>
                                        <p:cTn id="129" dur="500"/>
                                        <p:tgtEl>
                                          <p:spTgt spid="69"/>
                                        </p:tgtEl>
                                      </p:cBhvr>
                                    </p:animEffect>
                                  </p:childTnLst>
                                </p:cTn>
                              </p:par>
                            </p:childTnLst>
                          </p:cTn>
                        </p:par>
                        <p:par>
                          <p:cTn id="130" fill="hold">
                            <p:stCondLst>
                              <p:cond delay="13500"/>
                            </p:stCondLst>
                            <p:childTnLst>
                              <p:par>
                                <p:cTn id="131" presetID="53" presetClass="entr" presetSubtype="0" fill="hold" grpId="0" nodeType="afterEffect">
                                  <p:stCondLst>
                                    <p:cond delay="0"/>
                                  </p:stCondLst>
                                  <p:childTnLst>
                                    <p:set>
                                      <p:cBhvr>
                                        <p:cTn id="132" dur="1" fill="hold">
                                          <p:stCondLst>
                                            <p:cond delay="0"/>
                                          </p:stCondLst>
                                        </p:cTn>
                                        <p:tgtEl>
                                          <p:spTgt spid="65"/>
                                        </p:tgtEl>
                                        <p:attrNameLst>
                                          <p:attrName>style.visibility</p:attrName>
                                        </p:attrNameLst>
                                      </p:cBhvr>
                                      <p:to>
                                        <p:strVal val="visible"/>
                                      </p:to>
                                    </p:set>
                                    <p:anim calcmode="lin" valueType="num">
                                      <p:cBhvr>
                                        <p:cTn id="133" dur="500" fill="hold"/>
                                        <p:tgtEl>
                                          <p:spTgt spid="65"/>
                                        </p:tgtEl>
                                        <p:attrNameLst>
                                          <p:attrName>ppt_w</p:attrName>
                                        </p:attrNameLst>
                                      </p:cBhvr>
                                      <p:tavLst>
                                        <p:tav tm="0">
                                          <p:val>
                                            <p:fltVal val="0"/>
                                          </p:val>
                                        </p:tav>
                                        <p:tav tm="100000">
                                          <p:val>
                                            <p:strVal val="#ppt_w"/>
                                          </p:val>
                                        </p:tav>
                                      </p:tavLst>
                                    </p:anim>
                                    <p:anim calcmode="lin" valueType="num">
                                      <p:cBhvr>
                                        <p:cTn id="134" dur="500" fill="hold"/>
                                        <p:tgtEl>
                                          <p:spTgt spid="65"/>
                                        </p:tgtEl>
                                        <p:attrNameLst>
                                          <p:attrName>ppt_h</p:attrName>
                                        </p:attrNameLst>
                                      </p:cBhvr>
                                      <p:tavLst>
                                        <p:tav tm="0">
                                          <p:val>
                                            <p:fltVal val="0"/>
                                          </p:val>
                                        </p:tav>
                                        <p:tav tm="100000">
                                          <p:val>
                                            <p:strVal val="#ppt_h"/>
                                          </p:val>
                                        </p:tav>
                                      </p:tavLst>
                                    </p:anim>
                                    <p:animEffect transition="in" filter="fade">
                                      <p:cBhvr>
                                        <p:cTn id="135" dur="500"/>
                                        <p:tgtEl>
                                          <p:spTgt spid="65"/>
                                        </p:tgtEl>
                                      </p:cBhvr>
                                    </p:animEffect>
                                  </p:childTnLst>
                                </p:cTn>
                              </p:par>
                            </p:childTnLst>
                          </p:cTn>
                        </p:par>
                        <p:par>
                          <p:cTn id="136" fill="hold">
                            <p:stCondLst>
                              <p:cond delay="14000"/>
                            </p:stCondLst>
                            <p:childTnLst>
                              <p:par>
                                <p:cTn id="137" presetID="22" presetClass="entr" presetSubtype="8" fill="hold" grpId="0" nodeType="afterEffect">
                                  <p:stCondLst>
                                    <p:cond delay="0"/>
                                  </p:stCondLst>
                                  <p:childTnLst>
                                    <p:set>
                                      <p:cBhvr>
                                        <p:cTn id="138" dur="1" fill="hold">
                                          <p:stCondLst>
                                            <p:cond delay="0"/>
                                          </p:stCondLst>
                                        </p:cTn>
                                        <p:tgtEl>
                                          <p:spTgt spid="64"/>
                                        </p:tgtEl>
                                        <p:attrNameLst>
                                          <p:attrName>style.visibility</p:attrName>
                                        </p:attrNameLst>
                                      </p:cBhvr>
                                      <p:to>
                                        <p:strVal val="visible"/>
                                      </p:to>
                                    </p:set>
                                    <p:animEffect transition="in" filter="wipe(left)">
                                      <p:cBhvr>
                                        <p:cTn id="139" dur="500"/>
                                        <p:tgtEl>
                                          <p:spTgt spid="64"/>
                                        </p:tgtEl>
                                      </p:cBhvr>
                                    </p:animEffect>
                                  </p:childTnLst>
                                </p:cTn>
                              </p:par>
                            </p:childTnLst>
                          </p:cTn>
                        </p:par>
                        <p:par>
                          <p:cTn id="140" fill="hold">
                            <p:stCondLst>
                              <p:cond delay="14500"/>
                            </p:stCondLst>
                            <p:childTnLst>
                              <p:par>
                                <p:cTn id="141" presetID="22" presetClass="entr" presetSubtype="8" fill="hold" grpId="0" nodeType="afterEffect">
                                  <p:stCondLst>
                                    <p:cond delay="0"/>
                                  </p:stCondLst>
                                  <p:childTnLst>
                                    <p:set>
                                      <p:cBhvr>
                                        <p:cTn id="142" dur="1" fill="hold">
                                          <p:stCondLst>
                                            <p:cond delay="0"/>
                                          </p:stCondLst>
                                        </p:cTn>
                                        <p:tgtEl>
                                          <p:spTgt spid="66">
                                            <p:txEl>
                                              <p:pRg st="0" end="0"/>
                                            </p:txEl>
                                          </p:spTgt>
                                        </p:tgtEl>
                                        <p:attrNameLst>
                                          <p:attrName>style.visibility</p:attrName>
                                        </p:attrNameLst>
                                      </p:cBhvr>
                                      <p:to>
                                        <p:strVal val="visible"/>
                                      </p:to>
                                    </p:set>
                                    <p:animEffect transition="in" filter="wipe(left)">
                                      <p:cBhvr>
                                        <p:cTn id="143" dur="500"/>
                                        <p:tgtEl>
                                          <p:spTgt spid="66">
                                            <p:txEl>
                                              <p:pRg st="0" end="0"/>
                                            </p:txEl>
                                          </p:spTgt>
                                        </p:tgtEl>
                                      </p:cBhvr>
                                    </p:animEffect>
                                  </p:childTnLst>
                                </p:cTn>
                              </p:par>
                            </p:childTnLst>
                          </p:cTn>
                        </p:par>
                        <p:par>
                          <p:cTn id="144" fill="hold">
                            <p:stCondLst>
                              <p:cond delay="15000"/>
                            </p:stCondLst>
                            <p:childTnLst>
                              <p:par>
                                <p:cTn id="145" presetID="22" presetClass="entr" presetSubtype="8" fill="hold" grpId="0" nodeType="afterEffect">
                                  <p:stCondLst>
                                    <p:cond delay="0"/>
                                  </p:stCondLst>
                                  <p:childTnLst>
                                    <p:set>
                                      <p:cBhvr>
                                        <p:cTn id="146" dur="1" fill="hold">
                                          <p:stCondLst>
                                            <p:cond delay="0"/>
                                          </p:stCondLst>
                                        </p:cTn>
                                        <p:tgtEl>
                                          <p:spTgt spid="68">
                                            <p:txEl>
                                              <p:pRg st="0" end="0"/>
                                            </p:txEl>
                                          </p:spTgt>
                                        </p:tgtEl>
                                        <p:attrNameLst>
                                          <p:attrName>style.visibility</p:attrName>
                                        </p:attrNameLst>
                                      </p:cBhvr>
                                      <p:to>
                                        <p:strVal val="visible"/>
                                      </p:to>
                                    </p:set>
                                    <p:animEffect transition="in" filter="wipe(left)">
                                      <p:cBhvr>
                                        <p:cTn id="147" dur="500"/>
                                        <p:tgtEl>
                                          <p:spTgt spid="68">
                                            <p:txEl>
                                              <p:pRg st="0" end="0"/>
                                            </p:txEl>
                                          </p:spTgt>
                                        </p:tgtEl>
                                      </p:cBhvr>
                                    </p:animEffect>
                                  </p:childTnLst>
                                </p:cTn>
                              </p:par>
                            </p:childTnLst>
                          </p:cTn>
                        </p:par>
                        <p:par>
                          <p:cTn id="148" fill="hold">
                            <p:stCondLst>
                              <p:cond delay="15500"/>
                            </p:stCondLst>
                            <p:childTnLst>
                              <p:par>
                                <p:cTn id="149" presetID="22" presetClass="entr" presetSubtype="8" fill="hold" grpId="0" nodeType="afterEffect">
                                  <p:stCondLst>
                                    <p:cond delay="0"/>
                                  </p:stCondLst>
                                  <p:childTnLst>
                                    <p:set>
                                      <p:cBhvr>
                                        <p:cTn id="150" dur="1" fill="hold">
                                          <p:stCondLst>
                                            <p:cond delay="0"/>
                                          </p:stCondLst>
                                        </p:cTn>
                                        <p:tgtEl>
                                          <p:spTgt spid="67">
                                            <p:txEl>
                                              <p:pRg st="0" end="0"/>
                                            </p:txEl>
                                          </p:spTgt>
                                        </p:tgtEl>
                                        <p:attrNameLst>
                                          <p:attrName>style.visibility</p:attrName>
                                        </p:attrNameLst>
                                      </p:cBhvr>
                                      <p:to>
                                        <p:strVal val="visible"/>
                                      </p:to>
                                    </p:set>
                                    <p:animEffect transition="in" filter="wipe(left)">
                                      <p:cBhvr>
                                        <p:cTn id="151" dur="500"/>
                                        <p:tgtEl>
                                          <p:spTgt spid="67">
                                            <p:txEl>
                                              <p:pRg st="0" end="0"/>
                                            </p:txEl>
                                          </p:spTgt>
                                        </p:tgtEl>
                                      </p:cBhvr>
                                    </p:animEffect>
                                  </p:childTnLst>
                                </p:cTn>
                              </p:par>
                            </p:childTnLst>
                          </p:cTn>
                        </p:par>
                        <p:par>
                          <p:cTn id="152" fill="hold">
                            <p:stCondLst>
                              <p:cond delay="16000"/>
                            </p:stCondLst>
                            <p:childTnLst>
                              <p:par>
                                <p:cTn id="153" presetID="53" presetClass="entr" presetSubtype="0" fill="hold" grpId="0" nodeType="afterEffect">
                                  <p:stCondLst>
                                    <p:cond delay="0"/>
                                  </p:stCondLst>
                                  <p:childTnLst>
                                    <p:set>
                                      <p:cBhvr>
                                        <p:cTn id="154" dur="1" fill="hold">
                                          <p:stCondLst>
                                            <p:cond delay="0"/>
                                          </p:stCondLst>
                                        </p:cTn>
                                        <p:tgtEl>
                                          <p:spTgt spid="85"/>
                                        </p:tgtEl>
                                        <p:attrNameLst>
                                          <p:attrName>style.visibility</p:attrName>
                                        </p:attrNameLst>
                                      </p:cBhvr>
                                      <p:to>
                                        <p:strVal val="visible"/>
                                      </p:to>
                                    </p:set>
                                    <p:anim calcmode="lin" valueType="num">
                                      <p:cBhvr>
                                        <p:cTn id="155" dur="500" fill="hold"/>
                                        <p:tgtEl>
                                          <p:spTgt spid="85"/>
                                        </p:tgtEl>
                                        <p:attrNameLst>
                                          <p:attrName>ppt_w</p:attrName>
                                        </p:attrNameLst>
                                      </p:cBhvr>
                                      <p:tavLst>
                                        <p:tav tm="0">
                                          <p:val>
                                            <p:fltVal val="0"/>
                                          </p:val>
                                        </p:tav>
                                        <p:tav tm="100000">
                                          <p:val>
                                            <p:strVal val="#ppt_w"/>
                                          </p:val>
                                        </p:tav>
                                      </p:tavLst>
                                    </p:anim>
                                    <p:anim calcmode="lin" valueType="num">
                                      <p:cBhvr>
                                        <p:cTn id="156" dur="500" fill="hold"/>
                                        <p:tgtEl>
                                          <p:spTgt spid="85"/>
                                        </p:tgtEl>
                                        <p:attrNameLst>
                                          <p:attrName>ppt_h</p:attrName>
                                        </p:attrNameLst>
                                      </p:cBhvr>
                                      <p:tavLst>
                                        <p:tav tm="0">
                                          <p:val>
                                            <p:fltVal val="0"/>
                                          </p:val>
                                        </p:tav>
                                        <p:tav tm="100000">
                                          <p:val>
                                            <p:strVal val="#ppt_h"/>
                                          </p:val>
                                        </p:tav>
                                      </p:tavLst>
                                    </p:anim>
                                    <p:animEffect transition="in" filter="fade">
                                      <p:cBhvr>
                                        <p:cTn id="157" dur="500"/>
                                        <p:tgtEl>
                                          <p:spTgt spid="85"/>
                                        </p:tgtEl>
                                      </p:cBhvr>
                                    </p:animEffect>
                                  </p:childTnLst>
                                </p:cTn>
                              </p:par>
                            </p:childTnLst>
                          </p:cTn>
                        </p:par>
                        <p:par>
                          <p:cTn id="158" fill="hold">
                            <p:stCondLst>
                              <p:cond delay="16500"/>
                            </p:stCondLst>
                            <p:childTnLst>
                              <p:par>
                                <p:cTn id="159" presetID="53" presetClass="entr" presetSubtype="0" fill="hold" grpId="0" nodeType="afterEffect">
                                  <p:stCondLst>
                                    <p:cond delay="0"/>
                                  </p:stCondLst>
                                  <p:childTnLst>
                                    <p:set>
                                      <p:cBhvr>
                                        <p:cTn id="160" dur="1" fill="hold">
                                          <p:stCondLst>
                                            <p:cond delay="0"/>
                                          </p:stCondLst>
                                        </p:cTn>
                                        <p:tgtEl>
                                          <p:spTgt spid="71"/>
                                        </p:tgtEl>
                                        <p:attrNameLst>
                                          <p:attrName>style.visibility</p:attrName>
                                        </p:attrNameLst>
                                      </p:cBhvr>
                                      <p:to>
                                        <p:strVal val="visible"/>
                                      </p:to>
                                    </p:set>
                                    <p:anim calcmode="lin" valueType="num">
                                      <p:cBhvr>
                                        <p:cTn id="161" dur="500" fill="hold"/>
                                        <p:tgtEl>
                                          <p:spTgt spid="71"/>
                                        </p:tgtEl>
                                        <p:attrNameLst>
                                          <p:attrName>ppt_w</p:attrName>
                                        </p:attrNameLst>
                                      </p:cBhvr>
                                      <p:tavLst>
                                        <p:tav tm="0">
                                          <p:val>
                                            <p:fltVal val="0"/>
                                          </p:val>
                                        </p:tav>
                                        <p:tav tm="100000">
                                          <p:val>
                                            <p:strVal val="#ppt_w"/>
                                          </p:val>
                                        </p:tav>
                                      </p:tavLst>
                                    </p:anim>
                                    <p:anim calcmode="lin" valueType="num">
                                      <p:cBhvr>
                                        <p:cTn id="162" dur="500" fill="hold"/>
                                        <p:tgtEl>
                                          <p:spTgt spid="71"/>
                                        </p:tgtEl>
                                        <p:attrNameLst>
                                          <p:attrName>ppt_h</p:attrName>
                                        </p:attrNameLst>
                                      </p:cBhvr>
                                      <p:tavLst>
                                        <p:tav tm="0">
                                          <p:val>
                                            <p:fltVal val="0"/>
                                          </p:val>
                                        </p:tav>
                                        <p:tav tm="100000">
                                          <p:val>
                                            <p:strVal val="#ppt_h"/>
                                          </p:val>
                                        </p:tav>
                                      </p:tavLst>
                                    </p:anim>
                                    <p:animEffect transition="in" filter="fade">
                                      <p:cBhvr>
                                        <p:cTn id="163" dur="500"/>
                                        <p:tgtEl>
                                          <p:spTgt spid="71"/>
                                        </p:tgtEl>
                                      </p:cBhvr>
                                    </p:animEffect>
                                  </p:childTnLst>
                                </p:cTn>
                              </p:par>
                            </p:childTnLst>
                          </p:cTn>
                        </p:par>
                        <p:par>
                          <p:cTn id="164" fill="hold">
                            <p:stCondLst>
                              <p:cond delay="17000"/>
                            </p:stCondLst>
                            <p:childTnLst>
                              <p:par>
                                <p:cTn id="165" presetID="22" presetClass="entr" presetSubtype="8" fill="hold" grpId="0" nodeType="afterEffect">
                                  <p:stCondLst>
                                    <p:cond delay="0"/>
                                  </p:stCondLst>
                                  <p:childTnLst>
                                    <p:set>
                                      <p:cBhvr>
                                        <p:cTn id="166" dur="1" fill="hold">
                                          <p:stCondLst>
                                            <p:cond delay="0"/>
                                          </p:stCondLst>
                                        </p:cTn>
                                        <p:tgtEl>
                                          <p:spTgt spid="70"/>
                                        </p:tgtEl>
                                        <p:attrNameLst>
                                          <p:attrName>style.visibility</p:attrName>
                                        </p:attrNameLst>
                                      </p:cBhvr>
                                      <p:to>
                                        <p:strVal val="visible"/>
                                      </p:to>
                                    </p:set>
                                    <p:animEffect transition="in" filter="wipe(left)">
                                      <p:cBhvr>
                                        <p:cTn id="167" dur="500"/>
                                        <p:tgtEl>
                                          <p:spTgt spid="70"/>
                                        </p:tgtEl>
                                      </p:cBhvr>
                                    </p:animEffect>
                                  </p:childTnLst>
                                </p:cTn>
                              </p:par>
                            </p:childTnLst>
                          </p:cTn>
                        </p:par>
                        <p:par>
                          <p:cTn id="168" fill="hold">
                            <p:stCondLst>
                              <p:cond delay="17500"/>
                            </p:stCondLst>
                            <p:childTnLst>
                              <p:par>
                                <p:cTn id="169" presetID="22" presetClass="entr" presetSubtype="8" fill="hold" grpId="0" nodeType="afterEffect">
                                  <p:stCondLst>
                                    <p:cond delay="0"/>
                                  </p:stCondLst>
                                  <p:childTnLst>
                                    <p:set>
                                      <p:cBhvr>
                                        <p:cTn id="170" dur="1" fill="hold">
                                          <p:stCondLst>
                                            <p:cond delay="0"/>
                                          </p:stCondLst>
                                        </p:cTn>
                                        <p:tgtEl>
                                          <p:spTgt spid="72">
                                            <p:txEl>
                                              <p:pRg st="0" end="0"/>
                                            </p:txEl>
                                          </p:spTgt>
                                        </p:tgtEl>
                                        <p:attrNameLst>
                                          <p:attrName>style.visibility</p:attrName>
                                        </p:attrNameLst>
                                      </p:cBhvr>
                                      <p:to>
                                        <p:strVal val="visible"/>
                                      </p:to>
                                    </p:set>
                                    <p:animEffect transition="in" filter="wipe(left)">
                                      <p:cBhvr>
                                        <p:cTn id="171" dur="500"/>
                                        <p:tgtEl>
                                          <p:spTgt spid="72">
                                            <p:txEl>
                                              <p:pRg st="0" end="0"/>
                                            </p:txEl>
                                          </p:spTgt>
                                        </p:tgtEl>
                                      </p:cBhvr>
                                    </p:animEffect>
                                  </p:childTnLst>
                                </p:cTn>
                              </p:par>
                            </p:childTnLst>
                          </p:cTn>
                        </p:par>
                        <p:par>
                          <p:cTn id="172" fill="hold">
                            <p:stCondLst>
                              <p:cond delay="18000"/>
                            </p:stCondLst>
                            <p:childTnLst>
                              <p:par>
                                <p:cTn id="173" presetID="22" presetClass="entr" presetSubtype="8" fill="hold" grpId="0" nodeType="afterEffect">
                                  <p:stCondLst>
                                    <p:cond delay="0"/>
                                  </p:stCondLst>
                                  <p:childTnLst>
                                    <p:set>
                                      <p:cBhvr>
                                        <p:cTn id="174" dur="1" fill="hold">
                                          <p:stCondLst>
                                            <p:cond delay="0"/>
                                          </p:stCondLst>
                                        </p:cTn>
                                        <p:tgtEl>
                                          <p:spTgt spid="74">
                                            <p:txEl>
                                              <p:pRg st="0" end="0"/>
                                            </p:txEl>
                                          </p:spTgt>
                                        </p:tgtEl>
                                        <p:attrNameLst>
                                          <p:attrName>style.visibility</p:attrName>
                                        </p:attrNameLst>
                                      </p:cBhvr>
                                      <p:to>
                                        <p:strVal val="visible"/>
                                      </p:to>
                                    </p:set>
                                    <p:animEffect transition="in" filter="wipe(left)">
                                      <p:cBhvr>
                                        <p:cTn id="175" dur="500"/>
                                        <p:tgtEl>
                                          <p:spTgt spid="74">
                                            <p:txEl>
                                              <p:pRg st="0" end="0"/>
                                            </p:txEl>
                                          </p:spTgt>
                                        </p:tgtEl>
                                      </p:cBhvr>
                                    </p:animEffect>
                                  </p:childTnLst>
                                </p:cTn>
                              </p:par>
                            </p:childTnLst>
                          </p:cTn>
                        </p:par>
                        <p:par>
                          <p:cTn id="176" fill="hold">
                            <p:stCondLst>
                              <p:cond delay="18500"/>
                            </p:stCondLst>
                            <p:childTnLst>
                              <p:par>
                                <p:cTn id="177" presetID="22" presetClass="entr" presetSubtype="8" fill="hold" grpId="0" nodeType="afterEffect">
                                  <p:stCondLst>
                                    <p:cond delay="0"/>
                                  </p:stCondLst>
                                  <p:childTnLst>
                                    <p:set>
                                      <p:cBhvr>
                                        <p:cTn id="178" dur="1" fill="hold">
                                          <p:stCondLst>
                                            <p:cond delay="0"/>
                                          </p:stCondLst>
                                        </p:cTn>
                                        <p:tgtEl>
                                          <p:spTgt spid="73">
                                            <p:txEl>
                                              <p:pRg st="0" end="0"/>
                                            </p:txEl>
                                          </p:spTgt>
                                        </p:tgtEl>
                                        <p:attrNameLst>
                                          <p:attrName>style.visibility</p:attrName>
                                        </p:attrNameLst>
                                      </p:cBhvr>
                                      <p:to>
                                        <p:strVal val="visible"/>
                                      </p:to>
                                    </p:set>
                                    <p:animEffect transition="in" filter="wipe(left)">
                                      <p:cBhvr>
                                        <p:cTn id="17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17" grpId="0" animBg="1"/>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41" grpId="0" animBg="1"/>
      <p:bldP spid="42" grpId="0" animBg="1"/>
      <p:bldP spid="43" grpId="0" animBg="1"/>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animBg="1"/>
      <p:bldP spid="52" grpId="0" animBg="1"/>
      <p:bldP spid="53" grpId="0" animBg="1"/>
      <p:bldP spid="54" grpId="0" build="p">
        <p:tmplLst>
          <p:tmpl lvl="1">
            <p:tnLst>
              <p:par>
                <p:cTn presetID="22" presetClass="entr" presetSubtype="2"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build="p">
        <p:tmplLst>
          <p:tmpl lvl="1">
            <p:tnLst>
              <p:par>
                <p:cTn presetID="22" presetClass="entr" presetSubtype="2"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right)">
                      <p:cBhvr>
                        <p:cTn dur="500"/>
                        <p:tgtEl>
                          <p:spTgt spid="56"/>
                        </p:tgtEl>
                      </p:cBhvr>
                    </p:animEffect>
                  </p:childTnLst>
                </p:cTn>
              </p:par>
            </p:tnLst>
          </p:tmpl>
        </p:tmplLst>
      </p:bldP>
      <p:bldP spid="57" grpId="0" animBg="1"/>
      <p:bldP spid="58" grpId="0" animBg="1"/>
      <p:bldP spid="59" grpId="0" animBg="1"/>
      <p:bldP spid="60" grpId="0" build="p">
        <p:tmplLst>
          <p:tmpl lvl="1">
            <p:tnLst>
              <p:par>
                <p:cTn presetID="22" presetClass="entr" presetSubtype="2"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wipe(right)">
                      <p:cBhvr>
                        <p:cTn dur="500"/>
                        <p:tgtEl>
                          <p:spTgt spid="60"/>
                        </p:tgtEl>
                      </p:cBhvr>
                    </p:animEffect>
                  </p:childTnLst>
                </p:cTn>
              </p:par>
            </p:tnLst>
          </p:tmpl>
        </p:tmplLst>
      </p:bldP>
      <p:bldP spid="61" grpId="0" build="p">
        <p:tmplLst>
          <p:tmpl lvl="1">
            <p:tnLst>
              <p:par>
                <p:cTn presetID="22" presetClass="entr" presetSubtype="2"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right)">
                      <p:cBhvr>
                        <p:cTn dur="500"/>
                        <p:tgtEl>
                          <p:spTgt spid="61"/>
                        </p:tgtEl>
                      </p:cBhvr>
                    </p:animEffect>
                  </p:childTnLst>
                </p:cTn>
              </p:par>
            </p:tnLst>
          </p:tmpl>
        </p:tmplLst>
      </p:bldP>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64" grpId="0" animBg="1"/>
      <p:bldP spid="65" grpId="0" animBg="1"/>
      <p:bldP spid="66" grpId="0" build="p">
        <p:tmplLst>
          <p:tmpl lvl="1">
            <p:tnLst>
              <p:par>
                <p:cTn presetID="22" presetClass="entr" presetSubtype="8"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build="p">
        <p:tmplLst>
          <p:tmpl lvl="1">
            <p:tnLst>
              <p:par>
                <p:cTn presetID="22" presetClass="entr" presetSubtype="8"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left)">
                      <p:cBhvr>
                        <p:cTn dur="500"/>
                        <p:tgtEl>
                          <p:spTgt spid="68"/>
                        </p:tgtEl>
                      </p:cBhvr>
                    </p:animEffect>
                  </p:childTnLst>
                </p:cTn>
              </p:par>
            </p:tnLst>
          </p:tmpl>
        </p:tmplLst>
      </p:bldP>
      <p:bldP spid="69" grpId="0" animBg="1"/>
      <p:bldP spid="70" grpId="0" animBg="1"/>
      <p:bldP spid="71" grpId="0" animBg="1"/>
      <p:bldP spid="72" grpId="0" build="p">
        <p:tmplLst>
          <p:tmpl lvl="1">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2" presetClass="entr" presetSubtype="8"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Effect transition="in" filter="wipe(left)">
                      <p:cBhvr>
                        <p:cTn dur="500"/>
                        <p:tgtEl>
                          <p:spTgt spid="74"/>
                        </p:tgtEl>
                      </p:cBhvr>
                    </p:animEffect>
                  </p:childTnLst>
                </p:cTn>
              </p:par>
            </p:tnLst>
          </p:tmpl>
        </p:tmplLst>
      </p:bldP>
      <p:bldP spid="85" grpId="0"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8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7" name="Rectangle 16"/>
          <p:cNvSpPr/>
          <p:nvPr userDrawn="1"/>
        </p:nvSpPr>
        <p:spPr>
          <a:xfrm>
            <a:off x="2700304" y="1665817"/>
            <a:ext cx="3517934" cy="24182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24" name="Picture Placeholder 7"/>
          <p:cNvSpPr>
            <a:spLocks noGrp="1"/>
          </p:cNvSpPr>
          <p:nvPr>
            <p:ph type="pic" sz="quarter" idx="25" hasCustomPrompt="1"/>
          </p:nvPr>
        </p:nvSpPr>
        <p:spPr>
          <a:xfrm>
            <a:off x="-1" y="1665817"/>
            <a:ext cx="2700305" cy="2418251"/>
          </a:xfrm>
          <a:prstGeom prst="rect">
            <a:avLst/>
          </a:prstGeom>
          <a:solidFill>
            <a:schemeClr val="tx1">
              <a:lumMod val="10000"/>
              <a:lumOff val="90000"/>
            </a:schemeClr>
          </a:solidFill>
          <a:ln w="19050">
            <a:noFill/>
          </a:ln>
        </p:spPr>
        <p:txBody>
          <a:bodyPr tIns="0" bIns="182880" anchor="b"/>
          <a:lstStyle>
            <a:lvl1pPr algn="ctr">
              <a:buNone/>
              <a:defRPr sz="1224" baseline="0">
                <a:solidFill>
                  <a:schemeClr val="tx1">
                    <a:lumMod val="50000"/>
                    <a:lumOff val="50000"/>
                  </a:schemeClr>
                </a:solidFill>
              </a:defRPr>
            </a:lvl1pPr>
          </a:lstStyle>
          <a:p>
            <a:r>
              <a:rPr lang="en-US" dirty="0"/>
              <a:t>Click Icon To Add Image</a:t>
            </a:r>
          </a:p>
        </p:txBody>
      </p:sp>
      <p:sp>
        <p:nvSpPr>
          <p:cNvPr id="32" name="Text Placeholder 3"/>
          <p:cNvSpPr>
            <a:spLocks noGrp="1"/>
          </p:cNvSpPr>
          <p:nvPr>
            <p:ph type="body" sz="half" idx="27" hasCustomPrompt="1"/>
          </p:nvPr>
        </p:nvSpPr>
        <p:spPr>
          <a:xfrm>
            <a:off x="2833802" y="2013390"/>
            <a:ext cx="3250940" cy="398426"/>
          </a:xfrm>
          <a:prstGeom prst="rect">
            <a:avLst/>
          </a:prstGeom>
        </p:spPr>
        <p:txBody>
          <a:bodyPr wrap="square" lIns="0" tIns="0" rIns="0" bIns="0" anchor="ctr">
            <a:noAutofit/>
          </a:bodyPr>
          <a:lstStyle>
            <a:lvl1pPr marL="0" indent="0" algn="l">
              <a:buNone/>
              <a:defRPr sz="2720"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3" name="Text Placeholder 3"/>
          <p:cNvSpPr>
            <a:spLocks noGrp="1"/>
          </p:cNvSpPr>
          <p:nvPr>
            <p:ph type="body" sz="half" idx="28" hasCustomPrompt="1"/>
          </p:nvPr>
        </p:nvSpPr>
        <p:spPr>
          <a:xfrm>
            <a:off x="2833802" y="2799702"/>
            <a:ext cx="3250940" cy="1034334"/>
          </a:xfrm>
          <a:prstGeom prst="rect">
            <a:avLst/>
          </a:prstGeom>
        </p:spPr>
        <p:txBody>
          <a:bodyPr wrap="square" lIns="0" tIns="0" rIns="0" bIns="0" anchor="t">
            <a:noAutofit/>
          </a:bodyPr>
          <a:lstStyle>
            <a:lvl1pPr marL="0" indent="0" algn="l">
              <a:buNone/>
              <a:defRPr sz="1496" b="0" baseline="0">
                <a:solidFill>
                  <a:schemeClr val="accent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49" name="Text Placeholder 3"/>
          <p:cNvSpPr>
            <a:spLocks noGrp="1"/>
          </p:cNvSpPr>
          <p:nvPr>
            <p:ph type="body" sz="half" idx="29" hasCustomPrompt="1"/>
          </p:nvPr>
        </p:nvSpPr>
        <p:spPr>
          <a:xfrm>
            <a:off x="2833802" y="2398864"/>
            <a:ext cx="3250940" cy="398426"/>
          </a:xfrm>
          <a:prstGeom prst="rect">
            <a:avLst/>
          </a:prstGeom>
        </p:spPr>
        <p:txBody>
          <a:bodyPr wrap="square" lIns="0" tIns="0" rIns="0" bIns="0" anchor="ctr">
            <a:noAutofit/>
          </a:bodyPr>
          <a:lstStyle>
            <a:lvl1pPr marL="0" indent="0" algn="l">
              <a:buNone/>
              <a:defRPr sz="1632" b="1" baseline="0">
                <a:solidFill>
                  <a:schemeClr val="accent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50" name="Rectangle 49"/>
          <p:cNvSpPr/>
          <p:nvPr userDrawn="1"/>
        </p:nvSpPr>
        <p:spPr>
          <a:xfrm>
            <a:off x="8918542" y="1665817"/>
            <a:ext cx="3517934" cy="24182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68" name="Picture Placeholder 7"/>
          <p:cNvSpPr>
            <a:spLocks noGrp="1"/>
          </p:cNvSpPr>
          <p:nvPr>
            <p:ph type="pic" sz="quarter" idx="30" hasCustomPrompt="1"/>
          </p:nvPr>
        </p:nvSpPr>
        <p:spPr>
          <a:xfrm>
            <a:off x="6218238" y="1665817"/>
            <a:ext cx="2700305" cy="2418251"/>
          </a:xfrm>
          <a:prstGeom prst="rect">
            <a:avLst/>
          </a:prstGeom>
          <a:solidFill>
            <a:schemeClr val="tx1">
              <a:lumMod val="10000"/>
              <a:lumOff val="90000"/>
            </a:schemeClr>
          </a:solidFill>
          <a:ln w="19050">
            <a:noFill/>
          </a:ln>
        </p:spPr>
        <p:txBody>
          <a:bodyPr tIns="0" bIns="182880" anchor="b"/>
          <a:lstStyle>
            <a:lvl1pPr algn="ctr">
              <a:buNone/>
              <a:defRPr sz="1224" baseline="0">
                <a:solidFill>
                  <a:schemeClr val="tx1">
                    <a:lumMod val="50000"/>
                    <a:lumOff val="50000"/>
                  </a:schemeClr>
                </a:solidFill>
              </a:defRPr>
            </a:lvl1pPr>
          </a:lstStyle>
          <a:p>
            <a:r>
              <a:rPr lang="en-US" dirty="0"/>
              <a:t>Click Icon To Add Image</a:t>
            </a:r>
          </a:p>
        </p:txBody>
      </p:sp>
      <p:sp>
        <p:nvSpPr>
          <p:cNvPr id="69" name="Text Placeholder 3"/>
          <p:cNvSpPr>
            <a:spLocks noGrp="1"/>
          </p:cNvSpPr>
          <p:nvPr>
            <p:ph type="body" sz="half" idx="31" hasCustomPrompt="1"/>
          </p:nvPr>
        </p:nvSpPr>
        <p:spPr>
          <a:xfrm>
            <a:off x="9052041" y="2013390"/>
            <a:ext cx="3250940" cy="398426"/>
          </a:xfrm>
          <a:prstGeom prst="rect">
            <a:avLst/>
          </a:prstGeom>
        </p:spPr>
        <p:txBody>
          <a:bodyPr wrap="square" lIns="0" tIns="0" rIns="0" bIns="0" anchor="ctr">
            <a:noAutofit/>
          </a:bodyPr>
          <a:lstStyle>
            <a:lvl1pPr marL="0" indent="0" algn="l">
              <a:buNone/>
              <a:defRPr sz="2720"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0" name="Text Placeholder 3"/>
          <p:cNvSpPr>
            <a:spLocks noGrp="1"/>
          </p:cNvSpPr>
          <p:nvPr>
            <p:ph type="body" sz="half" idx="32" hasCustomPrompt="1"/>
          </p:nvPr>
        </p:nvSpPr>
        <p:spPr>
          <a:xfrm>
            <a:off x="9052041" y="2799702"/>
            <a:ext cx="3250940" cy="1034334"/>
          </a:xfrm>
          <a:prstGeom prst="rect">
            <a:avLst/>
          </a:prstGeom>
        </p:spPr>
        <p:txBody>
          <a:bodyPr wrap="square" lIns="0" tIns="0" rIns="0" bIns="0" anchor="t">
            <a:noAutofit/>
          </a:bodyPr>
          <a:lstStyle>
            <a:lvl1pPr marL="0" indent="0" algn="l">
              <a:buNone/>
              <a:defRPr sz="1496" b="0" baseline="0">
                <a:solidFill>
                  <a:schemeClr val="accent3">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71" name="Text Placeholder 3"/>
          <p:cNvSpPr>
            <a:spLocks noGrp="1"/>
          </p:cNvSpPr>
          <p:nvPr>
            <p:ph type="body" sz="half" idx="33" hasCustomPrompt="1"/>
          </p:nvPr>
        </p:nvSpPr>
        <p:spPr>
          <a:xfrm>
            <a:off x="9052041" y="2398864"/>
            <a:ext cx="3250940" cy="398426"/>
          </a:xfrm>
          <a:prstGeom prst="rect">
            <a:avLst/>
          </a:prstGeom>
        </p:spPr>
        <p:txBody>
          <a:bodyPr wrap="square" lIns="0" tIns="0" rIns="0" bIns="0" anchor="ctr">
            <a:noAutofit/>
          </a:bodyPr>
          <a:lstStyle>
            <a:lvl1pPr marL="0" indent="0" algn="l">
              <a:buNone/>
              <a:defRPr sz="1632" b="1" baseline="0">
                <a:solidFill>
                  <a:schemeClr val="accent3">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2" name="Rectangle 71"/>
          <p:cNvSpPr/>
          <p:nvPr userDrawn="1"/>
        </p:nvSpPr>
        <p:spPr>
          <a:xfrm>
            <a:off x="0" y="4084067"/>
            <a:ext cx="3517934" cy="24182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3" name="Picture Placeholder 7"/>
          <p:cNvSpPr>
            <a:spLocks noGrp="1"/>
          </p:cNvSpPr>
          <p:nvPr>
            <p:ph type="pic" sz="quarter" idx="34" hasCustomPrompt="1"/>
          </p:nvPr>
        </p:nvSpPr>
        <p:spPr>
          <a:xfrm>
            <a:off x="3517933" y="4084067"/>
            <a:ext cx="2700305" cy="2418251"/>
          </a:xfrm>
          <a:prstGeom prst="rect">
            <a:avLst/>
          </a:prstGeom>
          <a:solidFill>
            <a:schemeClr val="tx1">
              <a:lumMod val="10000"/>
              <a:lumOff val="90000"/>
            </a:schemeClr>
          </a:solidFill>
          <a:ln w="19050">
            <a:noFill/>
          </a:ln>
        </p:spPr>
        <p:txBody>
          <a:bodyPr tIns="0" bIns="182880" anchor="b"/>
          <a:lstStyle>
            <a:lvl1pPr algn="ctr">
              <a:buNone/>
              <a:defRPr sz="1224" baseline="0">
                <a:solidFill>
                  <a:schemeClr val="tx1">
                    <a:lumMod val="50000"/>
                    <a:lumOff val="50000"/>
                  </a:schemeClr>
                </a:solidFill>
              </a:defRPr>
            </a:lvl1pPr>
          </a:lstStyle>
          <a:p>
            <a:r>
              <a:rPr lang="en-US" dirty="0"/>
              <a:t>Click Icon To Add Image</a:t>
            </a:r>
          </a:p>
        </p:txBody>
      </p:sp>
      <p:sp>
        <p:nvSpPr>
          <p:cNvPr id="74" name="Text Placeholder 3"/>
          <p:cNvSpPr>
            <a:spLocks noGrp="1"/>
          </p:cNvSpPr>
          <p:nvPr>
            <p:ph type="body" sz="half" idx="35" hasCustomPrompt="1"/>
          </p:nvPr>
        </p:nvSpPr>
        <p:spPr>
          <a:xfrm>
            <a:off x="133498" y="4431641"/>
            <a:ext cx="3250940" cy="398426"/>
          </a:xfrm>
          <a:prstGeom prst="rect">
            <a:avLst/>
          </a:prstGeom>
        </p:spPr>
        <p:txBody>
          <a:bodyPr wrap="square" lIns="0" tIns="0" rIns="0" bIns="0" anchor="ctr">
            <a:noAutofit/>
          </a:bodyPr>
          <a:lstStyle>
            <a:lvl1pPr marL="0" indent="0" algn="r">
              <a:buNone/>
              <a:defRPr sz="2720"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5" name="Text Placeholder 3"/>
          <p:cNvSpPr>
            <a:spLocks noGrp="1"/>
          </p:cNvSpPr>
          <p:nvPr>
            <p:ph type="body" sz="half" idx="36" hasCustomPrompt="1"/>
          </p:nvPr>
        </p:nvSpPr>
        <p:spPr>
          <a:xfrm>
            <a:off x="133498" y="5217953"/>
            <a:ext cx="3250940" cy="1034334"/>
          </a:xfrm>
          <a:prstGeom prst="rect">
            <a:avLst/>
          </a:prstGeom>
        </p:spPr>
        <p:txBody>
          <a:bodyPr wrap="square" lIns="0" tIns="0" rIns="0" bIns="0" anchor="t">
            <a:noAutofit/>
          </a:bodyPr>
          <a:lstStyle>
            <a:lvl1pPr marL="0" indent="0" algn="r">
              <a:buNone/>
              <a:defRPr sz="1496" b="0" baseline="0">
                <a:solidFill>
                  <a:schemeClr val="accent2">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76" name="Text Placeholder 3"/>
          <p:cNvSpPr>
            <a:spLocks noGrp="1"/>
          </p:cNvSpPr>
          <p:nvPr>
            <p:ph type="body" sz="half" idx="37" hasCustomPrompt="1"/>
          </p:nvPr>
        </p:nvSpPr>
        <p:spPr>
          <a:xfrm>
            <a:off x="133498" y="4817115"/>
            <a:ext cx="3250940" cy="398426"/>
          </a:xfrm>
          <a:prstGeom prst="rect">
            <a:avLst/>
          </a:prstGeom>
        </p:spPr>
        <p:txBody>
          <a:bodyPr wrap="square" lIns="0" tIns="0" rIns="0" bIns="0" anchor="ctr">
            <a:noAutofit/>
          </a:bodyPr>
          <a:lstStyle>
            <a:lvl1pPr marL="0" indent="0" algn="r">
              <a:buNone/>
              <a:defRPr sz="1632" b="1" baseline="0">
                <a:solidFill>
                  <a:schemeClr val="accent2">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7" name="Rectangle 76"/>
          <p:cNvSpPr/>
          <p:nvPr userDrawn="1"/>
        </p:nvSpPr>
        <p:spPr>
          <a:xfrm>
            <a:off x="6218239" y="4084067"/>
            <a:ext cx="3517934" cy="24182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8" name="Picture Placeholder 7"/>
          <p:cNvSpPr>
            <a:spLocks noGrp="1"/>
          </p:cNvSpPr>
          <p:nvPr>
            <p:ph type="pic" sz="quarter" idx="38" hasCustomPrompt="1"/>
          </p:nvPr>
        </p:nvSpPr>
        <p:spPr>
          <a:xfrm>
            <a:off x="9736171" y="4084067"/>
            <a:ext cx="2700305" cy="2418251"/>
          </a:xfrm>
          <a:prstGeom prst="rect">
            <a:avLst/>
          </a:prstGeom>
          <a:solidFill>
            <a:schemeClr val="tx1">
              <a:lumMod val="10000"/>
              <a:lumOff val="90000"/>
            </a:schemeClr>
          </a:solidFill>
          <a:ln w="19050">
            <a:noFill/>
          </a:ln>
        </p:spPr>
        <p:txBody>
          <a:bodyPr tIns="0" bIns="182880" anchor="b"/>
          <a:lstStyle>
            <a:lvl1pPr algn="ctr">
              <a:buNone/>
              <a:defRPr sz="1224" baseline="0">
                <a:solidFill>
                  <a:schemeClr val="tx1">
                    <a:lumMod val="50000"/>
                    <a:lumOff val="50000"/>
                  </a:schemeClr>
                </a:solidFill>
              </a:defRPr>
            </a:lvl1pPr>
          </a:lstStyle>
          <a:p>
            <a:r>
              <a:rPr lang="en-US" dirty="0"/>
              <a:t>Click Icon To Add Image</a:t>
            </a:r>
          </a:p>
        </p:txBody>
      </p:sp>
      <p:sp>
        <p:nvSpPr>
          <p:cNvPr id="79" name="Text Placeholder 3"/>
          <p:cNvSpPr>
            <a:spLocks noGrp="1"/>
          </p:cNvSpPr>
          <p:nvPr>
            <p:ph type="body" sz="half" idx="39" hasCustomPrompt="1"/>
          </p:nvPr>
        </p:nvSpPr>
        <p:spPr>
          <a:xfrm>
            <a:off x="6351737" y="4431641"/>
            <a:ext cx="3250940" cy="398426"/>
          </a:xfrm>
          <a:prstGeom prst="rect">
            <a:avLst/>
          </a:prstGeom>
        </p:spPr>
        <p:txBody>
          <a:bodyPr wrap="square" lIns="0" tIns="0" rIns="0" bIns="0" anchor="ctr">
            <a:noAutofit/>
          </a:bodyPr>
          <a:lstStyle>
            <a:lvl1pPr marL="0" indent="0" algn="r">
              <a:buNone/>
              <a:defRPr sz="2720"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80" name="Text Placeholder 3"/>
          <p:cNvSpPr>
            <a:spLocks noGrp="1"/>
          </p:cNvSpPr>
          <p:nvPr>
            <p:ph type="body" sz="half" idx="40" hasCustomPrompt="1"/>
          </p:nvPr>
        </p:nvSpPr>
        <p:spPr>
          <a:xfrm>
            <a:off x="6351737" y="5217953"/>
            <a:ext cx="3250940" cy="1034334"/>
          </a:xfrm>
          <a:prstGeom prst="rect">
            <a:avLst/>
          </a:prstGeom>
        </p:spPr>
        <p:txBody>
          <a:bodyPr wrap="square" lIns="0" tIns="0" rIns="0" bIns="0" anchor="t">
            <a:noAutofit/>
          </a:bodyPr>
          <a:lstStyle>
            <a:lvl1pPr marL="0" indent="0" algn="r">
              <a:buNone/>
              <a:defRPr sz="1496" b="0" baseline="0">
                <a:solidFill>
                  <a:schemeClr val="accent4">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81" name="Text Placeholder 3"/>
          <p:cNvSpPr>
            <a:spLocks noGrp="1"/>
          </p:cNvSpPr>
          <p:nvPr>
            <p:ph type="body" sz="half" idx="41" hasCustomPrompt="1"/>
          </p:nvPr>
        </p:nvSpPr>
        <p:spPr>
          <a:xfrm>
            <a:off x="6351737" y="4817115"/>
            <a:ext cx="3250940" cy="398426"/>
          </a:xfrm>
          <a:prstGeom prst="rect">
            <a:avLst/>
          </a:prstGeom>
        </p:spPr>
        <p:txBody>
          <a:bodyPr wrap="square" lIns="0" tIns="0" rIns="0" bIns="0" anchor="ctr">
            <a:noAutofit/>
          </a:bodyPr>
          <a:lstStyle>
            <a:lvl1pPr marL="0" indent="0" algn="r">
              <a:buNone/>
              <a:defRPr sz="1632" b="1" baseline="0">
                <a:solidFill>
                  <a:schemeClr val="accent4">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Tree>
    <p:extLst>
      <p:ext uri="{BB962C8B-B14F-4D97-AF65-F5344CB8AC3E}">
        <p14:creationId xmlns:p14="http://schemas.microsoft.com/office/powerpoint/2010/main" val="199188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2">
                                            <p:txEl>
                                              <p:pRg st="0" end="0"/>
                                            </p:txEl>
                                          </p:spTgt>
                                        </p:tgtEl>
                                        <p:attrNameLst>
                                          <p:attrName>style.visibility</p:attrName>
                                        </p:attrNameLst>
                                      </p:cBhvr>
                                      <p:to>
                                        <p:strVal val="visible"/>
                                      </p:to>
                                    </p:set>
                                    <p:animEffect transition="in" filter="wipe(left)">
                                      <p:cBhvr>
                                        <p:cTn id="23" dur="500"/>
                                        <p:tgtEl>
                                          <p:spTgt spid="32">
                                            <p:txEl>
                                              <p:pRg st="0" end="0"/>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animEffect transition="in" filter="wipe(left)">
                                      <p:cBhvr>
                                        <p:cTn id="27" dur="500"/>
                                        <p:tgtEl>
                                          <p:spTgt spid="33">
                                            <p:txEl>
                                              <p:pRg st="0" end="0"/>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9">
                                            <p:txEl>
                                              <p:pRg st="0" end="0"/>
                                            </p:txEl>
                                          </p:spTgt>
                                        </p:tgtEl>
                                        <p:attrNameLst>
                                          <p:attrName>style.visibility</p:attrName>
                                        </p:attrNameLst>
                                      </p:cBhvr>
                                      <p:to>
                                        <p:strVal val="visible"/>
                                      </p:to>
                                    </p:set>
                                    <p:animEffect transition="in" filter="wipe(left)">
                                      <p:cBhvr>
                                        <p:cTn id="31" dur="500"/>
                                        <p:tgtEl>
                                          <p:spTgt spid="49">
                                            <p:txEl>
                                              <p:pRg st="0" end="0"/>
                                            </p:tx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down)">
                                      <p:cBhvr>
                                        <p:cTn id="35" dur="500"/>
                                        <p:tgtEl>
                                          <p:spTgt spid="68"/>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left)">
                                      <p:cBhvr>
                                        <p:cTn id="39" dur="500"/>
                                        <p:tgtEl>
                                          <p:spTgt spid="50"/>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69">
                                            <p:txEl>
                                              <p:pRg st="0" end="0"/>
                                            </p:txEl>
                                          </p:spTgt>
                                        </p:tgtEl>
                                        <p:attrNameLst>
                                          <p:attrName>style.visibility</p:attrName>
                                        </p:attrNameLst>
                                      </p:cBhvr>
                                      <p:to>
                                        <p:strVal val="visible"/>
                                      </p:to>
                                    </p:set>
                                    <p:animEffect transition="in" filter="wipe(left)">
                                      <p:cBhvr>
                                        <p:cTn id="43" dur="500"/>
                                        <p:tgtEl>
                                          <p:spTgt spid="69">
                                            <p:txEl>
                                              <p:pRg st="0" end="0"/>
                                            </p:txEl>
                                          </p:spTgt>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70">
                                            <p:txEl>
                                              <p:pRg st="0" end="0"/>
                                            </p:txEl>
                                          </p:spTgt>
                                        </p:tgtEl>
                                        <p:attrNameLst>
                                          <p:attrName>style.visibility</p:attrName>
                                        </p:attrNameLst>
                                      </p:cBhvr>
                                      <p:to>
                                        <p:strVal val="visible"/>
                                      </p:to>
                                    </p:set>
                                    <p:animEffect transition="in" filter="wipe(left)">
                                      <p:cBhvr>
                                        <p:cTn id="47" dur="500"/>
                                        <p:tgtEl>
                                          <p:spTgt spid="70">
                                            <p:txEl>
                                              <p:pRg st="0" end="0"/>
                                            </p:txEl>
                                          </p:spTgt>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71">
                                            <p:txEl>
                                              <p:pRg st="0" end="0"/>
                                            </p:txEl>
                                          </p:spTgt>
                                        </p:tgtEl>
                                        <p:attrNameLst>
                                          <p:attrName>style.visibility</p:attrName>
                                        </p:attrNameLst>
                                      </p:cBhvr>
                                      <p:to>
                                        <p:strVal val="visible"/>
                                      </p:to>
                                    </p:set>
                                    <p:animEffect transition="in" filter="wipe(left)">
                                      <p:cBhvr>
                                        <p:cTn id="51" dur="500"/>
                                        <p:tgtEl>
                                          <p:spTgt spid="71">
                                            <p:txEl>
                                              <p:pRg st="0" end="0"/>
                                            </p:tx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wipe(down)">
                                      <p:cBhvr>
                                        <p:cTn id="55" dur="500"/>
                                        <p:tgtEl>
                                          <p:spTgt spid="73"/>
                                        </p:tgtEl>
                                      </p:cBhvr>
                                    </p:animEffect>
                                  </p:childTnLst>
                                </p:cTn>
                              </p:par>
                            </p:childTnLst>
                          </p:cTn>
                        </p:par>
                        <p:par>
                          <p:cTn id="56" fill="hold">
                            <p:stCondLst>
                              <p:cond delay="6500"/>
                            </p:stCondLst>
                            <p:childTnLst>
                              <p:par>
                                <p:cTn id="57" presetID="22" presetClass="entr" presetSubtype="2" fill="hold" grpId="0" nodeType="after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wipe(right)">
                                      <p:cBhvr>
                                        <p:cTn id="59" dur="500"/>
                                        <p:tgtEl>
                                          <p:spTgt spid="72"/>
                                        </p:tgtEl>
                                      </p:cBhvr>
                                    </p:animEffect>
                                  </p:childTnLst>
                                </p:cTn>
                              </p:par>
                            </p:childTnLst>
                          </p:cTn>
                        </p:par>
                        <p:par>
                          <p:cTn id="60" fill="hold">
                            <p:stCondLst>
                              <p:cond delay="7000"/>
                            </p:stCondLst>
                            <p:childTnLst>
                              <p:par>
                                <p:cTn id="61" presetID="22" presetClass="entr" presetSubtype="2" fill="hold" grpId="0" nodeType="afterEffect">
                                  <p:stCondLst>
                                    <p:cond delay="0"/>
                                  </p:stCondLst>
                                  <p:childTnLst>
                                    <p:set>
                                      <p:cBhvr>
                                        <p:cTn id="62" dur="1" fill="hold">
                                          <p:stCondLst>
                                            <p:cond delay="0"/>
                                          </p:stCondLst>
                                        </p:cTn>
                                        <p:tgtEl>
                                          <p:spTgt spid="74">
                                            <p:txEl>
                                              <p:pRg st="0" end="0"/>
                                            </p:txEl>
                                          </p:spTgt>
                                        </p:tgtEl>
                                        <p:attrNameLst>
                                          <p:attrName>style.visibility</p:attrName>
                                        </p:attrNameLst>
                                      </p:cBhvr>
                                      <p:to>
                                        <p:strVal val="visible"/>
                                      </p:to>
                                    </p:set>
                                    <p:animEffect transition="in" filter="wipe(right)">
                                      <p:cBhvr>
                                        <p:cTn id="63" dur="500"/>
                                        <p:tgtEl>
                                          <p:spTgt spid="74">
                                            <p:txEl>
                                              <p:pRg st="0" end="0"/>
                                            </p:txEl>
                                          </p:spTgt>
                                        </p:tgtEl>
                                      </p:cBhvr>
                                    </p:animEffect>
                                  </p:childTnLst>
                                </p:cTn>
                              </p:par>
                            </p:childTnLst>
                          </p:cTn>
                        </p:par>
                        <p:par>
                          <p:cTn id="64" fill="hold">
                            <p:stCondLst>
                              <p:cond delay="7500"/>
                            </p:stCondLst>
                            <p:childTnLst>
                              <p:par>
                                <p:cTn id="65" presetID="22" presetClass="entr" presetSubtype="2" fill="hold" grpId="0" nodeType="afterEffect">
                                  <p:stCondLst>
                                    <p:cond delay="0"/>
                                  </p:stCondLst>
                                  <p:childTnLst>
                                    <p:set>
                                      <p:cBhvr>
                                        <p:cTn id="66" dur="1" fill="hold">
                                          <p:stCondLst>
                                            <p:cond delay="0"/>
                                          </p:stCondLst>
                                        </p:cTn>
                                        <p:tgtEl>
                                          <p:spTgt spid="75">
                                            <p:txEl>
                                              <p:pRg st="0" end="0"/>
                                            </p:txEl>
                                          </p:spTgt>
                                        </p:tgtEl>
                                        <p:attrNameLst>
                                          <p:attrName>style.visibility</p:attrName>
                                        </p:attrNameLst>
                                      </p:cBhvr>
                                      <p:to>
                                        <p:strVal val="visible"/>
                                      </p:to>
                                    </p:set>
                                    <p:animEffect transition="in" filter="wipe(right)">
                                      <p:cBhvr>
                                        <p:cTn id="67" dur="500"/>
                                        <p:tgtEl>
                                          <p:spTgt spid="75">
                                            <p:txEl>
                                              <p:pRg st="0" end="0"/>
                                            </p:txEl>
                                          </p:spTgt>
                                        </p:tgtEl>
                                      </p:cBhvr>
                                    </p:animEffect>
                                  </p:childTnLst>
                                </p:cTn>
                              </p:par>
                            </p:childTnLst>
                          </p:cTn>
                        </p:par>
                        <p:par>
                          <p:cTn id="68" fill="hold">
                            <p:stCondLst>
                              <p:cond delay="8000"/>
                            </p:stCondLst>
                            <p:childTnLst>
                              <p:par>
                                <p:cTn id="69" presetID="22" presetClass="entr" presetSubtype="2" fill="hold" grpId="0" nodeType="afterEffect">
                                  <p:stCondLst>
                                    <p:cond delay="0"/>
                                  </p:stCondLst>
                                  <p:childTnLst>
                                    <p:set>
                                      <p:cBhvr>
                                        <p:cTn id="70" dur="1" fill="hold">
                                          <p:stCondLst>
                                            <p:cond delay="0"/>
                                          </p:stCondLst>
                                        </p:cTn>
                                        <p:tgtEl>
                                          <p:spTgt spid="76">
                                            <p:txEl>
                                              <p:pRg st="0" end="0"/>
                                            </p:txEl>
                                          </p:spTgt>
                                        </p:tgtEl>
                                        <p:attrNameLst>
                                          <p:attrName>style.visibility</p:attrName>
                                        </p:attrNameLst>
                                      </p:cBhvr>
                                      <p:to>
                                        <p:strVal val="visible"/>
                                      </p:to>
                                    </p:set>
                                    <p:animEffect transition="in" filter="wipe(right)">
                                      <p:cBhvr>
                                        <p:cTn id="71" dur="500"/>
                                        <p:tgtEl>
                                          <p:spTgt spid="76">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wipe(down)">
                                      <p:cBhvr>
                                        <p:cTn id="75" dur="500"/>
                                        <p:tgtEl>
                                          <p:spTgt spid="78"/>
                                        </p:tgtEl>
                                      </p:cBhvr>
                                    </p:animEffect>
                                  </p:childTnLst>
                                </p:cTn>
                              </p:par>
                            </p:childTnLst>
                          </p:cTn>
                        </p:par>
                        <p:par>
                          <p:cTn id="76" fill="hold">
                            <p:stCondLst>
                              <p:cond delay="9000"/>
                            </p:stCondLst>
                            <p:childTnLst>
                              <p:par>
                                <p:cTn id="77" presetID="22" presetClass="entr" presetSubtype="2" fill="hold" grpId="0" nodeType="afterEffect">
                                  <p:stCondLst>
                                    <p:cond delay="0"/>
                                  </p:stCondLst>
                                  <p:childTnLst>
                                    <p:set>
                                      <p:cBhvr>
                                        <p:cTn id="78" dur="1" fill="hold">
                                          <p:stCondLst>
                                            <p:cond delay="0"/>
                                          </p:stCondLst>
                                        </p:cTn>
                                        <p:tgtEl>
                                          <p:spTgt spid="77"/>
                                        </p:tgtEl>
                                        <p:attrNameLst>
                                          <p:attrName>style.visibility</p:attrName>
                                        </p:attrNameLst>
                                      </p:cBhvr>
                                      <p:to>
                                        <p:strVal val="visible"/>
                                      </p:to>
                                    </p:set>
                                    <p:animEffect transition="in" filter="wipe(right)">
                                      <p:cBhvr>
                                        <p:cTn id="79" dur="500"/>
                                        <p:tgtEl>
                                          <p:spTgt spid="77"/>
                                        </p:tgtEl>
                                      </p:cBhvr>
                                    </p:animEffect>
                                  </p:childTnLst>
                                </p:cTn>
                              </p:par>
                            </p:childTnLst>
                          </p:cTn>
                        </p:par>
                        <p:par>
                          <p:cTn id="80" fill="hold">
                            <p:stCondLst>
                              <p:cond delay="9500"/>
                            </p:stCondLst>
                            <p:childTnLst>
                              <p:par>
                                <p:cTn id="81" presetID="22" presetClass="entr" presetSubtype="2" fill="hold" grpId="0" nodeType="afterEffect">
                                  <p:stCondLst>
                                    <p:cond delay="0"/>
                                  </p:stCondLst>
                                  <p:childTnLst>
                                    <p:set>
                                      <p:cBhvr>
                                        <p:cTn id="82" dur="1" fill="hold">
                                          <p:stCondLst>
                                            <p:cond delay="0"/>
                                          </p:stCondLst>
                                        </p:cTn>
                                        <p:tgtEl>
                                          <p:spTgt spid="79">
                                            <p:txEl>
                                              <p:pRg st="0" end="0"/>
                                            </p:txEl>
                                          </p:spTgt>
                                        </p:tgtEl>
                                        <p:attrNameLst>
                                          <p:attrName>style.visibility</p:attrName>
                                        </p:attrNameLst>
                                      </p:cBhvr>
                                      <p:to>
                                        <p:strVal val="visible"/>
                                      </p:to>
                                    </p:set>
                                    <p:animEffect transition="in" filter="wipe(right)">
                                      <p:cBhvr>
                                        <p:cTn id="83" dur="500"/>
                                        <p:tgtEl>
                                          <p:spTgt spid="79">
                                            <p:txEl>
                                              <p:pRg st="0" end="0"/>
                                            </p:txEl>
                                          </p:spTgt>
                                        </p:tgtEl>
                                      </p:cBhvr>
                                    </p:animEffect>
                                  </p:childTnLst>
                                </p:cTn>
                              </p:par>
                            </p:childTnLst>
                          </p:cTn>
                        </p:par>
                        <p:par>
                          <p:cTn id="84" fill="hold">
                            <p:stCondLst>
                              <p:cond delay="10000"/>
                            </p:stCondLst>
                            <p:childTnLst>
                              <p:par>
                                <p:cTn id="85" presetID="22" presetClass="entr" presetSubtype="2" fill="hold" grpId="0" nodeType="afterEffect">
                                  <p:stCondLst>
                                    <p:cond delay="0"/>
                                  </p:stCondLst>
                                  <p:childTnLst>
                                    <p:set>
                                      <p:cBhvr>
                                        <p:cTn id="86" dur="1" fill="hold">
                                          <p:stCondLst>
                                            <p:cond delay="0"/>
                                          </p:stCondLst>
                                        </p:cTn>
                                        <p:tgtEl>
                                          <p:spTgt spid="80">
                                            <p:txEl>
                                              <p:pRg st="0" end="0"/>
                                            </p:txEl>
                                          </p:spTgt>
                                        </p:tgtEl>
                                        <p:attrNameLst>
                                          <p:attrName>style.visibility</p:attrName>
                                        </p:attrNameLst>
                                      </p:cBhvr>
                                      <p:to>
                                        <p:strVal val="visible"/>
                                      </p:to>
                                    </p:set>
                                    <p:animEffect transition="in" filter="wipe(right)">
                                      <p:cBhvr>
                                        <p:cTn id="87" dur="500"/>
                                        <p:tgtEl>
                                          <p:spTgt spid="80">
                                            <p:txEl>
                                              <p:pRg st="0" end="0"/>
                                            </p:txEl>
                                          </p:spTgt>
                                        </p:tgtEl>
                                      </p:cBhvr>
                                    </p:animEffect>
                                  </p:childTnLst>
                                </p:cTn>
                              </p:par>
                            </p:childTnLst>
                          </p:cTn>
                        </p:par>
                        <p:par>
                          <p:cTn id="88" fill="hold">
                            <p:stCondLst>
                              <p:cond delay="10500"/>
                            </p:stCondLst>
                            <p:childTnLst>
                              <p:par>
                                <p:cTn id="89" presetID="22" presetClass="entr" presetSubtype="2" fill="hold" grpId="0" nodeType="afterEffect">
                                  <p:stCondLst>
                                    <p:cond delay="0"/>
                                  </p:stCondLst>
                                  <p:childTnLst>
                                    <p:set>
                                      <p:cBhvr>
                                        <p:cTn id="90" dur="1" fill="hold">
                                          <p:stCondLst>
                                            <p:cond delay="0"/>
                                          </p:stCondLst>
                                        </p:cTn>
                                        <p:tgtEl>
                                          <p:spTgt spid="81">
                                            <p:txEl>
                                              <p:pRg st="0" end="0"/>
                                            </p:txEl>
                                          </p:spTgt>
                                        </p:tgtEl>
                                        <p:attrNameLst>
                                          <p:attrName>style.visibility</p:attrName>
                                        </p:attrNameLst>
                                      </p:cBhvr>
                                      <p:to>
                                        <p:strVal val="visible"/>
                                      </p:to>
                                    </p:set>
                                    <p:animEffect transition="in" filter="wipe(right)">
                                      <p:cBhvr>
                                        <p:cTn id="91" dur="500"/>
                                        <p:tgtEl>
                                          <p:spTgt spid="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17" grpId="0" animBg="1"/>
      <p:bldP spid="24" grpId="0" animBg="1"/>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68" grpId="0" animBg="1"/>
      <p:bldP spid="69" grpId="0" build="p">
        <p:tmplLst>
          <p:tmpl lvl="1">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P spid="70" grpId="0" build="p">
        <p:tmplLst>
          <p:tmpl lvl="1">
            <p:tnLst>
              <p:par>
                <p:cTn presetID="22" presetClass="entr" presetSubtype="8"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P spid="71" grpId="0" build="p">
        <p:tmplLst>
          <p:tmpl lvl="1">
            <p:tnLst>
              <p:par>
                <p:cTn presetID="22" presetClass="entr" presetSubtype="8"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2" grpId="0" animBg="1"/>
      <p:bldP spid="73" grpId="0" animBg="1"/>
      <p:bldP spid="74" grpId="0" build="p">
        <p:tmplLst>
          <p:tmpl lvl="1">
            <p:tnLst>
              <p:par>
                <p:cTn presetID="22" presetClass="entr" presetSubtype="2"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Effect transition="in" filter="wipe(right)">
                      <p:cBhvr>
                        <p:cTn dur="500"/>
                        <p:tgtEl>
                          <p:spTgt spid="74"/>
                        </p:tgtEl>
                      </p:cBhvr>
                    </p:animEffect>
                  </p:childTnLst>
                </p:cTn>
              </p:par>
            </p:tnLst>
          </p:tmpl>
        </p:tmplLst>
      </p:bldP>
      <p:bldP spid="75" grpId="0" build="p">
        <p:tmplLst>
          <p:tmpl lvl="1">
            <p:tnLst>
              <p:par>
                <p:cTn presetID="22" presetClass="entr" presetSubtype="2"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right)">
                      <p:cBhvr>
                        <p:cTn dur="500"/>
                        <p:tgtEl>
                          <p:spTgt spid="75"/>
                        </p:tgtEl>
                      </p:cBhvr>
                    </p:animEffect>
                  </p:childTnLst>
                </p:cTn>
              </p:par>
            </p:tnLst>
          </p:tmpl>
        </p:tmplLst>
      </p:bldP>
      <p:bldP spid="76" grpId="0" build="p">
        <p:tmplLst>
          <p:tmpl lvl="1">
            <p:tnLst>
              <p:par>
                <p:cTn presetID="22" presetClass="entr" presetSubtype="2"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right)">
                      <p:cBhvr>
                        <p:cTn dur="500"/>
                        <p:tgtEl>
                          <p:spTgt spid="76"/>
                        </p:tgtEl>
                      </p:cBhvr>
                    </p:animEffect>
                  </p:childTnLst>
                </p:cTn>
              </p:par>
            </p:tnLst>
          </p:tmpl>
        </p:tmplLst>
      </p:bldP>
      <p:bldP spid="77" grpId="0" animBg="1"/>
      <p:bldP spid="78" grpId="0" animBg="1"/>
      <p:bldP spid="79" grpId="0" build="p">
        <p:tmplLst>
          <p:tmpl lvl="1">
            <p:tnLst>
              <p:par>
                <p:cTn presetID="22" presetClass="entr" presetSubtype="2"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right)">
                      <p:cBhvr>
                        <p:cTn dur="500"/>
                        <p:tgtEl>
                          <p:spTgt spid="79"/>
                        </p:tgtEl>
                      </p:cBhvr>
                    </p:animEffect>
                  </p:childTnLst>
                </p:cTn>
              </p:par>
            </p:tnLst>
          </p:tmpl>
        </p:tmplLst>
      </p:bldP>
      <p:bldP spid="80" grpId="0" build="p">
        <p:tmplLst>
          <p:tmpl lvl="1">
            <p:tnLst>
              <p:par>
                <p:cTn presetID="22" presetClass="entr" presetSubtype="2"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right)">
                      <p:cBhvr>
                        <p:cTn dur="500"/>
                        <p:tgtEl>
                          <p:spTgt spid="80"/>
                        </p:tgtEl>
                      </p:cBhvr>
                    </p:animEffect>
                  </p:childTnLst>
                </p:cTn>
              </p:par>
            </p:tnLst>
          </p:tmpl>
        </p:tmplLst>
      </p:bldP>
      <p:bldP spid="81" grpId="0" build="p">
        <p:tmplLst>
          <p:tmpl lvl="1">
            <p:tnLst>
              <p:par>
                <p:cTn presetID="22" presetClass="entr" presetSubtype="2"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right)">
                      <p:cBhvr>
                        <p:cTn dur="500"/>
                        <p:tgtEl>
                          <p:spTgt spid="81"/>
                        </p:tgtEl>
                      </p:cBhvr>
                    </p:animEffect>
                  </p:childTnLst>
                </p:cTn>
              </p:par>
            </p:tnLst>
          </p:tmpl>
        </p:tmplLst>
      </p:bldP>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7_Pic05">
    <p:spTree>
      <p:nvGrpSpPr>
        <p:cNvPr id="1" name=""/>
        <p:cNvGrpSpPr/>
        <p:nvPr/>
      </p:nvGrpSpPr>
      <p:grpSpPr>
        <a:xfrm>
          <a:off x="0" y="0"/>
          <a:ext cx="0" cy="0"/>
          <a:chOff x="0" y="0"/>
          <a:chExt cx="0" cy="0"/>
        </a:xfrm>
      </p:grpSpPr>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cxnSp>
        <p:nvCxnSpPr>
          <p:cNvPr id="21" name="Straight Connector 20"/>
          <p:cNvCxnSpPr/>
          <p:nvPr userDrawn="1"/>
        </p:nvCxnSpPr>
        <p:spPr>
          <a:xfrm rot="10800000">
            <a:off x="5975407" y="1591945"/>
            <a:ext cx="3263" cy="21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2" name="Group 62"/>
          <p:cNvGrpSpPr/>
          <p:nvPr userDrawn="1"/>
        </p:nvGrpSpPr>
        <p:grpSpPr>
          <a:xfrm>
            <a:off x="5978576" y="1352317"/>
            <a:ext cx="479324" cy="479256"/>
            <a:chOff x="4305300" y="1123950"/>
            <a:chExt cx="533400" cy="533400"/>
          </a:xfrm>
        </p:grpSpPr>
        <p:sp>
          <p:nvSpPr>
            <p:cNvPr id="2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24" name="Oval 23"/>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cxnSp>
        <p:nvCxnSpPr>
          <p:cNvPr id="25" name="Straight Connector 24"/>
          <p:cNvCxnSpPr/>
          <p:nvPr userDrawn="1"/>
        </p:nvCxnSpPr>
        <p:spPr>
          <a:xfrm rot="10800000">
            <a:off x="2392192" y="1591406"/>
            <a:ext cx="3586383" cy="53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10800000">
            <a:off x="6457899" y="1591947"/>
            <a:ext cx="3573629" cy="162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Oval 26"/>
          <p:cNvSpPr/>
          <p:nvPr userDrawn="1"/>
        </p:nvSpPr>
        <p:spPr>
          <a:xfrm>
            <a:off x="1902574" y="1785972"/>
            <a:ext cx="1676987" cy="16767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48" dirty="0"/>
          </a:p>
        </p:txBody>
      </p:sp>
      <p:sp>
        <p:nvSpPr>
          <p:cNvPr id="28" name="Rounded Rectangle 27"/>
          <p:cNvSpPr/>
          <p:nvPr userDrawn="1"/>
        </p:nvSpPr>
        <p:spPr>
          <a:xfrm rot="16200000">
            <a:off x="3807247" y="266816"/>
            <a:ext cx="1333294" cy="4715062"/>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0" name="Picture Placeholder 7"/>
          <p:cNvSpPr>
            <a:spLocks noGrp="1"/>
          </p:cNvSpPr>
          <p:nvPr>
            <p:ph type="pic" sz="quarter" idx="10" hasCustomPrompt="1"/>
          </p:nvPr>
        </p:nvSpPr>
        <p:spPr>
          <a:xfrm>
            <a:off x="2059238" y="1942614"/>
            <a:ext cx="1363657" cy="1363464"/>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31" name="Text Placeholder 3"/>
          <p:cNvSpPr>
            <a:spLocks noGrp="1"/>
          </p:cNvSpPr>
          <p:nvPr>
            <p:ph type="body" sz="half" idx="16" hasCustomPrompt="1"/>
          </p:nvPr>
        </p:nvSpPr>
        <p:spPr>
          <a:xfrm>
            <a:off x="3624940" y="2127478"/>
            <a:ext cx="2499492" cy="185467"/>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0" name="Text Placeholder 3"/>
          <p:cNvSpPr>
            <a:spLocks noGrp="1"/>
          </p:cNvSpPr>
          <p:nvPr>
            <p:ph type="body" sz="half" idx="18" hasCustomPrompt="1"/>
          </p:nvPr>
        </p:nvSpPr>
        <p:spPr>
          <a:xfrm>
            <a:off x="3624940" y="2353532"/>
            <a:ext cx="2499492" cy="185467"/>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3" name="Text Placeholder 3"/>
          <p:cNvSpPr>
            <a:spLocks noGrp="1"/>
          </p:cNvSpPr>
          <p:nvPr>
            <p:ph type="body" sz="half" idx="17" hasCustomPrompt="1"/>
          </p:nvPr>
        </p:nvSpPr>
        <p:spPr>
          <a:xfrm>
            <a:off x="3624940" y="2574585"/>
            <a:ext cx="2499495" cy="527619"/>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8" name="Oval 57"/>
          <p:cNvSpPr/>
          <p:nvPr userDrawn="1"/>
        </p:nvSpPr>
        <p:spPr>
          <a:xfrm>
            <a:off x="4087594" y="3416204"/>
            <a:ext cx="1676987" cy="16767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48" dirty="0"/>
          </a:p>
        </p:txBody>
      </p:sp>
      <p:sp>
        <p:nvSpPr>
          <p:cNvPr id="59" name="Rounded Rectangle 58"/>
          <p:cNvSpPr/>
          <p:nvPr userDrawn="1"/>
        </p:nvSpPr>
        <p:spPr>
          <a:xfrm rot="16200000">
            <a:off x="5992267" y="1897048"/>
            <a:ext cx="1333294" cy="4715062"/>
          </a:xfrm>
          <a:prstGeom prst="roundRect">
            <a:avLst>
              <a:gd name="adj" fmla="val 5000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60" name="Picture Placeholder 7"/>
          <p:cNvSpPr>
            <a:spLocks noGrp="1"/>
          </p:cNvSpPr>
          <p:nvPr>
            <p:ph type="pic" sz="quarter" idx="19" hasCustomPrompt="1"/>
          </p:nvPr>
        </p:nvSpPr>
        <p:spPr>
          <a:xfrm>
            <a:off x="4244257" y="3572846"/>
            <a:ext cx="1363657" cy="1363464"/>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61" name="Text Placeholder 3"/>
          <p:cNvSpPr>
            <a:spLocks noGrp="1"/>
          </p:cNvSpPr>
          <p:nvPr>
            <p:ph type="body" sz="half" idx="20" hasCustomPrompt="1"/>
          </p:nvPr>
        </p:nvSpPr>
        <p:spPr>
          <a:xfrm>
            <a:off x="5809960" y="3757711"/>
            <a:ext cx="2499492" cy="185467"/>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2" name="Text Placeholder 3"/>
          <p:cNvSpPr>
            <a:spLocks noGrp="1"/>
          </p:cNvSpPr>
          <p:nvPr>
            <p:ph type="body" sz="half" idx="21" hasCustomPrompt="1"/>
          </p:nvPr>
        </p:nvSpPr>
        <p:spPr>
          <a:xfrm>
            <a:off x="5809960" y="3983764"/>
            <a:ext cx="2499492" cy="185467"/>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3" name="Text Placeholder 3"/>
          <p:cNvSpPr>
            <a:spLocks noGrp="1"/>
          </p:cNvSpPr>
          <p:nvPr>
            <p:ph type="body" sz="half" idx="22" hasCustomPrompt="1"/>
          </p:nvPr>
        </p:nvSpPr>
        <p:spPr>
          <a:xfrm>
            <a:off x="5809960" y="4204817"/>
            <a:ext cx="2499495" cy="527619"/>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64" name="Oval 63"/>
          <p:cNvSpPr/>
          <p:nvPr userDrawn="1"/>
        </p:nvSpPr>
        <p:spPr>
          <a:xfrm>
            <a:off x="6160340" y="5029691"/>
            <a:ext cx="1676987" cy="16767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48" dirty="0"/>
          </a:p>
        </p:txBody>
      </p:sp>
      <p:sp>
        <p:nvSpPr>
          <p:cNvPr id="65" name="Rounded Rectangle 64"/>
          <p:cNvSpPr/>
          <p:nvPr userDrawn="1"/>
        </p:nvSpPr>
        <p:spPr>
          <a:xfrm rot="16200000">
            <a:off x="8065012" y="3510535"/>
            <a:ext cx="1333294" cy="4715062"/>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66" name="Picture Placeholder 7"/>
          <p:cNvSpPr>
            <a:spLocks noGrp="1"/>
          </p:cNvSpPr>
          <p:nvPr>
            <p:ph type="pic" sz="quarter" idx="23" hasCustomPrompt="1"/>
          </p:nvPr>
        </p:nvSpPr>
        <p:spPr>
          <a:xfrm>
            <a:off x="6317003" y="5186332"/>
            <a:ext cx="1363657" cy="1363464"/>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67" name="Text Placeholder 3"/>
          <p:cNvSpPr>
            <a:spLocks noGrp="1"/>
          </p:cNvSpPr>
          <p:nvPr>
            <p:ph type="body" sz="half" idx="24" hasCustomPrompt="1"/>
          </p:nvPr>
        </p:nvSpPr>
        <p:spPr>
          <a:xfrm>
            <a:off x="7882705" y="5371197"/>
            <a:ext cx="2499492" cy="185467"/>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8" name="Text Placeholder 3"/>
          <p:cNvSpPr>
            <a:spLocks noGrp="1"/>
          </p:cNvSpPr>
          <p:nvPr>
            <p:ph type="body" sz="half" idx="25" hasCustomPrompt="1"/>
          </p:nvPr>
        </p:nvSpPr>
        <p:spPr>
          <a:xfrm>
            <a:off x="7882705" y="5597251"/>
            <a:ext cx="2499492" cy="185467"/>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9" name="Text Placeholder 3"/>
          <p:cNvSpPr>
            <a:spLocks noGrp="1"/>
          </p:cNvSpPr>
          <p:nvPr>
            <p:ph type="body" sz="half" idx="26" hasCustomPrompt="1"/>
          </p:nvPr>
        </p:nvSpPr>
        <p:spPr>
          <a:xfrm>
            <a:off x="7882705" y="5818304"/>
            <a:ext cx="2499495" cy="527619"/>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Tree>
    <p:extLst>
      <p:ext uri="{BB962C8B-B14F-4D97-AF65-F5344CB8AC3E}">
        <p14:creationId xmlns:p14="http://schemas.microsoft.com/office/powerpoint/2010/main" val="64399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childTnLst>
                                </p:cTn>
                              </p:par>
                              <p:par>
                                <p:cTn id="18" presetID="22" presetClass="entr" presetSubtype="8"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par>
                                <p:cTn id="21" presetID="22" presetClass="entr" presetSubtype="2"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right)">
                                      <p:cBhvr>
                                        <p:cTn id="23" dur="500"/>
                                        <p:tgtEl>
                                          <p:spTgt spid="26"/>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31">
                                            <p:txEl>
                                              <p:pRg st="0" end="0"/>
                                            </p:txEl>
                                          </p:spTgt>
                                        </p:tgtEl>
                                        <p:attrNameLst>
                                          <p:attrName>style.visibility</p:attrName>
                                        </p:attrNameLst>
                                      </p:cBhvr>
                                      <p:to>
                                        <p:strVal val="visible"/>
                                      </p:to>
                                    </p:set>
                                    <p:animEffect transition="in" filter="wipe(left)">
                                      <p:cBhvr>
                                        <p:cTn id="43" dur="500"/>
                                        <p:tgtEl>
                                          <p:spTgt spid="31">
                                            <p:txEl>
                                              <p:pRg st="0" end="0"/>
                                            </p:txEl>
                                          </p:spTgt>
                                        </p:tgtEl>
                                      </p:cBhvr>
                                    </p:animEffect>
                                  </p:childTnLst>
                                </p:cTn>
                              </p:par>
                            </p:childTnLst>
                          </p:cTn>
                        </p:par>
                        <p:par>
                          <p:cTn id="44" fill="hold">
                            <p:stCondLst>
                              <p:cond delay="3500"/>
                            </p:stCondLst>
                            <p:childTnLst>
                              <p:par>
                                <p:cTn id="45" presetID="22" presetClass="entr" presetSubtype="8" fill="hold" grpId="0" nodeType="afterEffect">
                                  <p:stCondLst>
                                    <p:cond delay="0"/>
                                  </p:stCondLst>
                                  <p:childTnLst>
                                    <p:set>
                                      <p:cBhvr>
                                        <p:cTn id="46" dur="1" fill="hold">
                                          <p:stCondLst>
                                            <p:cond delay="0"/>
                                          </p:stCondLst>
                                        </p:cTn>
                                        <p:tgtEl>
                                          <p:spTgt spid="40">
                                            <p:txEl>
                                              <p:pRg st="0" end="0"/>
                                            </p:txEl>
                                          </p:spTgt>
                                        </p:tgtEl>
                                        <p:attrNameLst>
                                          <p:attrName>style.visibility</p:attrName>
                                        </p:attrNameLst>
                                      </p:cBhvr>
                                      <p:to>
                                        <p:strVal val="visible"/>
                                      </p:to>
                                    </p:set>
                                    <p:animEffect transition="in" filter="wipe(left)">
                                      <p:cBhvr>
                                        <p:cTn id="47" dur="500"/>
                                        <p:tgtEl>
                                          <p:spTgt spid="40">
                                            <p:txEl>
                                              <p:pRg st="0" end="0"/>
                                            </p:txEl>
                                          </p:spTgt>
                                        </p:tgtEl>
                                      </p:cBhvr>
                                    </p:animEffect>
                                  </p:childTnLst>
                                </p:cTn>
                              </p:par>
                            </p:childTnLst>
                          </p:cTn>
                        </p:par>
                        <p:par>
                          <p:cTn id="48" fill="hold">
                            <p:stCondLst>
                              <p:cond delay="4000"/>
                            </p:stCondLst>
                            <p:childTnLst>
                              <p:par>
                                <p:cTn id="49" presetID="22" presetClass="entr" presetSubtype="8" fill="hold" grpId="0" nodeType="afterEffect">
                                  <p:stCondLst>
                                    <p:cond delay="0"/>
                                  </p:stCondLst>
                                  <p:childTnLst>
                                    <p:set>
                                      <p:cBhvr>
                                        <p:cTn id="50" dur="1" fill="hold">
                                          <p:stCondLst>
                                            <p:cond delay="0"/>
                                          </p:stCondLst>
                                        </p:cTn>
                                        <p:tgtEl>
                                          <p:spTgt spid="43">
                                            <p:txEl>
                                              <p:pRg st="0" end="0"/>
                                            </p:txEl>
                                          </p:spTgt>
                                        </p:tgtEl>
                                        <p:attrNameLst>
                                          <p:attrName>style.visibility</p:attrName>
                                        </p:attrNameLst>
                                      </p:cBhvr>
                                      <p:to>
                                        <p:strVal val="visible"/>
                                      </p:to>
                                    </p:set>
                                    <p:animEffect transition="in" filter="wipe(left)">
                                      <p:cBhvr>
                                        <p:cTn id="51" dur="500"/>
                                        <p:tgtEl>
                                          <p:spTgt spid="43">
                                            <p:txEl>
                                              <p:pRg st="0" end="0"/>
                                            </p:txEl>
                                          </p:spTgt>
                                        </p:tgtEl>
                                      </p:cBhvr>
                                    </p:animEffect>
                                  </p:childTnLst>
                                </p:cTn>
                              </p:par>
                            </p:childTnLst>
                          </p:cTn>
                        </p:par>
                        <p:par>
                          <p:cTn id="52" fill="hold">
                            <p:stCondLst>
                              <p:cond delay="4500"/>
                            </p:stCondLst>
                            <p:childTnLst>
                              <p:par>
                                <p:cTn id="53" presetID="53" presetClass="entr" presetSubtype="0"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anim calcmode="lin" valueType="num">
                                      <p:cBhvr>
                                        <p:cTn id="55" dur="500" fill="hold"/>
                                        <p:tgtEl>
                                          <p:spTgt spid="58"/>
                                        </p:tgtEl>
                                        <p:attrNameLst>
                                          <p:attrName>ppt_w</p:attrName>
                                        </p:attrNameLst>
                                      </p:cBhvr>
                                      <p:tavLst>
                                        <p:tav tm="0">
                                          <p:val>
                                            <p:fltVal val="0"/>
                                          </p:val>
                                        </p:tav>
                                        <p:tav tm="100000">
                                          <p:val>
                                            <p:strVal val="#ppt_w"/>
                                          </p:val>
                                        </p:tav>
                                      </p:tavLst>
                                    </p:anim>
                                    <p:anim calcmode="lin" valueType="num">
                                      <p:cBhvr>
                                        <p:cTn id="56" dur="500" fill="hold"/>
                                        <p:tgtEl>
                                          <p:spTgt spid="58"/>
                                        </p:tgtEl>
                                        <p:attrNameLst>
                                          <p:attrName>ppt_h</p:attrName>
                                        </p:attrNameLst>
                                      </p:cBhvr>
                                      <p:tavLst>
                                        <p:tav tm="0">
                                          <p:val>
                                            <p:fltVal val="0"/>
                                          </p:val>
                                        </p:tav>
                                        <p:tav tm="100000">
                                          <p:val>
                                            <p:strVal val="#ppt_h"/>
                                          </p:val>
                                        </p:tav>
                                      </p:tavLst>
                                    </p:anim>
                                    <p:animEffect transition="in" filter="fade">
                                      <p:cBhvr>
                                        <p:cTn id="57" dur="500"/>
                                        <p:tgtEl>
                                          <p:spTgt spid="58"/>
                                        </p:tgtEl>
                                      </p:cBhvr>
                                    </p:animEffect>
                                  </p:childTnLst>
                                </p:cTn>
                              </p:par>
                            </p:childTnLst>
                          </p:cTn>
                        </p:par>
                        <p:par>
                          <p:cTn id="58" fill="hold">
                            <p:stCondLst>
                              <p:cond delay="5000"/>
                            </p:stCondLst>
                            <p:childTnLst>
                              <p:par>
                                <p:cTn id="59" presetID="53" presetClass="entr" presetSubtype="0" fill="hold" grpId="0" nodeType="afterEffect">
                                  <p:stCondLst>
                                    <p:cond delay="0"/>
                                  </p:stCondLst>
                                  <p:childTnLst>
                                    <p:set>
                                      <p:cBhvr>
                                        <p:cTn id="60" dur="1" fill="hold">
                                          <p:stCondLst>
                                            <p:cond delay="0"/>
                                          </p:stCondLst>
                                        </p:cTn>
                                        <p:tgtEl>
                                          <p:spTgt spid="60"/>
                                        </p:tgtEl>
                                        <p:attrNameLst>
                                          <p:attrName>style.visibility</p:attrName>
                                        </p:attrNameLst>
                                      </p:cBhvr>
                                      <p:to>
                                        <p:strVal val="visible"/>
                                      </p:to>
                                    </p:set>
                                    <p:anim calcmode="lin" valueType="num">
                                      <p:cBhvr>
                                        <p:cTn id="61" dur="500" fill="hold"/>
                                        <p:tgtEl>
                                          <p:spTgt spid="60"/>
                                        </p:tgtEl>
                                        <p:attrNameLst>
                                          <p:attrName>ppt_w</p:attrName>
                                        </p:attrNameLst>
                                      </p:cBhvr>
                                      <p:tavLst>
                                        <p:tav tm="0">
                                          <p:val>
                                            <p:fltVal val="0"/>
                                          </p:val>
                                        </p:tav>
                                        <p:tav tm="100000">
                                          <p:val>
                                            <p:strVal val="#ppt_w"/>
                                          </p:val>
                                        </p:tav>
                                      </p:tavLst>
                                    </p:anim>
                                    <p:anim calcmode="lin" valueType="num">
                                      <p:cBhvr>
                                        <p:cTn id="62" dur="500" fill="hold"/>
                                        <p:tgtEl>
                                          <p:spTgt spid="60"/>
                                        </p:tgtEl>
                                        <p:attrNameLst>
                                          <p:attrName>ppt_h</p:attrName>
                                        </p:attrNameLst>
                                      </p:cBhvr>
                                      <p:tavLst>
                                        <p:tav tm="0">
                                          <p:val>
                                            <p:fltVal val="0"/>
                                          </p:val>
                                        </p:tav>
                                        <p:tav tm="100000">
                                          <p:val>
                                            <p:strVal val="#ppt_h"/>
                                          </p:val>
                                        </p:tav>
                                      </p:tavLst>
                                    </p:anim>
                                    <p:animEffect transition="in" filter="fade">
                                      <p:cBhvr>
                                        <p:cTn id="63" dur="500"/>
                                        <p:tgtEl>
                                          <p:spTgt spid="60"/>
                                        </p:tgtEl>
                                      </p:cBhvr>
                                    </p:animEffect>
                                  </p:childTnLst>
                                </p:cTn>
                              </p:par>
                            </p:childTnLst>
                          </p:cTn>
                        </p:par>
                        <p:par>
                          <p:cTn id="64" fill="hold">
                            <p:stCondLst>
                              <p:cond delay="5500"/>
                            </p:stCondLst>
                            <p:childTnLst>
                              <p:par>
                                <p:cTn id="65" presetID="22" presetClass="entr" presetSubtype="8" fill="hold" grpId="0"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left)">
                                      <p:cBhvr>
                                        <p:cTn id="67" dur="500"/>
                                        <p:tgtEl>
                                          <p:spTgt spid="59"/>
                                        </p:tgtEl>
                                      </p:cBhvr>
                                    </p:animEffect>
                                  </p:childTnLst>
                                </p:cTn>
                              </p:par>
                            </p:childTnLst>
                          </p:cTn>
                        </p:par>
                        <p:par>
                          <p:cTn id="68" fill="hold">
                            <p:stCondLst>
                              <p:cond delay="6000"/>
                            </p:stCondLst>
                            <p:childTnLst>
                              <p:par>
                                <p:cTn id="69" presetID="22" presetClass="entr" presetSubtype="8" fill="hold" grpId="0" nodeType="afterEffect">
                                  <p:stCondLst>
                                    <p:cond delay="0"/>
                                  </p:stCondLst>
                                  <p:childTnLst>
                                    <p:set>
                                      <p:cBhvr>
                                        <p:cTn id="70" dur="1" fill="hold">
                                          <p:stCondLst>
                                            <p:cond delay="0"/>
                                          </p:stCondLst>
                                        </p:cTn>
                                        <p:tgtEl>
                                          <p:spTgt spid="61">
                                            <p:txEl>
                                              <p:pRg st="0" end="0"/>
                                            </p:txEl>
                                          </p:spTgt>
                                        </p:tgtEl>
                                        <p:attrNameLst>
                                          <p:attrName>style.visibility</p:attrName>
                                        </p:attrNameLst>
                                      </p:cBhvr>
                                      <p:to>
                                        <p:strVal val="visible"/>
                                      </p:to>
                                    </p:set>
                                    <p:animEffect transition="in" filter="wipe(left)">
                                      <p:cBhvr>
                                        <p:cTn id="71" dur="500"/>
                                        <p:tgtEl>
                                          <p:spTgt spid="61">
                                            <p:txEl>
                                              <p:pRg st="0" end="0"/>
                                            </p:txEl>
                                          </p:spTgt>
                                        </p:tgtEl>
                                      </p:cBhvr>
                                    </p:animEffect>
                                  </p:childTnLst>
                                </p:cTn>
                              </p:par>
                            </p:childTnLst>
                          </p:cTn>
                        </p:par>
                        <p:par>
                          <p:cTn id="72" fill="hold">
                            <p:stCondLst>
                              <p:cond delay="6500"/>
                            </p:stCondLst>
                            <p:childTnLst>
                              <p:par>
                                <p:cTn id="73" presetID="22" presetClass="entr" presetSubtype="8" fill="hold" grpId="0" nodeType="afterEffect">
                                  <p:stCondLst>
                                    <p:cond delay="0"/>
                                  </p:stCondLst>
                                  <p:childTnLst>
                                    <p:set>
                                      <p:cBhvr>
                                        <p:cTn id="74" dur="1" fill="hold">
                                          <p:stCondLst>
                                            <p:cond delay="0"/>
                                          </p:stCondLst>
                                        </p:cTn>
                                        <p:tgtEl>
                                          <p:spTgt spid="62">
                                            <p:txEl>
                                              <p:pRg st="0" end="0"/>
                                            </p:txEl>
                                          </p:spTgt>
                                        </p:tgtEl>
                                        <p:attrNameLst>
                                          <p:attrName>style.visibility</p:attrName>
                                        </p:attrNameLst>
                                      </p:cBhvr>
                                      <p:to>
                                        <p:strVal val="visible"/>
                                      </p:to>
                                    </p:set>
                                    <p:animEffect transition="in" filter="wipe(left)">
                                      <p:cBhvr>
                                        <p:cTn id="75" dur="500"/>
                                        <p:tgtEl>
                                          <p:spTgt spid="62">
                                            <p:txEl>
                                              <p:pRg st="0" end="0"/>
                                            </p:txEl>
                                          </p:spTgt>
                                        </p:tgtEl>
                                      </p:cBhvr>
                                    </p:animEffec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63">
                                            <p:txEl>
                                              <p:pRg st="0" end="0"/>
                                            </p:txEl>
                                          </p:spTgt>
                                        </p:tgtEl>
                                        <p:attrNameLst>
                                          <p:attrName>style.visibility</p:attrName>
                                        </p:attrNameLst>
                                      </p:cBhvr>
                                      <p:to>
                                        <p:strVal val="visible"/>
                                      </p:to>
                                    </p:set>
                                    <p:animEffect transition="in" filter="wipe(left)">
                                      <p:cBhvr>
                                        <p:cTn id="79" dur="500"/>
                                        <p:tgtEl>
                                          <p:spTgt spid="63">
                                            <p:txEl>
                                              <p:pRg st="0" end="0"/>
                                            </p:txEl>
                                          </p:spTgt>
                                        </p:tgtEl>
                                      </p:cBhvr>
                                    </p:animEffect>
                                  </p:childTnLst>
                                </p:cTn>
                              </p:par>
                            </p:childTnLst>
                          </p:cTn>
                        </p:par>
                        <p:par>
                          <p:cTn id="80" fill="hold">
                            <p:stCondLst>
                              <p:cond delay="7500"/>
                            </p:stCondLst>
                            <p:childTnLst>
                              <p:par>
                                <p:cTn id="81" presetID="53" presetClass="entr" presetSubtype="0" fill="hold" grpId="0" nodeType="afterEffect">
                                  <p:stCondLst>
                                    <p:cond delay="0"/>
                                  </p:stCondLst>
                                  <p:childTnLst>
                                    <p:set>
                                      <p:cBhvr>
                                        <p:cTn id="82" dur="1" fill="hold">
                                          <p:stCondLst>
                                            <p:cond delay="0"/>
                                          </p:stCondLst>
                                        </p:cTn>
                                        <p:tgtEl>
                                          <p:spTgt spid="64"/>
                                        </p:tgtEl>
                                        <p:attrNameLst>
                                          <p:attrName>style.visibility</p:attrName>
                                        </p:attrNameLst>
                                      </p:cBhvr>
                                      <p:to>
                                        <p:strVal val="visible"/>
                                      </p:to>
                                    </p:set>
                                    <p:anim calcmode="lin" valueType="num">
                                      <p:cBhvr>
                                        <p:cTn id="83" dur="500" fill="hold"/>
                                        <p:tgtEl>
                                          <p:spTgt spid="64"/>
                                        </p:tgtEl>
                                        <p:attrNameLst>
                                          <p:attrName>ppt_w</p:attrName>
                                        </p:attrNameLst>
                                      </p:cBhvr>
                                      <p:tavLst>
                                        <p:tav tm="0">
                                          <p:val>
                                            <p:fltVal val="0"/>
                                          </p:val>
                                        </p:tav>
                                        <p:tav tm="100000">
                                          <p:val>
                                            <p:strVal val="#ppt_w"/>
                                          </p:val>
                                        </p:tav>
                                      </p:tavLst>
                                    </p:anim>
                                    <p:anim calcmode="lin" valueType="num">
                                      <p:cBhvr>
                                        <p:cTn id="84" dur="500" fill="hold"/>
                                        <p:tgtEl>
                                          <p:spTgt spid="64"/>
                                        </p:tgtEl>
                                        <p:attrNameLst>
                                          <p:attrName>ppt_h</p:attrName>
                                        </p:attrNameLst>
                                      </p:cBhvr>
                                      <p:tavLst>
                                        <p:tav tm="0">
                                          <p:val>
                                            <p:fltVal val="0"/>
                                          </p:val>
                                        </p:tav>
                                        <p:tav tm="100000">
                                          <p:val>
                                            <p:strVal val="#ppt_h"/>
                                          </p:val>
                                        </p:tav>
                                      </p:tavLst>
                                    </p:anim>
                                    <p:animEffect transition="in" filter="fade">
                                      <p:cBhvr>
                                        <p:cTn id="85" dur="500"/>
                                        <p:tgtEl>
                                          <p:spTgt spid="64"/>
                                        </p:tgtEl>
                                      </p:cBhvr>
                                    </p:animEffect>
                                  </p:childTnLst>
                                </p:cTn>
                              </p:par>
                            </p:childTnLst>
                          </p:cTn>
                        </p:par>
                        <p:par>
                          <p:cTn id="86" fill="hold">
                            <p:stCondLst>
                              <p:cond delay="8000"/>
                            </p:stCondLst>
                            <p:childTnLst>
                              <p:par>
                                <p:cTn id="87" presetID="53" presetClass="entr" presetSubtype="0" fill="hold" grpId="0" nodeType="afterEffect">
                                  <p:stCondLst>
                                    <p:cond delay="0"/>
                                  </p:stCondLst>
                                  <p:childTnLst>
                                    <p:set>
                                      <p:cBhvr>
                                        <p:cTn id="88" dur="1" fill="hold">
                                          <p:stCondLst>
                                            <p:cond delay="0"/>
                                          </p:stCondLst>
                                        </p:cTn>
                                        <p:tgtEl>
                                          <p:spTgt spid="66"/>
                                        </p:tgtEl>
                                        <p:attrNameLst>
                                          <p:attrName>style.visibility</p:attrName>
                                        </p:attrNameLst>
                                      </p:cBhvr>
                                      <p:to>
                                        <p:strVal val="visible"/>
                                      </p:to>
                                    </p:set>
                                    <p:anim calcmode="lin" valueType="num">
                                      <p:cBhvr>
                                        <p:cTn id="89" dur="500" fill="hold"/>
                                        <p:tgtEl>
                                          <p:spTgt spid="66"/>
                                        </p:tgtEl>
                                        <p:attrNameLst>
                                          <p:attrName>ppt_w</p:attrName>
                                        </p:attrNameLst>
                                      </p:cBhvr>
                                      <p:tavLst>
                                        <p:tav tm="0">
                                          <p:val>
                                            <p:fltVal val="0"/>
                                          </p:val>
                                        </p:tav>
                                        <p:tav tm="100000">
                                          <p:val>
                                            <p:strVal val="#ppt_w"/>
                                          </p:val>
                                        </p:tav>
                                      </p:tavLst>
                                    </p:anim>
                                    <p:anim calcmode="lin" valueType="num">
                                      <p:cBhvr>
                                        <p:cTn id="90" dur="500" fill="hold"/>
                                        <p:tgtEl>
                                          <p:spTgt spid="66"/>
                                        </p:tgtEl>
                                        <p:attrNameLst>
                                          <p:attrName>ppt_h</p:attrName>
                                        </p:attrNameLst>
                                      </p:cBhvr>
                                      <p:tavLst>
                                        <p:tav tm="0">
                                          <p:val>
                                            <p:fltVal val="0"/>
                                          </p:val>
                                        </p:tav>
                                        <p:tav tm="100000">
                                          <p:val>
                                            <p:strVal val="#ppt_h"/>
                                          </p:val>
                                        </p:tav>
                                      </p:tavLst>
                                    </p:anim>
                                    <p:animEffect transition="in" filter="fade">
                                      <p:cBhvr>
                                        <p:cTn id="91" dur="500"/>
                                        <p:tgtEl>
                                          <p:spTgt spid="66"/>
                                        </p:tgtEl>
                                      </p:cBhvr>
                                    </p:animEffect>
                                  </p:childTnLst>
                                </p:cTn>
                              </p:par>
                            </p:childTnLst>
                          </p:cTn>
                        </p:par>
                        <p:par>
                          <p:cTn id="92" fill="hold">
                            <p:stCondLst>
                              <p:cond delay="8500"/>
                            </p:stCondLst>
                            <p:childTnLst>
                              <p:par>
                                <p:cTn id="93" presetID="22" presetClass="entr" presetSubtype="8" fill="hold" grpId="0" nodeType="afterEffect">
                                  <p:stCondLst>
                                    <p:cond delay="0"/>
                                  </p:stCondLst>
                                  <p:childTnLst>
                                    <p:set>
                                      <p:cBhvr>
                                        <p:cTn id="94" dur="1" fill="hold">
                                          <p:stCondLst>
                                            <p:cond delay="0"/>
                                          </p:stCondLst>
                                        </p:cTn>
                                        <p:tgtEl>
                                          <p:spTgt spid="65"/>
                                        </p:tgtEl>
                                        <p:attrNameLst>
                                          <p:attrName>style.visibility</p:attrName>
                                        </p:attrNameLst>
                                      </p:cBhvr>
                                      <p:to>
                                        <p:strVal val="visible"/>
                                      </p:to>
                                    </p:set>
                                    <p:animEffect transition="in" filter="wipe(left)">
                                      <p:cBhvr>
                                        <p:cTn id="95" dur="500"/>
                                        <p:tgtEl>
                                          <p:spTgt spid="65"/>
                                        </p:tgtEl>
                                      </p:cBhvr>
                                    </p:animEffect>
                                  </p:childTnLst>
                                </p:cTn>
                              </p:par>
                            </p:childTnLst>
                          </p:cTn>
                        </p:par>
                        <p:par>
                          <p:cTn id="96" fill="hold">
                            <p:stCondLst>
                              <p:cond delay="9000"/>
                            </p:stCondLst>
                            <p:childTnLst>
                              <p:par>
                                <p:cTn id="97" presetID="22" presetClass="entr" presetSubtype="8" fill="hold" grpId="0" nodeType="afterEffect">
                                  <p:stCondLst>
                                    <p:cond delay="0"/>
                                  </p:stCondLst>
                                  <p:childTnLst>
                                    <p:set>
                                      <p:cBhvr>
                                        <p:cTn id="98" dur="1" fill="hold">
                                          <p:stCondLst>
                                            <p:cond delay="0"/>
                                          </p:stCondLst>
                                        </p:cTn>
                                        <p:tgtEl>
                                          <p:spTgt spid="67">
                                            <p:txEl>
                                              <p:pRg st="0" end="0"/>
                                            </p:txEl>
                                          </p:spTgt>
                                        </p:tgtEl>
                                        <p:attrNameLst>
                                          <p:attrName>style.visibility</p:attrName>
                                        </p:attrNameLst>
                                      </p:cBhvr>
                                      <p:to>
                                        <p:strVal val="visible"/>
                                      </p:to>
                                    </p:set>
                                    <p:animEffect transition="in" filter="wipe(left)">
                                      <p:cBhvr>
                                        <p:cTn id="99" dur="500"/>
                                        <p:tgtEl>
                                          <p:spTgt spid="67">
                                            <p:txEl>
                                              <p:pRg st="0" end="0"/>
                                            </p:txEl>
                                          </p:spTgt>
                                        </p:tgtEl>
                                      </p:cBhvr>
                                    </p:animEffect>
                                  </p:childTnLst>
                                </p:cTn>
                              </p:par>
                            </p:childTnLst>
                          </p:cTn>
                        </p:par>
                        <p:par>
                          <p:cTn id="100" fill="hold">
                            <p:stCondLst>
                              <p:cond delay="9500"/>
                            </p:stCondLst>
                            <p:childTnLst>
                              <p:par>
                                <p:cTn id="101" presetID="22" presetClass="entr" presetSubtype="8" fill="hold" grpId="0" nodeType="afterEffect">
                                  <p:stCondLst>
                                    <p:cond delay="0"/>
                                  </p:stCondLst>
                                  <p:childTnLst>
                                    <p:set>
                                      <p:cBhvr>
                                        <p:cTn id="102" dur="1" fill="hold">
                                          <p:stCondLst>
                                            <p:cond delay="0"/>
                                          </p:stCondLst>
                                        </p:cTn>
                                        <p:tgtEl>
                                          <p:spTgt spid="68">
                                            <p:txEl>
                                              <p:pRg st="0" end="0"/>
                                            </p:txEl>
                                          </p:spTgt>
                                        </p:tgtEl>
                                        <p:attrNameLst>
                                          <p:attrName>style.visibility</p:attrName>
                                        </p:attrNameLst>
                                      </p:cBhvr>
                                      <p:to>
                                        <p:strVal val="visible"/>
                                      </p:to>
                                    </p:set>
                                    <p:animEffect transition="in" filter="wipe(left)">
                                      <p:cBhvr>
                                        <p:cTn id="103" dur="500"/>
                                        <p:tgtEl>
                                          <p:spTgt spid="68">
                                            <p:txEl>
                                              <p:pRg st="0" end="0"/>
                                            </p:txEl>
                                          </p:spTgt>
                                        </p:tgtEl>
                                      </p:cBhvr>
                                    </p:animEffect>
                                  </p:childTnLst>
                                </p:cTn>
                              </p:par>
                            </p:childTnLst>
                          </p:cTn>
                        </p:par>
                        <p:par>
                          <p:cTn id="104" fill="hold">
                            <p:stCondLst>
                              <p:cond delay="10000"/>
                            </p:stCondLst>
                            <p:childTnLst>
                              <p:par>
                                <p:cTn id="105" presetID="22" presetClass="entr" presetSubtype="8" fill="hold" grpId="0" nodeType="afterEffect">
                                  <p:stCondLst>
                                    <p:cond delay="0"/>
                                  </p:stCondLst>
                                  <p:childTnLst>
                                    <p:set>
                                      <p:cBhvr>
                                        <p:cTn id="106" dur="1" fill="hold">
                                          <p:stCondLst>
                                            <p:cond delay="0"/>
                                          </p:stCondLst>
                                        </p:cTn>
                                        <p:tgtEl>
                                          <p:spTgt spid="69">
                                            <p:txEl>
                                              <p:pRg st="0" end="0"/>
                                            </p:txEl>
                                          </p:spTgt>
                                        </p:tgtEl>
                                        <p:attrNameLst>
                                          <p:attrName>style.visibility</p:attrName>
                                        </p:attrNameLst>
                                      </p:cBhvr>
                                      <p:to>
                                        <p:strVal val="visible"/>
                                      </p:to>
                                    </p:set>
                                    <p:animEffect transition="in" filter="wipe(left)">
                                      <p:cBhvr>
                                        <p:cTn id="107"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27" grpId="0" animBg="1"/>
      <p:bldP spid="28" grpId="0" animBg="1"/>
      <p:bldP spid="30" grpId="0" animBg="1"/>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58" grpId="0" animBg="1"/>
      <p:bldP spid="59" grpId="0" animBg="1"/>
      <p:bldP spid="60" grpId="0" animBg="1"/>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2" presetClass="entr" presetSubtype="8"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left)">
                      <p:cBhvr>
                        <p:cTn dur="500"/>
                        <p:tgtEl>
                          <p:spTgt spid="62"/>
                        </p:tgtEl>
                      </p:cBhvr>
                    </p:animEffect>
                  </p:childTnLst>
                </p:cTn>
              </p:par>
            </p:tnLst>
          </p:tmpl>
        </p:tmplLst>
      </p:bldP>
      <p:bldP spid="63" grpId="0" build="p">
        <p:tmplLst>
          <p:tmpl lvl="1">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animBg="1"/>
      <p:bldP spid="65" grpId="0" animBg="1"/>
      <p:bldP spid="66" grpId="0" animBg="1"/>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build="p">
        <p:tmplLst>
          <p:tmpl lvl="1">
            <p:tnLst>
              <p:par>
                <p:cTn presetID="22" presetClass="entr" presetSubtype="8"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left)">
                      <p:cBhvr>
                        <p:cTn dur="500"/>
                        <p:tgtEl>
                          <p:spTgt spid="68"/>
                        </p:tgtEl>
                      </p:cBhvr>
                    </p:animEffect>
                  </p:childTnLst>
                </p:cTn>
              </p:par>
            </p:tnLst>
          </p:tmpl>
        </p:tmplLst>
      </p:bldP>
      <p:bldP spid="69" grpId="0" build="p">
        <p:tmplLst>
          <p:tmpl lvl="1">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9_Pic05">
    <p:spTree>
      <p:nvGrpSpPr>
        <p:cNvPr id="1" name=""/>
        <p:cNvGrpSpPr/>
        <p:nvPr/>
      </p:nvGrpSpPr>
      <p:grpSpPr>
        <a:xfrm>
          <a:off x="0" y="0"/>
          <a:ext cx="0" cy="0"/>
          <a:chOff x="0" y="0"/>
          <a:chExt cx="0" cy="0"/>
        </a:xfrm>
      </p:grpSpPr>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cxnSp>
        <p:nvCxnSpPr>
          <p:cNvPr id="29" name="Straight Connector 28"/>
          <p:cNvCxnSpPr/>
          <p:nvPr userDrawn="1"/>
        </p:nvCxnSpPr>
        <p:spPr>
          <a:xfrm rot="10800000">
            <a:off x="5975407" y="1591945"/>
            <a:ext cx="3263" cy="21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oup 62"/>
          <p:cNvGrpSpPr/>
          <p:nvPr userDrawn="1"/>
        </p:nvGrpSpPr>
        <p:grpSpPr>
          <a:xfrm>
            <a:off x="5978576" y="1352317"/>
            <a:ext cx="479324" cy="479256"/>
            <a:chOff x="4305300" y="1123950"/>
            <a:chExt cx="533400" cy="533400"/>
          </a:xfrm>
        </p:grpSpPr>
        <p:sp>
          <p:nvSpPr>
            <p:cNvPr id="3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34" name="Oval 33"/>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cxnSp>
        <p:nvCxnSpPr>
          <p:cNvPr id="35" name="Straight Connector 34"/>
          <p:cNvCxnSpPr/>
          <p:nvPr userDrawn="1"/>
        </p:nvCxnSpPr>
        <p:spPr>
          <a:xfrm rot="10800000">
            <a:off x="2392192" y="1591406"/>
            <a:ext cx="3586383" cy="53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rot="10800000">
            <a:off x="6457899" y="1591947"/>
            <a:ext cx="3573629" cy="162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ounded Rectangle 36"/>
          <p:cNvSpPr/>
          <p:nvPr userDrawn="1"/>
        </p:nvSpPr>
        <p:spPr>
          <a:xfrm rot="16200000">
            <a:off x="5392356" y="460320"/>
            <a:ext cx="1404538" cy="444258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8" name="Picture Placeholder 7"/>
          <p:cNvSpPr>
            <a:spLocks noGrp="1"/>
          </p:cNvSpPr>
          <p:nvPr>
            <p:ph type="pic" sz="quarter" idx="10" hasCustomPrompt="1"/>
          </p:nvPr>
        </p:nvSpPr>
        <p:spPr>
          <a:xfrm>
            <a:off x="3932902" y="2061818"/>
            <a:ext cx="1223053" cy="1222880"/>
          </a:xfrm>
          <a:prstGeom prst="ellipse">
            <a:avLst/>
          </a:prstGeom>
          <a:solidFill>
            <a:schemeClr val="bg1">
              <a:lumMod val="85000"/>
            </a:schemeClr>
          </a:solidFill>
          <a:ln w="19050">
            <a:noFill/>
          </a:ln>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39" name="Text Placeholder 3"/>
          <p:cNvSpPr>
            <a:spLocks noGrp="1"/>
          </p:cNvSpPr>
          <p:nvPr>
            <p:ph type="body" sz="half" idx="16" hasCustomPrompt="1"/>
          </p:nvPr>
        </p:nvSpPr>
        <p:spPr>
          <a:xfrm>
            <a:off x="5229365" y="2037912"/>
            <a:ext cx="2526158" cy="274783"/>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2" name="Oval 41"/>
          <p:cNvSpPr/>
          <p:nvPr userDrawn="1"/>
        </p:nvSpPr>
        <p:spPr>
          <a:xfrm>
            <a:off x="1354301" y="2083968"/>
            <a:ext cx="1200335" cy="12001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6" name="Text Placeholder 3"/>
          <p:cNvSpPr>
            <a:spLocks noGrp="1"/>
          </p:cNvSpPr>
          <p:nvPr>
            <p:ph type="body" sz="half" idx="27" hasCustomPrompt="1"/>
          </p:nvPr>
        </p:nvSpPr>
        <p:spPr>
          <a:xfrm>
            <a:off x="1371615" y="2506565"/>
            <a:ext cx="1165710" cy="354971"/>
          </a:xfrm>
          <a:prstGeom prst="rect">
            <a:avLst/>
          </a:prstGeom>
        </p:spPr>
        <p:txBody>
          <a:bodyPr wrap="square" lIns="0" tIns="0" rIns="0" bIns="0" anchor="ctr">
            <a:noAutofit/>
          </a:bodyPr>
          <a:lstStyle>
            <a:lvl1pPr marL="0" indent="0" algn="ctr">
              <a:buNone/>
              <a:defRPr sz="217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Text Here</a:t>
            </a:r>
          </a:p>
        </p:txBody>
      </p:sp>
      <p:cxnSp>
        <p:nvCxnSpPr>
          <p:cNvPr id="57" name="Straight Connector 56"/>
          <p:cNvCxnSpPr>
            <a:stCxn id="42" idx="6"/>
            <a:endCxn id="37" idx="0"/>
          </p:cNvCxnSpPr>
          <p:nvPr userDrawn="1"/>
        </p:nvCxnSpPr>
        <p:spPr>
          <a:xfrm flipV="1">
            <a:off x="2554636" y="2681610"/>
            <a:ext cx="1318699" cy="244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75" name="Text Placeholder 3"/>
          <p:cNvSpPr>
            <a:spLocks noGrp="1"/>
          </p:cNvSpPr>
          <p:nvPr>
            <p:ph type="body" sz="half" idx="29" hasCustomPrompt="1"/>
          </p:nvPr>
        </p:nvSpPr>
        <p:spPr>
          <a:xfrm>
            <a:off x="5229365" y="2312695"/>
            <a:ext cx="2526158" cy="274783"/>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6" name="Text Placeholder 3"/>
          <p:cNvSpPr>
            <a:spLocks noGrp="1"/>
          </p:cNvSpPr>
          <p:nvPr>
            <p:ph type="body" sz="half" idx="17" hasCustomPrompt="1"/>
          </p:nvPr>
        </p:nvSpPr>
        <p:spPr>
          <a:xfrm>
            <a:off x="5229366" y="2604790"/>
            <a:ext cx="2526158" cy="699829"/>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77" name="Text Placeholder 3"/>
          <p:cNvSpPr>
            <a:spLocks noGrp="1"/>
          </p:cNvSpPr>
          <p:nvPr>
            <p:ph type="body" sz="half" idx="28" hasCustomPrompt="1"/>
          </p:nvPr>
        </p:nvSpPr>
        <p:spPr>
          <a:xfrm>
            <a:off x="8579932" y="2043099"/>
            <a:ext cx="2677669" cy="1214264"/>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78" name="Rounded Rectangle 77"/>
          <p:cNvSpPr/>
          <p:nvPr userDrawn="1"/>
        </p:nvSpPr>
        <p:spPr>
          <a:xfrm rot="16200000">
            <a:off x="5392356" y="1991194"/>
            <a:ext cx="1404538" cy="4442580"/>
          </a:xfrm>
          <a:prstGeom prst="roundRect">
            <a:avLst>
              <a:gd name="adj" fmla="val 5000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9" name="Picture Placeholder 7"/>
          <p:cNvSpPr>
            <a:spLocks noGrp="1"/>
          </p:cNvSpPr>
          <p:nvPr>
            <p:ph type="pic" sz="quarter" idx="30" hasCustomPrompt="1"/>
          </p:nvPr>
        </p:nvSpPr>
        <p:spPr>
          <a:xfrm>
            <a:off x="3932902" y="3592692"/>
            <a:ext cx="1223053" cy="1222880"/>
          </a:xfrm>
          <a:prstGeom prst="ellipse">
            <a:avLst/>
          </a:prstGeom>
          <a:solidFill>
            <a:schemeClr val="bg1">
              <a:lumMod val="85000"/>
            </a:schemeClr>
          </a:solidFill>
          <a:ln w="19050">
            <a:noFill/>
          </a:ln>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80" name="Text Placeholder 3"/>
          <p:cNvSpPr>
            <a:spLocks noGrp="1"/>
          </p:cNvSpPr>
          <p:nvPr>
            <p:ph type="body" sz="half" idx="31" hasCustomPrompt="1"/>
          </p:nvPr>
        </p:nvSpPr>
        <p:spPr>
          <a:xfrm>
            <a:off x="5229365" y="3568786"/>
            <a:ext cx="2526158" cy="274783"/>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81" name="Oval 80"/>
          <p:cNvSpPr/>
          <p:nvPr userDrawn="1"/>
        </p:nvSpPr>
        <p:spPr>
          <a:xfrm>
            <a:off x="1354301" y="3614842"/>
            <a:ext cx="1200335" cy="1200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82" name="Text Placeholder 3"/>
          <p:cNvSpPr>
            <a:spLocks noGrp="1"/>
          </p:cNvSpPr>
          <p:nvPr>
            <p:ph type="body" sz="half" idx="32" hasCustomPrompt="1"/>
          </p:nvPr>
        </p:nvSpPr>
        <p:spPr>
          <a:xfrm>
            <a:off x="1371615" y="4037440"/>
            <a:ext cx="1165710" cy="354971"/>
          </a:xfrm>
          <a:prstGeom prst="rect">
            <a:avLst/>
          </a:prstGeom>
        </p:spPr>
        <p:txBody>
          <a:bodyPr wrap="square" lIns="0" tIns="0" rIns="0" bIns="0" anchor="ctr">
            <a:noAutofit/>
          </a:bodyPr>
          <a:lstStyle>
            <a:lvl1pPr marL="0" indent="0" algn="ctr">
              <a:buNone/>
              <a:defRPr sz="217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Text Here</a:t>
            </a:r>
          </a:p>
        </p:txBody>
      </p:sp>
      <p:cxnSp>
        <p:nvCxnSpPr>
          <p:cNvPr id="83" name="Straight Connector 82"/>
          <p:cNvCxnSpPr>
            <a:stCxn id="81" idx="6"/>
            <a:endCxn id="78" idx="0"/>
          </p:cNvCxnSpPr>
          <p:nvPr userDrawn="1"/>
        </p:nvCxnSpPr>
        <p:spPr>
          <a:xfrm flipV="1">
            <a:off x="2554636" y="4212484"/>
            <a:ext cx="1318699" cy="2440"/>
          </a:xfrm>
          <a:prstGeom prst="line">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84" name="Text Placeholder 3"/>
          <p:cNvSpPr>
            <a:spLocks noGrp="1"/>
          </p:cNvSpPr>
          <p:nvPr>
            <p:ph type="body" sz="half" idx="33" hasCustomPrompt="1"/>
          </p:nvPr>
        </p:nvSpPr>
        <p:spPr>
          <a:xfrm>
            <a:off x="5229365" y="3843570"/>
            <a:ext cx="2526158" cy="274783"/>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85" name="Text Placeholder 3"/>
          <p:cNvSpPr>
            <a:spLocks noGrp="1"/>
          </p:cNvSpPr>
          <p:nvPr>
            <p:ph type="body" sz="half" idx="34" hasCustomPrompt="1"/>
          </p:nvPr>
        </p:nvSpPr>
        <p:spPr>
          <a:xfrm>
            <a:off x="5229366" y="4135664"/>
            <a:ext cx="2526158" cy="699829"/>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86" name="Text Placeholder 3"/>
          <p:cNvSpPr>
            <a:spLocks noGrp="1"/>
          </p:cNvSpPr>
          <p:nvPr>
            <p:ph type="body" sz="half" idx="35" hasCustomPrompt="1"/>
          </p:nvPr>
        </p:nvSpPr>
        <p:spPr>
          <a:xfrm>
            <a:off x="8579932" y="3573973"/>
            <a:ext cx="2677669" cy="1214264"/>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87" name="Rounded Rectangle 86"/>
          <p:cNvSpPr/>
          <p:nvPr userDrawn="1"/>
        </p:nvSpPr>
        <p:spPr>
          <a:xfrm rot="16200000">
            <a:off x="5392356" y="3519629"/>
            <a:ext cx="1404538" cy="4442580"/>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88" name="Picture Placeholder 7"/>
          <p:cNvSpPr>
            <a:spLocks noGrp="1"/>
          </p:cNvSpPr>
          <p:nvPr>
            <p:ph type="pic" sz="quarter" idx="36" hasCustomPrompt="1"/>
          </p:nvPr>
        </p:nvSpPr>
        <p:spPr>
          <a:xfrm>
            <a:off x="3932902" y="5121126"/>
            <a:ext cx="1223053" cy="1222880"/>
          </a:xfrm>
          <a:prstGeom prst="ellipse">
            <a:avLst/>
          </a:prstGeom>
          <a:solidFill>
            <a:schemeClr val="bg1">
              <a:lumMod val="85000"/>
            </a:schemeClr>
          </a:solidFill>
          <a:ln w="19050">
            <a:noFill/>
          </a:ln>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89" name="Text Placeholder 3"/>
          <p:cNvSpPr>
            <a:spLocks noGrp="1"/>
          </p:cNvSpPr>
          <p:nvPr>
            <p:ph type="body" sz="half" idx="37" hasCustomPrompt="1"/>
          </p:nvPr>
        </p:nvSpPr>
        <p:spPr>
          <a:xfrm>
            <a:off x="5229365" y="5097221"/>
            <a:ext cx="2526158" cy="274783"/>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0" name="Oval 89"/>
          <p:cNvSpPr/>
          <p:nvPr userDrawn="1"/>
        </p:nvSpPr>
        <p:spPr>
          <a:xfrm>
            <a:off x="1354301" y="5143276"/>
            <a:ext cx="1200335" cy="12001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1" name="Text Placeholder 3"/>
          <p:cNvSpPr>
            <a:spLocks noGrp="1"/>
          </p:cNvSpPr>
          <p:nvPr>
            <p:ph type="body" sz="half" idx="38" hasCustomPrompt="1"/>
          </p:nvPr>
        </p:nvSpPr>
        <p:spPr>
          <a:xfrm>
            <a:off x="1371615" y="5565874"/>
            <a:ext cx="1165710" cy="354971"/>
          </a:xfrm>
          <a:prstGeom prst="rect">
            <a:avLst/>
          </a:prstGeom>
        </p:spPr>
        <p:txBody>
          <a:bodyPr wrap="square" lIns="0" tIns="0" rIns="0" bIns="0" anchor="ctr">
            <a:noAutofit/>
          </a:bodyPr>
          <a:lstStyle>
            <a:lvl1pPr marL="0" indent="0" algn="ctr">
              <a:buNone/>
              <a:defRPr sz="217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Text Here</a:t>
            </a:r>
          </a:p>
        </p:txBody>
      </p:sp>
      <p:cxnSp>
        <p:nvCxnSpPr>
          <p:cNvPr id="92" name="Straight Connector 91"/>
          <p:cNvCxnSpPr>
            <a:stCxn id="90" idx="6"/>
            <a:endCxn id="87" idx="0"/>
          </p:cNvCxnSpPr>
          <p:nvPr userDrawn="1"/>
        </p:nvCxnSpPr>
        <p:spPr>
          <a:xfrm flipV="1">
            <a:off x="2554636" y="5740919"/>
            <a:ext cx="1318699" cy="244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93" name="Text Placeholder 3"/>
          <p:cNvSpPr>
            <a:spLocks noGrp="1"/>
          </p:cNvSpPr>
          <p:nvPr>
            <p:ph type="body" sz="half" idx="39" hasCustomPrompt="1"/>
          </p:nvPr>
        </p:nvSpPr>
        <p:spPr>
          <a:xfrm>
            <a:off x="5229365" y="5372004"/>
            <a:ext cx="2526158" cy="274783"/>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4" name="Text Placeholder 3"/>
          <p:cNvSpPr>
            <a:spLocks noGrp="1"/>
          </p:cNvSpPr>
          <p:nvPr>
            <p:ph type="body" sz="half" idx="40" hasCustomPrompt="1"/>
          </p:nvPr>
        </p:nvSpPr>
        <p:spPr>
          <a:xfrm>
            <a:off x="5229366" y="5664099"/>
            <a:ext cx="2526158" cy="699829"/>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95" name="Text Placeholder 3"/>
          <p:cNvSpPr>
            <a:spLocks noGrp="1"/>
          </p:cNvSpPr>
          <p:nvPr>
            <p:ph type="body" sz="half" idx="41" hasCustomPrompt="1"/>
          </p:nvPr>
        </p:nvSpPr>
        <p:spPr>
          <a:xfrm>
            <a:off x="8579932" y="5102408"/>
            <a:ext cx="2677669" cy="1214264"/>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Tree>
    <p:extLst>
      <p:ext uri="{BB962C8B-B14F-4D97-AF65-F5344CB8AC3E}">
        <p14:creationId xmlns:p14="http://schemas.microsoft.com/office/powerpoint/2010/main" val="28972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Effect transition="in" filter="fade">
                                      <p:cBhvr>
                                        <p:cTn id="17" dur="500"/>
                                        <p:tgtEl>
                                          <p:spTgt spid="32"/>
                                        </p:tgtEl>
                                      </p:cBhvr>
                                    </p:animEffect>
                                  </p:childTnLst>
                                </p:cTn>
                              </p:par>
                              <p:par>
                                <p:cTn id="18" presetID="22" presetClass="entr" presetSubtype="8"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par>
                                <p:cTn id="21" presetID="22" presetClass="entr" presetSubtype="2"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right)">
                                      <p:cBhvr>
                                        <p:cTn id="23" dur="500"/>
                                        <p:tgtEl>
                                          <p:spTgt spid="36"/>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p:cTn id="27" dur="500" fill="hold"/>
                                        <p:tgtEl>
                                          <p:spTgt spid="42"/>
                                        </p:tgtEl>
                                        <p:attrNameLst>
                                          <p:attrName>ppt_w</p:attrName>
                                        </p:attrNameLst>
                                      </p:cBhvr>
                                      <p:tavLst>
                                        <p:tav tm="0">
                                          <p:val>
                                            <p:fltVal val="0"/>
                                          </p:val>
                                        </p:tav>
                                        <p:tav tm="100000">
                                          <p:val>
                                            <p:strVal val="#ppt_w"/>
                                          </p:val>
                                        </p:tav>
                                      </p:tavLst>
                                    </p:anim>
                                    <p:anim calcmode="lin" valueType="num">
                                      <p:cBhvr>
                                        <p:cTn id="28" dur="500" fill="hold"/>
                                        <p:tgtEl>
                                          <p:spTgt spid="42"/>
                                        </p:tgtEl>
                                        <p:attrNameLst>
                                          <p:attrName>ppt_h</p:attrName>
                                        </p:attrNameLst>
                                      </p:cBhvr>
                                      <p:tavLst>
                                        <p:tav tm="0">
                                          <p:val>
                                            <p:fltVal val="0"/>
                                          </p:val>
                                        </p:tav>
                                        <p:tav tm="100000">
                                          <p:val>
                                            <p:strVal val="#ppt_h"/>
                                          </p:val>
                                        </p:tav>
                                      </p:tavLst>
                                    </p:anim>
                                    <p:animEffect transition="in" filter="fade">
                                      <p:cBhvr>
                                        <p:cTn id="29" dur="500"/>
                                        <p:tgtEl>
                                          <p:spTgt spid="42"/>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56">
                                            <p:txEl>
                                              <p:pRg st="0" end="0"/>
                                            </p:txEl>
                                          </p:spTgt>
                                        </p:tgtEl>
                                        <p:attrNameLst>
                                          <p:attrName>style.visibility</p:attrName>
                                        </p:attrNameLst>
                                      </p:cBhvr>
                                      <p:to>
                                        <p:strVal val="visible"/>
                                      </p:to>
                                    </p:set>
                                    <p:anim calcmode="lin" valueType="num">
                                      <p:cBhvr>
                                        <p:cTn id="33"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56">
                                            <p:txEl>
                                              <p:pRg st="0" end="0"/>
                                            </p:txEl>
                                          </p:spTgt>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500"/>
                                        <p:tgtEl>
                                          <p:spTgt spid="37"/>
                                        </p:tgtEl>
                                      </p:cBhvr>
                                    </p:animEffect>
                                  </p:childTnLst>
                                </p:cTn>
                              </p:par>
                            </p:childTnLst>
                          </p:cTn>
                        </p:par>
                        <p:par>
                          <p:cTn id="44" fill="hold">
                            <p:stCondLst>
                              <p:cond delay="3500"/>
                            </p:stCondLst>
                            <p:childTnLst>
                              <p:par>
                                <p:cTn id="45" presetID="53" presetClass="entr" presetSubtype="0"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p:cTn id="47" dur="500" fill="hold"/>
                                        <p:tgtEl>
                                          <p:spTgt spid="38"/>
                                        </p:tgtEl>
                                        <p:attrNameLst>
                                          <p:attrName>ppt_w</p:attrName>
                                        </p:attrNameLst>
                                      </p:cBhvr>
                                      <p:tavLst>
                                        <p:tav tm="0">
                                          <p:val>
                                            <p:fltVal val="0"/>
                                          </p:val>
                                        </p:tav>
                                        <p:tav tm="100000">
                                          <p:val>
                                            <p:strVal val="#ppt_w"/>
                                          </p:val>
                                        </p:tav>
                                      </p:tavLst>
                                    </p:anim>
                                    <p:anim calcmode="lin" valueType="num">
                                      <p:cBhvr>
                                        <p:cTn id="48" dur="500" fill="hold"/>
                                        <p:tgtEl>
                                          <p:spTgt spid="38"/>
                                        </p:tgtEl>
                                        <p:attrNameLst>
                                          <p:attrName>ppt_h</p:attrName>
                                        </p:attrNameLst>
                                      </p:cBhvr>
                                      <p:tavLst>
                                        <p:tav tm="0">
                                          <p:val>
                                            <p:fltVal val="0"/>
                                          </p:val>
                                        </p:tav>
                                        <p:tav tm="100000">
                                          <p:val>
                                            <p:strVal val="#ppt_h"/>
                                          </p:val>
                                        </p:tav>
                                      </p:tavLst>
                                    </p:anim>
                                    <p:animEffect transition="in" filter="fade">
                                      <p:cBhvr>
                                        <p:cTn id="49" dur="500"/>
                                        <p:tgtEl>
                                          <p:spTgt spid="38"/>
                                        </p:tgtEl>
                                      </p:cBhvr>
                                    </p:animEffect>
                                  </p:childTnLst>
                                </p:cTn>
                              </p:par>
                            </p:childTnLst>
                          </p:cTn>
                        </p:par>
                        <p:par>
                          <p:cTn id="50" fill="hold">
                            <p:stCondLst>
                              <p:cond delay="4000"/>
                            </p:stCondLst>
                            <p:childTnLst>
                              <p:par>
                                <p:cTn id="51" presetID="22" presetClass="entr" presetSubtype="8" fill="hold" grpId="0" nodeType="afterEffect">
                                  <p:stCondLst>
                                    <p:cond delay="0"/>
                                  </p:stCondLst>
                                  <p:childTnLst>
                                    <p:set>
                                      <p:cBhvr>
                                        <p:cTn id="52" dur="1" fill="hold">
                                          <p:stCondLst>
                                            <p:cond delay="0"/>
                                          </p:stCondLst>
                                        </p:cTn>
                                        <p:tgtEl>
                                          <p:spTgt spid="39">
                                            <p:txEl>
                                              <p:pRg st="0" end="0"/>
                                            </p:txEl>
                                          </p:spTgt>
                                        </p:tgtEl>
                                        <p:attrNameLst>
                                          <p:attrName>style.visibility</p:attrName>
                                        </p:attrNameLst>
                                      </p:cBhvr>
                                      <p:to>
                                        <p:strVal val="visible"/>
                                      </p:to>
                                    </p:set>
                                    <p:animEffect transition="in" filter="wipe(left)">
                                      <p:cBhvr>
                                        <p:cTn id="53" dur="500"/>
                                        <p:tgtEl>
                                          <p:spTgt spid="39">
                                            <p:txEl>
                                              <p:pRg st="0" end="0"/>
                                            </p:txEl>
                                          </p:spTgt>
                                        </p:tgtEl>
                                      </p:cBhvr>
                                    </p:animEffect>
                                  </p:childTnLst>
                                </p:cTn>
                              </p:par>
                            </p:childTnLst>
                          </p:cTn>
                        </p:par>
                        <p:par>
                          <p:cTn id="54" fill="hold">
                            <p:stCondLst>
                              <p:cond delay="4500"/>
                            </p:stCondLst>
                            <p:childTnLst>
                              <p:par>
                                <p:cTn id="55" presetID="22" presetClass="entr" presetSubtype="8" fill="hold" grpId="0" nodeType="afterEffect">
                                  <p:stCondLst>
                                    <p:cond delay="0"/>
                                  </p:stCondLst>
                                  <p:childTnLst>
                                    <p:set>
                                      <p:cBhvr>
                                        <p:cTn id="56" dur="1" fill="hold">
                                          <p:stCondLst>
                                            <p:cond delay="0"/>
                                          </p:stCondLst>
                                        </p:cTn>
                                        <p:tgtEl>
                                          <p:spTgt spid="75">
                                            <p:txEl>
                                              <p:pRg st="0" end="0"/>
                                            </p:txEl>
                                          </p:spTgt>
                                        </p:tgtEl>
                                        <p:attrNameLst>
                                          <p:attrName>style.visibility</p:attrName>
                                        </p:attrNameLst>
                                      </p:cBhvr>
                                      <p:to>
                                        <p:strVal val="visible"/>
                                      </p:to>
                                    </p:set>
                                    <p:animEffect transition="in" filter="wipe(left)">
                                      <p:cBhvr>
                                        <p:cTn id="57" dur="500"/>
                                        <p:tgtEl>
                                          <p:spTgt spid="75">
                                            <p:txEl>
                                              <p:pRg st="0" end="0"/>
                                            </p:txEl>
                                          </p:spTgt>
                                        </p:tgtEl>
                                      </p:cBhvr>
                                    </p:animEffect>
                                  </p:childTnLst>
                                </p:cTn>
                              </p:par>
                            </p:childTnLst>
                          </p:cTn>
                        </p:par>
                        <p:par>
                          <p:cTn id="58" fill="hold">
                            <p:stCondLst>
                              <p:cond delay="5000"/>
                            </p:stCondLst>
                            <p:childTnLst>
                              <p:par>
                                <p:cTn id="59" presetID="22" presetClass="entr" presetSubtype="8" fill="hold" grpId="0" nodeType="afterEffect">
                                  <p:stCondLst>
                                    <p:cond delay="0"/>
                                  </p:stCondLst>
                                  <p:childTnLst>
                                    <p:set>
                                      <p:cBhvr>
                                        <p:cTn id="60" dur="1" fill="hold">
                                          <p:stCondLst>
                                            <p:cond delay="0"/>
                                          </p:stCondLst>
                                        </p:cTn>
                                        <p:tgtEl>
                                          <p:spTgt spid="76">
                                            <p:txEl>
                                              <p:pRg st="0" end="0"/>
                                            </p:txEl>
                                          </p:spTgt>
                                        </p:tgtEl>
                                        <p:attrNameLst>
                                          <p:attrName>style.visibility</p:attrName>
                                        </p:attrNameLst>
                                      </p:cBhvr>
                                      <p:to>
                                        <p:strVal val="visible"/>
                                      </p:to>
                                    </p:set>
                                    <p:animEffect transition="in" filter="wipe(left)">
                                      <p:cBhvr>
                                        <p:cTn id="61" dur="500"/>
                                        <p:tgtEl>
                                          <p:spTgt spid="76">
                                            <p:txEl>
                                              <p:pRg st="0" end="0"/>
                                            </p:txEl>
                                          </p:spTgt>
                                        </p:tgtEl>
                                      </p:cBhvr>
                                    </p:animEffect>
                                  </p:childTnLst>
                                </p:cTn>
                              </p:par>
                            </p:childTnLst>
                          </p:cTn>
                        </p:par>
                        <p:par>
                          <p:cTn id="62" fill="hold">
                            <p:stCondLst>
                              <p:cond delay="5500"/>
                            </p:stCondLst>
                            <p:childTnLst>
                              <p:par>
                                <p:cTn id="63" presetID="22" presetClass="entr" presetSubtype="8" fill="hold" grpId="0" nodeType="afterEffect">
                                  <p:stCondLst>
                                    <p:cond delay="0"/>
                                  </p:stCondLst>
                                  <p:childTnLst>
                                    <p:set>
                                      <p:cBhvr>
                                        <p:cTn id="64" dur="1" fill="hold">
                                          <p:stCondLst>
                                            <p:cond delay="0"/>
                                          </p:stCondLst>
                                        </p:cTn>
                                        <p:tgtEl>
                                          <p:spTgt spid="77">
                                            <p:txEl>
                                              <p:pRg st="0" end="0"/>
                                            </p:txEl>
                                          </p:spTgt>
                                        </p:tgtEl>
                                        <p:attrNameLst>
                                          <p:attrName>style.visibility</p:attrName>
                                        </p:attrNameLst>
                                      </p:cBhvr>
                                      <p:to>
                                        <p:strVal val="visible"/>
                                      </p:to>
                                    </p:set>
                                    <p:animEffect transition="in" filter="wipe(left)">
                                      <p:cBhvr>
                                        <p:cTn id="65" dur="500"/>
                                        <p:tgtEl>
                                          <p:spTgt spid="77">
                                            <p:txEl>
                                              <p:pRg st="0" end="0"/>
                                            </p:txEl>
                                          </p:spTgt>
                                        </p:tgtEl>
                                      </p:cBhvr>
                                    </p:animEffect>
                                  </p:childTnLst>
                                </p:cTn>
                              </p:par>
                            </p:childTnLst>
                          </p:cTn>
                        </p:par>
                        <p:par>
                          <p:cTn id="66" fill="hold">
                            <p:stCondLst>
                              <p:cond delay="6000"/>
                            </p:stCondLst>
                            <p:childTnLst>
                              <p:par>
                                <p:cTn id="67" presetID="53" presetClass="entr" presetSubtype="0" fill="hold" grpId="0" nodeType="afterEffect">
                                  <p:stCondLst>
                                    <p:cond delay="0"/>
                                  </p:stCondLst>
                                  <p:childTnLst>
                                    <p:set>
                                      <p:cBhvr>
                                        <p:cTn id="68" dur="1" fill="hold">
                                          <p:stCondLst>
                                            <p:cond delay="0"/>
                                          </p:stCondLst>
                                        </p:cTn>
                                        <p:tgtEl>
                                          <p:spTgt spid="81"/>
                                        </p:tgtEl>
                                        <p:attrNameLst>
                                          <p:attrName>style.visibility</p:attrName>
                                        </p:attrNameLst>
                                      </p:cBhvr>
                                      <p:to>
                                        <p:strVal val="visible"/>
                                      </p:to>
                                    </p:set>
                                    <p:anim calcmode="lin" valueType="num">
                                      <p:cBhvr>
                                        <p:cTn id="69" dur="500" fill="hold"/>
                                        <p:tgtEl>
                                          <p:spTgt spid="81"/>
                                        </p:tgtEl>
                                        <p:attrNameLst>
                                          <p:attrName>ppt_w</p:attrName>
                                        </p:attrNameLst>
                                      </p:cBhvr>
                                      <p:tavLst>
                                        <p:tav tm="0">
                                          <p:val>
                                            <p:fltVal val="0"/>
                                          </p:val>
                                        </p:tav>
                                        <p:tav tm="100000">
                                          <p:val>
                                            <p:strVal val="#ppt_w"/>
                                          </p:val>
                                        </p:tav>
                                      </p:tavLst>
                                    </p:anim>
                                    <p:anim calcmode="lin" valueType="num">
                                      <p:cBhvr>
                                        <p:cTn id="70" dur="500" fill="hold"/>
                                        <p:tgtEl>
                                          <p:spTgt spid="81"/>
                                        </p:tgtEl>
                                        <p:attrNameLst>
                                          <p:attrName>ppt_h</p:attrName>
                                        </p:attrNameLst>
                                      </p:cBhvr>
                                      <p:tavLst>
                                        <p:tav tm="0">
                                          <p:val>
                                            <p:fltVal val="0"/>
                                          </p:val>
                                        </p:tav>
                                        <p:tav tm="100000">
                                          <p:val>
                                            <p:strVal val="#ppt_h"/>
                                          </p:val>
                                        </p:tav>
                                      </p:tavLst>
                                    </p:anim>
                                    <p:animEffect transition="in" filter="fade">
                                      <p:cBhvr>
                                        <p:cTn id="71" dur="500"/>
                                        <p:tgtEl>
                                          <p:spTgt spid="81"/>
                                        </p:tgtEl>
                                      </p:cBhvr>
                                    </p:animEffect>
                                  </p:childTnLst>
                                </p:cTn>
                              </p:par>
                            </p:childTnLst>
                          </p:cTn>
                        </p:par>
                        <p:par>
                          <p:cTn id="72" fill="hold">
                            <p:stCondLst>
                              <p:cond delay="6500"/>
                            </p:stCondLst>
                            <p:childTnLst>
                              <p:par>
                                <p:cTn id="73" presetID="53" presetClass="entr" presetSubtype="0" fill="hold" grpId="0" nodeType="afterEffect">
                                  <p:stCondLst>
                                    <p:cond delay="0"/>
                                  </p:stCondLst>
                                  <p:childTnLst>
                                    <p:set>
                                      <p:cBhvr>
                                        <p:cTn id="74" dur="1" fill="hold">
                                          <p:stCondLst>
                                            <p:cond delay="0"/>
                                          </p:stCondLst>
                                        </p:cTn>
                                        <p:tgtEl>
                                          <p:spTgt spid="82">
                                            <p:txEl>
                                              <p:pRg st="0" end="0"/>
                                            </p:txEl>
                                          </p:spTgt>
                                        </p:tgtEl>
                                        <p:attrNameLst>
                                          <p:attrName>style.visibility</p:attrName>
                                        </p:attrNameLst>
                                      </p:cBhvr>
                                      <p:to>
                                        <p:strVal val="visible"/>
                                      </p:to>
                                    </p:set>
                                    <p:anim calcmode="lin" valueType="num">
                                      <p:cBhvr>
                                        <p:cTn id="75" dur="500" fill="hold"/>
                                        <p:tgtEl>
                                          <p:spTgt spid="82">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82">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82">
                                            <p:txEl>
                                              <p:pRg st="0" end="0"/>
                                            </p:txEl>
                                          </p:spTgt>
                                        </p:tgtEl>
                                      </p:cBhvr>
                                    </p:animEffect>
                                  </p:childTnLst>
                                </p:cTn>
                              </p:par>
                            </p:childTnLst>
                          </p:cTn>
                        </p:par>
                        <p:par>
                          <p:cTn id="78" fill="hold">
                            <p:stCondLst>
                              <p:cond delay="7000"/>
                            </p:stCondLst>
                            <p:childTnLst>
                              <p:par>
                                <p:cTn id="79" presetID="22" presetClass="entr" presetSubtype="8" fill="hold" nodeType="after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wipe(left)">
                                      <p:cBhvr>
                                        <p:cTn id="81" dur="500"/>
                                        <p:tgtEl>
                                          <p:spTgt spid="83"/>
                                        </p:tgtEl>
                                      </p:cBhvr>
                                    </p:animEffect>
                                  </p:childTnLst>
                                </p:cTn>
                              </p:par>
                            </p:childTnLst>
                          </p:cTn>
                        </p:par>
                        <p:par>
                          <p:cTn id="82" fill="hold">
                            <p:stCondLst>
                              <p:cond delay="7500"/>
                            </p:stCondLst>
                            <p:childTnLst>
                              <p:par>
                                <p:cTn id="83" presetID="22" presetClass="entr" presetSubtype="8" fill="hold" grpId="0" nodeType="afterEffect">
                                  <p:stCondLst>
                                    <p:cond delay="0"/>
                                  </p:stCondLst>
                                  <p:childTnLst>
                                    <p:set>
                                      <p:cBhvr>
                                        <p:cTn id="84" dur="1" fill="hold">
                                          <p:stCondLst>
                                            <p:cond delay="0"/>
                                          </p:stCondLst>
                                        </p:cTn>
                                        <p:tgtEl>
                                          <p:spTgt spid="78"/>
                                        </p:tgtEl>
                                        <p:attrNameLst>
                                          <p:attrName>style.visibility</p:attrName>
                                        </p:attrNameLst>
                                      </p:cBhvr>
                                      <p:to>
                                        <p:strVal val="visible"/>
                                      </p:to>
                                    </p:set>
                                    <p:animEffect transition="in" filter="wipe(left)">
                                      <p:cBhvr>
                                        <p:cTn id="85" dur="500"/>
                                        <p:tgtEl>
                                          <p:spTgt spid="78"/>
                                        </p:tgtEl>
                                      </p:cBhvr>
                                    </p:animEffect>
                                  </p:childTnLst>
                                </p:cTn>
                              </p:par>
                            </p:childTnLst>
                          </p:cTn>
                        </p:par>
                        <p:par>
                          <p:cTn id="86" fill="hold">
                            <p:stCondLst>
                              <p:cond delay="8000"/>
                            </p:stCondLst>
                            <p:childTnLst>
                              <p:par>
                                <p:cTn id="87" presetID="53" presetClass="entr" presetSubtype="0" fill="hold" grpId="0" nodeType="afterEffect">
                                  <p:stCondLst>
                                    <p:cond delay="0"/>
                                  </p:stCondLst>
                                  <p:childTnLst>
                                    <p:set>
                                      <p:cBhvr>
                                        <p:cTn id="88" dur="1" fill="hold">
                                          <p:stCondLst>
                                            <p:cond delay="0"/>
                                          </p:stCondLst>
                                        </p:cTn>
                                        <p:tgtEl>
                                          <p:spTgt spid="79"/>
                                        </p:tgtEl>
                                        <p:attrNameLst>
                                          <p:attrName>style.visibility</p:attrName>
                                        </p:attrNameLst>
                                      </p:cBhvr>
                                      <p:to>
                                        <p:strVal val="visible"/>
                                      </p:to>
                                    </p:set>
                                    <p:anim calcmode="lin" valueType="num">
                                      <p:cBhvr>
                                        <p:cTn id="89" dur="500" fill="hold"/>
                                        <p:tgtEl>
                                          <p:spTgt spid="79"/>
                                        </p:tgtEl>
                                        <p:attrNameLst>
                                          <p:attrName>ppt_w</p:attrName>
                                        </p:attrNameLst>
                                      </p:cBhvr>
                                      <p:tavLst>
                                        <p:tav tm="0">
                                          <p:val>
                                            <p:fltVal val="0"/>
                                          </p:val>
                                        </p:tav>
                                        <p:tav tm="100000">
                                          <p:val>
                                            <p:strVal val="#ppt_w"/>
                                          </p:val>
                                        </p:tav>
                                      </p:tavLst>
                                    </p:anim>
                                    <p:anim calcmode="lin" valueType="num">
                                      <p:cBhvr>
                                        <p:cTn id="90" dur="500" fill="hold"/>
                                        <p:tgtEl>
                                          <p:spTgt spid="79"/>
                                        </p:tgtEl>
                                        <p:attrNameLst>
                                          <p:attrName>ppt_h</p:attrName>
                                        </p:attrNameLst>
                                      </p:cBhvr>
                                      <p:tavLst>
                                        <p:tav tm="0">
                                          <p:val>
                                            <p:fltVal val="0"/>
                                          </p:val>
                                        </p:tav>
                                        <p:tav tm="100000">
                                          <p:val>
                                            <p:strVal val="#ppt_h"/>
                                          </p:val>
                                        </p:tav>
                                      </p:tavLst>
                                    </p:anim>
                                    <p:animEffect transition="in" filter="fade">
                                      <p:cBhvr>
                                        <p:cTn id="91" dur="500"/>
                                        <p:tgtEl>
                                          <p:spTgt spid="79"/>
                                        </p:tgtEl>
                                      </p:cBhvr>
                                    </p:animEffect>
                                  </p:childTnLst>
                                </p:cTn>
                              </p:par>
                            </p:childTnLst>
                          </p:cTn>
                        </p:par>
                        <p:par>
                          <p:cTn id="92" fill="hold">
                            <p:stCondLst>
                              <p:cond delay="8500"/>
                            </p:stCondLst>
                            <p:childTnLst>
                              <p:par>
                                <p:cTn id="93" presetID="22" presetClass="entr" presetSubtype="8" fill="hold" grpId="0" nodeType="afterEffect">
                                  <p:stCondLst>
                                    <p:cond delay="0"/>
                                  </p:stCondLst>
                                  <p:childTnLst>
                                    <p:set>
                                      <p:cBhvr>
                                        <p:cTn id="94" dur="1" fill="hold">
                                          <p:stCondLst>
                                            <p:cond delay="0"/>
                                          </p:stCondLst>
                                        </p:cTn>
                                        <p:tgtEl>
                                          <p:spTgt spid="80">
                                            <p:txEl>
                                              <p:pRg st="0" end="0"/>
                                            </p:txEl>
                                          </p:spTgt>
                                        </p:tgtEl>
                                        <p:attrNameLst>
                                          <p:attrName>style.visibility</p:attrName>
                                        </p:attrNameLst>
                                      </p:cBhvr>
                                      <p:to>
                                        <p:strVal val="visible"/>
                                      </p:to>
                                    </p:set>
                                    <p:animEffect transition="in" filter="wipe(left)">
                                      <p:cBhvr>
                                        <p:cTn id="95" dur="500"/>
                                        <p:tgtEl>
                                          <p:spTgt spid="80">
                                            <p:txEl>
                                              <p:pRg st="0" end="0"/>
                                            </p:txEl>
                                          </p:spTgt>
                                        </p:tgtEl>
                                      </p:cBhvr>
                                    </p:animEffect>
                                  </p:childTnLst>
                                </p:cTn>
                              </p:par>
                            </p:childTnLst>
                          </p:cTn>
                        </p:par>
                        <p:par>
                          <p:cTn id="96" fill="hold">
                            <p:stCondLst>
                              <p:cond delay="9000"/>
                            </p:stCondLst>
                            <p:childTnLst>
                              <p:par>
                                <p:cTn id="97" presetID="22" presetClass="entr" presetSubtype="8" fill="hold" grpId="0" nodeType="afterEffect">
                                  <p:stCondLst>
                                    <p:cond delay="0"/>
                                  </p:stCondLst>
                                  <p:childTnLst>
                                    <p:set>
                                      <p:cBhvr>
                                        <p:cTn id="98" dur="1" fill="hold">
                                          <p:stCondLst>
                                            <p:cond delay="0"/>
                                          </p:stCondLst>
                                        </p:cTn>
                                        <p:tgtEl>
                                          <p:spTgt spid="84">
                                            <p:txEl>
                                              <p:pRg st="0" end="0"/>
                                            </p:txEl>
                                          </p:spTgt>
                                        </p:tgtEl>
                                        <p:attrNameLst>
                                          <p:attrName>style.visibility</p:attrName>
                                        </p:attrNameLst>
                                      </p:cBhvr>
                                      <p:to>
                                        <p:strVal val="visible"/>
                                      </p:to>
                                    </p:set>
                                    <p:animEffect transition="in" filter="wipe(left)">
                                      <p:cBhvr>
                                        <p:cTn id="99" dur="500"/>
                                        <p:tgtEl>
                                          <p:spTgt spid="84">
                                            <p:txEl>
                                              <p:pRg st="0" end="0"/>
                                            </p:txEl>
                                          </p:spTgt>
                                        </p:tgtEl>
                                      </p:cBhvr>
                                    </p:animEffect>
                                  </p:childTnLst>
                                </p:cTn>
                              </p:par>
                            </p:childTnLst>
                          </p:cTn>
                        </p:par>
                        <p:par>
                          <p:cTn id="100" fill="hold">
                            <p:stCondLst>
                              <p:cond delay="9500"/>
                            </p:stCondLst>
                            <p:childTnLst>
                              <p:par>
                                <p:cTn id="101" presetID="22" presetClass="entr" presetSubtype="8" fill="hold" grpId="0" nodeType="afterEffect">
                                  <p:stCondLst>
                                    <p:cond delay="0"/>
                                  </p:stCondLst>
                                  <p:childTnLst>
                                    <p:set>
                                      <p:cBhvr>
                                        <p:cTn id="102" dur="1" fill="hold">
                                          <p:stCondLst>
                                            <p:cond delay="0"/>
                                          </p:stCondLst>
                                        </p:cTn>
                                        <p:tgtEl>
                                          <p:spTgt spid="85">
                                            <p:txEl>
                                              <p:pRg st="0" end="0"/>
                                            </p:txEl>
                                          </p:spTgt>
                                        </p:tgtEl>
                                        <p:attrNameLst>
                                          <p:attrName>style.visibility</p:attrName>
                                        </p:attrNameLst>
                                      </p:cBhvr>
                                      <p:to>
                                        <p:strVal val="visible"/>
                                      </p:to>
                                    </p:set>
                                    <p:animEffect transition="in" filter="wipe(left)">
                                      <p:cBhvr>
                                        <p:cTn id="103" dur="500"/>
                                        <p:tgtEl>
                                          <p:spTgt spid="85">
                                            <p:txEl>
                                              <p:pRg st="0" end="0"/>
                                            </p:txEl>
                                          </p:spTgt>
                                        </p:tgtEl>
                                      </p:cBhvr>
                                    </p:animEffect>
                                  </p:childTnLst>
                                </p:cTn>
                              </p:par>
                            </p:childTnLst>
                          </p:cTn>
                        </p:par>
                        <p:par>
                          <p:cTn id="104" fill="hold">
                            <p:stCondLst>
                              <p:cond delay="10000"/>
                            </p:stCondLst>
                            <p:childTnLst>
                              <p:par>
                                <p:cTn id="105" presetID="22" presetClass="entr" presetSubtype="8" fill="hold" grpId="0" nodeType="afterEffect">
                                  <p:stCondLst>
                                    <p:cond delay="0"/>
                                  </p:stCondLst>
                                  <p:childTnLst>
                                    <p:set>
                                      <p:cBhvr>
                                        <p:cTn id="106" dur="1" fill="hold">
                                          <p:stCondLst>
                                            <p:cond delay="0"/>
                                          </p:stCondLst>
                                        </p:cTn>
                                        <p:tgtEl>
                                          <p:spTgt spid="86">
                                            <p:txEl>
                                              <p:pRg st="0" end="0"/>
                                            </p:txEl>
                                          </p:spTgt>
                                        </p:tgtEl>
                                        <p:attrNameLst>
                                          <p:attrName>style.visibility</p:attrName>
                                        </p:attrNameLst>
                                      </p:cBhvr>
                                      <p:to>
                                        <p:strVal val="visible"/>
                                      </p:to>
                                    </p:set>
                                    <p:animEffect transition="in" filter="wipe(left)">
                                      <p:cBhvr>
                                        <p:cTn id="107" dur="500"/>
                                        <p:tgtEl>
                                          <p:spTgt spid="86">
                                            <p:txEl>
                                              <p:pRg st="0" end="0"/>
                                            </p:txEl>
                                          </p:spTgt>
                                        </p:tgtEl>
                                      </p:cBhvr>
                                    </p:animEffect>
                                  </p:childTnLst>
                                </p:cTn>
                              </p:par>
                            </p:childTnLst>
                          </p:cTn>
                        </p:par>
                        <p:par>
                          <p:cTn id="108" fill="hold">
                            <p:stCondLst>
                              <p:cond delay="10500"/>
                            </p:stCondLst>
                            <p:childTnLst>
                              <p:par>
                                <p:cTn id="109" presetID="53" presetClass="entr" presetSubtype="0" fill="hold" grpId="0" nodeType="afterEffect">
                                  <p:stCondLst>
                                    <p:cond delay="0"/>
                                  </p:stCondLst>
                                  <p:childTnLst>
                                    <p:set>
                                      <p:cBhvr>
                                        <p:cTn id="110" dur="1" fill="hold">
                                          <p:stCondLst>
                                            <p:cond delay="0"/>
                                          </p:stCondLst>
                                        </p:cTn>
                                        <p:tgtEl>
                                          <p:spTgt spid="90"/>
                                        </p:tgtEl>
                                        <p:attrNameLst>
                                          <p:attrName>style.visibility</p:attrName>
                                        </p:attrNameLst>
                                      </p:cBhvr>
                                      <p:to>
                                        <p:strVal val="visible"/>
                                      </p:to>
                                    </p:set>
                                    <p:anim calcmode="lin" valueType="num">
                                      <p:cBhvr>
                                        <p:cTn id="111" dur="500" fill="hold"/>
                                        <p:tgtEl>
                                          <p:spTgt spid="90"/>
                                        </p:tgtEl>
                                        <p:attrNameLst>
                                          <p:attrName>ppt_w</p:attrName>
                                        </p:attrNameLst>
                                      </p:cBhvr>
                                      <p:tavLst>
                                        <p:tav tm="0">
                                          <p:val>
                                            <p:fltVal val="0"/>
                                          </p:val>
                                        </p:tav>
                                        <p:tav tm="100000">
                                          <p:val>
                                            <p:strVal val="#ppt_w"/>
                                          </p:val>
                                        </p:tav>
                                      </p:tavLst>
                                    </p:anim>
                                    <p:anim calcmode="lin" valueType="num">
                                      <p:cBhvr>
                                        <p:cTn id="112" dur="500" fill="hold"/>
                                        <p:tgtEl>
                                          <p:spTgt spid="90"/>
                                        </p:tgtEl>
                                        <p:attrNameLst>
                                          <p:attrName>ppt_h</p:attrName>
                                        </p:attrNameLst>
                                      </p:cBhvr>
                                      <p:tavLst>
                                        <p:tav tm="0">
                                          <p:val>
                                            <p:fltVal val="0"/>
                                          </p:val>
                                        </p:tav>
                                        <p:tav tm="100000">
                                          <p:val>
                                            <p:strVal val="#ppt_h"/>
                                          </p:val>
                                        </p:tav>
                                      </p:tavLst>
                                    </p:anim>
                                    <p:animEffect transition="in" filter="fade">
                                      <p:cBhvr>
                                        <p:cTn id="113" dur="500"/>
                                        <p:tgtEl>
                                          <p:spTgt spid="90"/>
                                        </p:tgtEl>
                                      </p:cBhvr>
                                    </p:animEffect>
                                  </p:childTnLst>
                                </p:cTn>
                              </p:par>
                            </p:childTnLst>
                          </p:cTn>
                        </p:par>
                        <p:par>
                          <p:cTn id="114" fill="hold">
                            <p:stCondLst>
                              <p:cond delay="11000"/>
                            </p:stCondLst>
                            <p:childTnLst>
                              <p:par>
                                <p:cTn id="115" presetID="53" presetClass="entr" presetSubtype="0" fill="hold" grpId="0" nodeType="afterEffect">
                                  <p:stCondLst>
                                    <p:cond delay="0"/>
                                  </p:stCondLst>
                                  <p:childTnLst>
                                    <p:set>
                                      <p:cBhvr>
                                        <p:cTn id="116" dur="1" fill="hold">
                                          <p:stCondLst>
                                            <p:cond delay="0"/>
                                          </p:stCondLst>
                                        </p:cTn>
                                        <p:tgtEl>
                                          <p:spTgt spid="91">
                                            <p:txEl>
                                              <p:pRg st="0" end="0"/>
                                            </p:txEl>
                                          </p:spTgt>
                                        </p:tgtEl>
                                        <p:attrNameLst>
                                          <p:attrName>style.visibility</p:attrName>
                                        </p:attrNameLst>
                                      </p:cBhvr>
                                      <p:to>
                                        <p:strVal val="visible"/>
                                      </p:to>
                                    </p:set>
                                    <p:anim calcmode="lin" valueType="num">
                                      <p:cBhvr>
                                        <p:cTn id="117" dur="500" fill="hold"/>
                                        <p:tgtEl>
                                          <p:spTgt spid="91">
                                            <p:txEl>
                                              <p:pRg st="0" end="0"/>
                                            </p:txEl>
                                          </p:spTgt>
                                        </p:tgtEl>
                                        <p:attrNameLst>
                                          <p:attrName>ppt_w</p:attrName>
                                        </p:attrNameLst>
                                      </p:cBhvr>
                                      <p:tavLst>
                                        <p:tav tm="0">
                                          <p:val>
                                            <p:fltVal val="0"/>
                                          </p:val>
                                        </p:tav>
                                        <p:tav tm="100000">
                                          <p:val>
                                            <p:strVal val="#ppt_w"/>
                                          </p:val>
                                        </p:tav>
                                      </p:tavLst>
                                    </p:anim>
                                    <p:anim calcmode="lin" valueType="num">
                                      <p:cBhvr>
                                        <p:cTn id="118" dur="500" fill="hold"/>
                                        <p:tgtEl>
                                          <p:spTgt spid="91">
                                            <p:txEl>
                                              <p:pRg st="0" end="0"/>
                                            </p:txEl>
                                          </p:spTgt>
                                        </p:tgtEl>
                                        <p:attrNameLst>
                                          <p:attrName>ppt_h</p:attrName>
                                        </p:attrNameLst>
                                      </p:cBhvr>
                                      <p:tavLst>
                                        <p:tav tm="0">
                                          <p:val>
                                            <p:fltVal val="0"/>
                                          </p:val>
                                        </p:tav>
                                        <p:tav tm="100000">
                                          <p:val>
                                            <p:strVal val="#ppt_h"/>
                                          </p:val>
                                        </p:tav>
                                      </p:tavLst>
                                    </p:anim>
                                    <p:animEffect transition="in" filter="fade">
                                      <p:cBhvr>
                                        <p:cTn id="119" dur="500"/>
                                        <p:tgtEl>
                                          <p:spTgt spid="91">
                                            <p:txEl>
                                              <p:pRg st="0" end="0"/>
                                            </p:txEl>
                                          </p:spTgt>
                                        </p:tgtEl>
                                      </p:cBhvr>
                                    </p:animEffect>
                                  </p:childTnLst>
                                </p:cTn>
                              </p:par>
                            </p:childTnLst>
                          </p:cTn>
                        </p:par>
                        <p:par>
                          <p:cTn id="120" fill="hold">
                            <p:stCondLst>
                              <p:cond delay="11500"/>
                            </p:stCondLst>
                            <p:childTnLst>
                              <p:par>
                                <p:cTn id="121" presetID="22" presetClass="entr" presetSubtype="8" fill="hold" nodeType="afterEffect">
                                  <p:stCondLst>
                                    <p:cond delay="0"/>
                                  </p:stCondLst>
                                  <p:childTnLst>
                                    <p:set>
                                      <p:cBhvr>
                                        <p:cTn id="122" dur="1" fill="hold">
                                          <p:stCondLst>
                                            <p:cond delay="0"/>
                                          </p:stCondLst>
                                        </p:cTn>
                                        <p:tgtEl>
                                          <p:spTgt spid="92"/>
                                        </p:tgtEl>
                                        <p:attrNameLst>
                                          <p:attrName>style.visibility</p:attrName>
                                        </p:attrNameLst>
                                      </p:cBhvr>
                                      <p:to>
                                        <p:strVal val="visible"/>
                                      </p:to>
                                    </p:set>
                                    <p:animEffect transition="in" filter="wipe(left)">
                                      <p:cBhvr>
                                        <p:cTn id="123" dur="500"/>
                                        <p:tgtEl>
                                          <p:spTgt spid="92"/>
                                        </p:tgtEl>
                                      </p:cBhvr>
                                    </p:animEffect>
                                  </p:childTnLst>
                                </p:cTn>
                              </p:par>
                            </p:childTnLst>
                          </p:cTn>
                        </p:par>
                        <p:par>
                          <p:cTn id="124" fill="hold">
                            <p:stCondLst>
                              <p:cond delay="12000"/>
                            </p:stCondLst>
                            <p:childTnLst>
                              <p:par>
                                <p:cTn id="125" presetID="22" presetClass="entr" presetSubtype="8" fill="hold" grpId="0" nodeType="afterEffect">
                                  <p:stCondLst>
                                    <p:cond delay="0"/>
                                  </p:stCondLst>
                                  <p:childTnLst>
                                    <p:set>
                                      <p:cBhvr>
                                        <p:cTn id="126" dur="1" fill="hold">
                                          <p:stCondLst>
                                            <p:cond delay="0"/>
                                          </p:stCondLst>
                                        </p:cTn>
                                        <p:tgtEl>
                                          <p:spTgt spid="87"/>
                                        </p:tgtEl>
                                        <p:attrNameLst>
                                          <p:attrName>style.visibility</p:attrName>
                                        </p:attrNameLst>
                                      </p:cBhvr>
                                      <p:to>
                                        <p:strVal val="visible"/>
                                      </p:to>
                                    </p:set>
                                    <p:animEffect transition="in" filter="wipe(left)">
                                      <p:cBhvr>
                                        <p:cTn id="127" dur="500"/>
                                        <p:tgtEl>
                                          <p:spTgt spid="87"/>
                                        </p:tgtEl>
                                      </p:cBhvr>
                                    </p:animEffect>
                                  </p:childTnLst>
                                </p:cTn>
                              </p:par>
                            </p:childTnLst>
                          </p:cTn>
                        </p:par>
                        <p:par>
                          <p:cTn id="128" fill="hold">
                            <p:stCondLst>
                              <p:cond delay="12500"/>
                            </p:stCondLst>
                            <p:childTnLst>
                              <p:par>
                                <p:cTn id="129" presetID="53" presetClass="entr" presetSubtype="0" fill="hold" grpId="0" nodeType="afterEffect">
                                  <p:stCondLst>
                                    <p:cond delay="0"/>
                                  </p:stCondLst>
                                  <p:childTnLst>
                                    <p:set>
                                      <p:cBhvr>
                                        <p:cTn id="130" dur="1" fill="hold">
                                          <p:stCondLst>
                                            <p:cond delay="0"/>
                                          </p:stCondLst>
                                        </p:cTn>
                                        <p:tgtEl>
                                          <p:spTgt spid="88"/>
                                        </p:tgtEl>
                                        <p:attrNameLst>
                                          <p:attrName>style.visibility</p:attrName>
                                        </p:attrNameLst>
                                      </p:cBhvr>
                                      <p:to>
                                        <p:strVal val="visible"/>
                                      </p:to>
                                    </p:set>
                                    <p:anim calcmode="lin" valueType="num">
                                      <p:cBhvr>
                                        <p:cTn id="131" dur="500" fill="hold"/>
                                        <p:tgtEl>
                                          <p:spTgt spid="88"/>
                                        </p:tgtEl>
                                        <p:attrNameLst>
                                          <p:attrName>ppt_w</p:attrName>
                                        </p:attrNameLst>
                                      </p:cBhvr>
                                      <p:tavLst>
                                        <p:tav tm="0">
                                          <p:val>
                                            <p:fltVal val="0"/>
                                          </p:val>
                                        </p:tav>
                                        <p:tav tm="100000">
                                          <p:val>
                                            <p:strVal val="#ppt_w"/>
                                          </p:val>
                                        </p:tav>
                                      </p:tavLst>
                                    </p:anim>
                                    <p:anim calcmode="lin" valueType="num">
                                      <p:cBhvr>
                                        <p:cTn id="132" dur="500" fill="hold"/>
                                        <p:tgtEl>
                                          <p:spTgt spid="88"/>
                                        </p:tgtEl>
                                        <p:attrNameLst>
                                          <p:attrName>ppt_h</p:attrName>
                                        </p:attrNameLst>
                                      </p:cBhvr>
                                      <p:tavLst>
                                        <p:tav tm="0">
                                          <p:val>
                                            <p:fltVal val="0"/>
                                          </p:val>
                                        </p:tav>
                                        <p:tav tm="100000">
                                          <p:val>
                                            <p:strVal val="#ppt_h"/>
                                          </p:val>
                                        </p:tav>
                                      </p:tavLst>
                                    </p:anim>
                                    <p:animEffect transition="in" filter="fade">
                                      <p:cBhvr>
                                        <p:cTn id="133" dur="500"/>
                                        <p:tgtEl>
                                          <p:spTgt spid="88"/>
                                        </p:tgtEl>
                                      </p:cBhvr>
                                    </p:animEffect>
                                  </p:childTnLst>
                                </p:cTn>
                              </p:par>
                            </p:childTnLst>
                          </p:cTn>
                        </p:par>
                        <p:par>
                          <p:cTn id="134" fill="hold">
                            <p:stCondLst>
                              <p:cond delay="13000"/>
                            </p:stCondLst>
                            <p:childTnLst>
                              <p:par>
                                <p:cTn id="135" presetID="22" presetClass="entr" presetSubtype="8" fill="hold" grpId="0" nodeType="afterEffect">
                                  <p:stCondLst>
                                    <p:cond delay="0"/>
                                  </p:stCondLst>
                                  <p:childTnLst>
                                    <p:set>
                                      <p:cBhvr>
                                        <p:cTn id="136" dur="1" fill="hold">
                                          <p:stCondLst>
                                            <p:cond delay="0"/>
                                          </p:stCondLst>
                                        </p:cTn>
                                        <p:tgtEl>
                                          <p:spTgt spid="89">
                                            <p:txEl>
                                              <p:pRg st="0" end="0"/>
                                            </p:txEl>
                                          </p:spTgt>
                                        </p:tgtEl>
                                        <p:attrNameLst>
                                          <p:attrName>style.visibility</p:attrName>
                                        </p:attrNameLst>
                                      </p:cBhvr>
                                      <p:to>
                                        <p:strVal val="visible"/>
                                      </p:to>
                                    </p:set>
                                    <p:animEffect transition="in" filter="wipe(left)">
                                      <p:cBhvr>
                                        <p:cTn id="137" dur="500"/>
                                        <p:tgtEl>
                                          <p:spTgt spid="89">
                                            <p:txEl>
                                              <p:pRg st="0" end="0"/>
                                            </p:txEl>
                                          </p:spTgt>
                                        </p:tgtEl>
                                      </p:cBhvr>
                                    </p:animEffect>
                                  </p:childTnLst>
                                </p:cTn>
                              </p:par>
                            </p:childTnLst>
                          </p:cTn>
                        </p:par>
                        <p:par>
                          <p:cTn id="138" fill="hold">
                            <p:stCondLst>
                              <p:cond delay="13500"/>
                            </p:stCondLst>
                            <p:childTnLst>
                              <p:par>
                                <p:cTn id="139" presetID="22" presetClass="entr" presetSubtype="8" fill="hold" grpId="0" nodeType="afterEffect">
                                  <p:stCondLst>
                                    <p:cond delay="0"/>
                                  </p:stCondLst>
                                  <p:childTnLst>
                                    <p:set>
                                      <p:cBhvr>
                                        <p:cTn id="140" dur="1" fill="hold">
                                          <p:stCondLst>
                                            <p:cond delay="0"/>
                                          </p:stCondLst>
                                        </p:cTn>
                                        <p:tgtEl>
                                          <p:spTgt spid="93">
                                            <p:txEl>
                                              <p:pRg st="0" end="0"/>
                                            </p:txEl>
                                          </p:spTgt>
                                        </p:tgtEl>
                                        <p:attrNameLst>
                                          <p:attrName>style.visibility</p:attrName>
                                        </p:attrNameLst>
                                      </p:cBhvr>
                                      <p:to>
                                        <p:strVal val="visible"/>
                                      </p:to>
                                    </p:set>
                                    <p:animEffect transition="in" filter="wipe(left)">
                                      <p:cBhvr>
                                        <p:cTn id="141" dur="500"/>
                                        <p:tgtEl>
                                          <p:spTgt spid="93">
                                            <p:txEl>
                                              <p:pRg st="0" end="0"/>
                                            </p:txEl>
                                          </p:spTgt>
                                        </p:tgtEl>
                                      </p:cBhvr>
                                    </p:animEffect>
                                  </p:childTnLst>
                                </p:cTn>
                              </p:par>
                            </p:childTnLst>
                          </p:cTn>
                        </p:par>
                        <p:par>
                          <p:cTn id="142" fill="hold">
                            <p:stCondLst>
                              <p:cond delay="14000"/>
                            </p:stCondLst>
                            <p:childTnLst>
                              <p:par>
                                <p:cTn id="143" presetID="22" presetClass="entr" presetSubtype="8" fill="hold" grpId="0" nodeType="afterEffect">
                                  <p:stCondLst>
                                    <p:cond delay="0"/>
                                  </p:stCondLst>
                                  <p:childTnLst>
                                    <p:set>
                                      <p:cBhvr>
                                        <p:cTn id="144" dur="1" fill="hold">
                                          <p:stCondLst>
                                            <p:cond delay="0"/>
                                          </p:stCondLst>
                                        </p:cTn>
                                        <p:tgtEl>
                                          <p:spTgt spid="94">
                                            <p:txEl>
                                              <p:pRg st="0" end="0"/>
                                            </p:txEl>
                                          </p:spTgt>
                                        </p:tgtEl>
                                        <p:attrNameLst>
                                          <p:attrName>style.visibility</p:attrName>
                                        </p:attrNameLst>
                                      </p:cBhvr>
                                      <p:to>
                                        <p:strVal val="visible"/>
                                      </p:to>
                                    </p:set>
                                    <p:animEffect transition="in" filter="wipe(left)">
                                      <p:cBhvr>
                                        <p:cTn id="145" dur="500"/>
                                        <p:tgtEl>
                                          <p:spTgt spid="94">
                                            <p:txEl>
                                              <p:pRg st="0" end="0"/>
                                            </p:txEl>
                                          </p:spTgt>
                                        </p:tgtEl>
                                      </p:cBhvr>
                                    </p:animEffect>
                                  </p:childTnLst>
                                </p:cTn>
                              </p:par>
                            </p:childTnLst>
                          </p:cTn>
                        </p:par>
                        <p:par>
                          <p:cTn id="146" fill="hold">
                            <p:stCondLst>
                              <p:cond delay="14500"/>
                            </p:stCondLst>
                            <p:childTnLst>
                              <p:par>
                                <p:cTn id="147" presetID="22" presetClass="entr" presetSubtype="8" fill="hold" grpId="0" nodeType="afterEffect">
                                  <p:stCondLst>
                                    <p:cond delay="0"/>
                                  </p:stCondLst>
                                  <p:childTnLst>
                                    <p:set>
                                      <p:cBhvr>
                                        <p:cTn id="148" dur="1" fill="hold">
                                          <p:stCondLst>
                                            <p:cond delay="0"/>
                                          </p:stCondLst>
                                        </p:cTn>
                                        <p:tgtEl>
                                          <p:spTgt spid="95">
                                            <p:txEl>
                                              <p:pRg st="0" end="0"/>
                                            </p:txEl>
                                          </p:spTgt>
                                        </p:tgtEl>
                                        <p:attrNameLst>
                                          <p:attrName>style.visibility</p:attrName>
                                        </p:attrNameLst>
                                      </p:cBhvr>
                                      <p:to>
                                        <p:strVal val="visible"/>
                                      </p:to>
                                    </p:set>
                                    <p:animEffect transition="in" filter="wipe(left)">
                                      <p:cBhvr>
                                        <p:cTn id="149" dur="500"/>
                                        <p:tgtEl>
                                          <p:spTgt spid="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7" grpId="0" animBg="1"/>
      <p:bldP spid="38" grpId="0" animBg="1"/>
      <p:bldP spid="39" grpId="0" build="p">
        <p:tmplLst>
          <p:tmpl lvl="1">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2" grpId="0" animBg="1"/>
      <p:bldP spid="56" grpId="0" build="p">
        <p:tmplLst>
          <p:tmpl lvl="1">
            <p:tnLst>
              <p:par>
                <p:cTn presetID="53"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animBg="1"/>
      <p:bldP spid="79" grpId="0" animBg="1"/>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animBg="1"/>
      <p:bldP spid="82" grpId="0" build="p">
        <p:tmplLst>
          <p:tmpl lvl="1">
            <p:tnLst>
              <p:par>
                <p:cTn presetID="53" presetClass="entr" presetSubtype="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p:cTn dur="500" fill="hold"/>
                        <p:tgtEl>
                          <p:spTgt spid="82"/>
                        </p:tgtEl>
                        <p:attrNameLst>
                          <p:attrName>ppt_w</p:attrName>
                        </p:attrNameLst>
                      </p:cBhvr>
                      <p:tavLst>
                        <p:tav tm="0">
                          <p:val>
                            <p:fltVal val="0"/>
                          </p:val>
                        </p:tav>
                        <p:tav tm="100000">
                          <p:val>
                            <p:strVal val="#ppt_w"/>
                          </p:val>
                        </p:tav>
                      </p:tavLst>
                    </p:anim>
                    <p:anim calcmode="lin" valueType="num">
                      <p:cBhvr>
                        <p:cTn dur="500" fill="hold"/>
                        <p:tgtEl>
                          <p:spTgt spid="82"/>
                        </p:tgtEl>
                        <p:attrNameLst>
                          <p:attrName>ppt_h</p:attrName>
                        </p:attrNameLst>
                      </p:cBhvr>
                      <p:tavLst>
                        <p:tav tm="0">
                          <p:val>
                            <p:fltVal val="0"/>
                          </p:val>
                        </p:tav>
                        <p:tav tm="100000">
                          <p:val>
                            <p:strVal val="#ppt_h"/>
                          </p:val>
                        </p:tav>
                      </p:tavLst>
                    </p:anim>
                    <p:animEffect transition="in" filter="fade">
                      <p:cBhvr>
                        <p:cTn dur="500"/>
                        <p:tgtEl>
                          <p:spTgt spid="82"/>
                        </p:tgtEl>
                      </p:cBhvr>
                    </p:animEffect>
                  </p:childTnLst>
                </p:cTn>
              </p:par>
            </p:tnLst>
          </p:tmpl>
        </p:tmplLst>
      </p:bldP>
      <p:bldP spid="84" grpId="0" build="p">
        <p:tmplLst>
          <p:tmpl lvl="1">
            <p:tnLst>
              <p:par>
                <p:cTn presetID="22" presetClass="entr" presetSubtype="8"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left)">
                      <p:cBhvr>
                        <p:cTn dur="500"/>
                        <p:tgtEl>
                          <p:spTgt spid="84"/>
                        </p:tgtEl>
                      </p:cBhvr>
                    </p:animEffect>
                  </p:childTnLst>
                </p:cTn>
              </p:par>
            </p:tnLst>
          </p:tmpl>
        </p:tmplLst>
      </p:bldP>
      <p:bldP spid="85" grpId="0" build="p">
        <p:tmplLst>
          <p:tmpl lvl="1">
            <p:tnLst>
              <p:par>
                <p:cTn presetID="22" presetClass="entr" presetSubtype="8"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wipe(left)">
                      <p:cBhvr>
                        <p:cTn dur="500"/>
                        <p:tgtEl>
                          <p:spTgt spid="85"/>
                        </p:tgtEl>
                      </p:cBhvr>
                    </p:animEffect>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animBg="1"/>
      <p:bldP spid="88" grpId="0" animBg="1"/>
      <p:bldP spid="89" grpId="0" build="p">
        <p:tmplLst>
          <p:tmpl lvl="1">
            <p:tnLst>
              <p:par>
                <p:cTn presetID="22" presetClass="entr" presetSubtype="8"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left)">
                      <p:cBhvr>
                        <p:cTn dur="500"/>
                        <p:tgtEl>
                          <p:spTgt spid="89"/>
                        </p:tgtEl>
                      </p:cBhvr>
                    </p:animEffect>
                  </p:childTnLst>
                </p:cTn>
              </p:par>
            </p:tnLst>
          </p:tmpl>
        </p:tmplLst>
      </p:bldP>
      <p:bldP spid="90" grpId="0" animBg="1"/>
      <p:bldP spid="91" grpId="0" build="p">
        <p:tmplLst>
          <p:tmpl lvl="1">
            <p:tnLst>
              <p:par>
                <p:cTn presetID="53" presetClass="entr" presetSubtype="0" fill="hold" nodeType="after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p:cTn dur="500" fill="hold"/>
                        <p:tgtEl>
                          <p:spTgt spid="91"/>
                        </p:tgtEl>
                        <p:attrNameLst>
                          <p:attrName>ppt_w</p:attrName>
                        </p:attrNameLst>
                      </p:cBhvr>
                      <p:tavLst>
                        <p:tav tm="0">
                          <p:val>
                            <p:fltVal val="0"/>
                          </p:val>
                        </p:tav>
                        <p:tav tm="100000">
                          <p:val>
                            <p:strVal val="#ppt_w"/>
                          </p:val>
                        </p:tav>
                      </p:tavLst>
                    </p:anim>
                    <p:anim calcmode="lin" valueType="num">
                      <p:cBhvr>
                        <p:cTn dur="500" fill="hold"/>
                        <p:tgtEl>
                          <p:spTgt spid="91"/>
                        </p:tgtEl>
                        <p:attrNameLst>
                          <p:attrName>ppt_h</p:attrName>
                        </p:attrNameLst>
                      </p:cBhvr>
                      <p:tavLst>
                        <p:tav tm="0">
                          <p:val>
                            <p:fltVal val="0"/>
                          </p:val>
                        </p:tav>
                        <p:tav tm="100000">
                          <p:val>
                            <p:strVal val="#ppt_h"/>
                          </p:val>
                        </p:tav>
                      </p:tavLst>
                    </p:anim>
                    <p:animEffect transition="in" filter="fade">
                      <p:cBhvr>
                        <p:cTn dur="500"/>
                        <p:tgtEl>
                          <p:spTgt spid="91"/>
                        </p:tgtEl>
                      </p:cBhvr>
                    </p:animEffect>
                  </p:childTnLst>
                </p:cTn>
              </p:par>
            </p:tnLst>
          </p:tmpl>
        </p:tmplLst>
      </p:bldP>
      <p:bldP spid="93" grpId="0" build="p">
        <p:tmplLst>
          <p:tmpl lvl="1">
            <p:tnLst>
              <p:par>
                <p:cTn presetID="22" presetClass="entr" presetSubtype="8" fill="hold" nodeType="after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left)">
                      <p:cBhvr>
                        <p:cTn dur="500"/>
                        <p:tgtEl>
                          <p:spTgt spid="93"/>
                        </p:tgtEl>
                      </p:cBhvr>
                    </p:animEffect>
                  </p:childTnLst>
                </p:cTn>
              </p:par>
            </p:tnLst>
          </p:tmpl>
        </p:tmplLst>
      </p:bldP>
      <p:bldP spid="94" grpId="0" build="p">
        <p:tmplLst>
          <p:tmpl lvl="1">
            <p:tnLst>
              <p:par>
                <p:cTn presetID="22" presetClass="entr" presetSubtype="8"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wipe(left)">
                      <p:cBhvr>
                        <p:cTn dur="500"/>
                        <p:tgtEl>
                          <p:spTgt spid="94"/>
                        </p:tgtEl>
                      </p:cBhvr>
                    </p:animEffect>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AB109344-2B8B-4673-BB64-60442F8BA26D}"/>
              </a:ext>
            </a:extLst>
          </p:cNvPr>
          <p:cNvSpPr/>
          <p:nvPr userDrawn="1"/>
        </p:nvSpPr>
        <p:spPr bwMode="auto">
          <a:xfrm>
            <a:off x="0" y="6392862"/>
            <a:ext cx="12436475" cy="601663"/>
          </a:xfrm>
          <a:prstGeom prst="rect">
            <a:avLst/>
          </a:prstGeom>
          <a:solidFill>
            <a:srgbClr val="007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5186B0AD-B2BB-4BCE-AED8-8AE67BAE568D}"/>
              </a:ext>
            </a:extLst>
          </p:cNvPr>
          <p:cNvSpPr/>
          <p:nvPr userDrawn="1"/>
        </p:nvSpPr>
        <p:spPr bwMode="auto">
          <a:xfrm>
            <a:off x="-1" y="6370002"/>
            <a:ext cx="12436475" cy="45719"/>
          </a:xfrm>
          <a:prstGeom prst="rect">
            <a:avLst/>
          </a:prstGeom>
          <a:solidFill>
            <a:srgbClr val="67A9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1_Pic4">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03637" y="0"/>
            <a:ext cx="12540112" cy="6994525"/>
          </a:xfrm>
          <a:prstGeom prst="rect">
            <a:avLst/>
          </a:prstGeom>
          <a:solidFill>
            <a:schemeClr val="tx2">
              <a:lumMod val="10000"/>
              <a:lumOff val="90000"/>
            </a:schemeClr>
          </a:solidFill>
          <a:ln w="19050">
            <a:noFill/>
          </a:ln>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8" name="Oval 7"/>
          <p:cNvSpPr/>
          <p:nvPr userDrawn="1"/>
        </p:nvSpPr>
        <p:spPr>
          <a:xfrm>
            <a:off x="952209" y="1873842"/>
            <a:ext cx="3219192" cy="321873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 name="Picture Placeholder 7"/>
          <p:cNvSpPr>
            <a:spLocks noGrp="1"/>
          </p:cNvSpPr>
          <p:nvPr>
            <p:ph type="pic" sz="quarter" idx="29" hasCustomPrompt="1"/>
          </p:nvPr>
        </p:nvSpPr>
        <p:spPr>
          <a:xfrm>
            <a:off x="1099727" y="2021338"/>
            <a:ext cx="2924157" cy="2923743"/>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13417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53"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8" grpId="0" animBg="1"/>
      <p:bldP spid="9" grpId="0"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8_Pic05">
    <p:spTree>
      <p:nvGrpSpPr>
        <p:cNvPr id="1" name=""/>
        <p:cNvGrpSpPr/>
        <p:nvPr/>
      </p:nvGrpSpPr>
      <p:grpSpPr>
        <a:xfrm>
          <a:off x="0" y="0"/>
          <a:ext cx="0" cy="0"/>
          <a:chOff x="0" y="0"/>
          <a:chExt cx="0" cy="0"/>
        </a:xfrm>
      </p:grpSpPr>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cxnSp>
        <p:nvCxnSpPr>
          <p:cNvPr id="22" name="Straight Connector 21"/>
          <p:cNvCxnSpPr/>
          <p:nvPr userDrawn="1"/>
        </p:nvCxnSpPr>
        <p:spPr>
          <a:xfrm rot="10800000">
            <a:off x="5975407" y="1685537"/>
            <a:ext cx="3263" cy="21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3" name="Group 62"/>
          <p:cNvGrpSpPr/>
          <p:nvPr userDrawn="1"/>
        </p:nvGrpSpPr>
        <p:grpSpPr>
          <a:xfrm>
            <a:off x="5978576" y="1445909"/>
            <a:ext cx="479324" cy="479256"/>
            <a:chOff x="4305300" y="1123950"/>
            <a:chExt cx="533400" cy="533400"/>
          </a:xfrm>
        </p:grpSpPr>
        <p:sp>
          <p:nvSpPr>
            <p:cNvPr id="24"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25" name="Oval 24"/>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cxnSp>
        <p:nvCxnSpPr>
          <p:cNvPr id="26" name="Straight Connector 25"/>
          <p:cNvCxnSpPr/>
          <p:nvPr userDrawn="1"/>
        </p:nvCxnSpPr>
        <p:spPr>
          <a:xfrm rot="10800000">
            <a:off x="2392192" y="1684998"/>
            <a:ext cx="3586383" cy="53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10800000">
            <a:off x="6457899" y="1685539"/>
            <a:ext cx="3573629" cy="162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userDrawn="1"/>
        </p:nvGrpSpPr>
        <p:grpSpPr>
          <a:xfrm>
            <a:off x="4850557" y="2343195"/>
            <a:ext cx="6923540" cy="1576489"/>
            <a:chOff x="3566404" y="1183862"/>
            <a:chExt cx="5090578" cy="1159288"/>
          </a:xfrm>
        </p:grpSpPr>
        <p:sp>
          <p:nvSpPr>
            <p:cNvPr id="31" name="Rounded Rectangle 30"/>
            <p:cNvSpPr/>
            <p:nvPr userDrawn="1"/>
          </p:nvSpPr>
          <p:spPr>
            <a:xfrm rot="16200000">
              <a:off x="5636232" y="-677601"/>
              <a:ext cx="1159288" cy="4882213"/>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2" name="Isosceles Triangle 31"/>
            <p:cNvSpPr/>
            <p:nvPr userDrawn="1"/>
          </p:nvSpPr>
          <p:spPr>
            <a:xfrm rot="16200000">
              <a:off x="3528304" y="1610311"/>
              <a:ext cx="381000" cy="3048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
        <p:nvSpPr>
          <p:cNvPr id="34" name="Text Placeholder 3"/>
          <p:cNvSpPr>
            <a:spLocks noGrp="1"/>
          </p:cNvSpPr>
          <p:nvPr>
            <p:ph type="body" sz="half" idx="16" hasCustomPrompt="1"/>
          </p:nvPr>
        </p:nvSpPr>
        <p:spPr>
          <a:xfrm>
            <a:off x="6772474" y="2477632"/>
            <a:ext cx="4456399" cy="298448"/>
          </a:xfrm>
          <a:prstGeom prst="rect">
            <a:avLst/>
          </a:prstGeom>
        </p:spPr>
        <p:txBody>
          <a:bodyPr wrap="square" lIns="0" tIns="0" rIns="0" bIns="0" anchor="ctr">
            <a:noAutofit/>
          </a:bodyPr>
          <a:lstStyle>
            <a:lvl1pPr marL="0" indent="0" algn="l"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0" name="Text Placeholder 3"/>
          <p:cNvSpPr>
            <a:spLocks noGrp="1"/>
          </p:cNvSpPr>
          <p:nvPr>
            <p:ph type="body" sz="half" idx="17" hasCustomPrompt="1"/>
          </p:nvPr>
        </p:nvSpPr>
        <p:spPr>
          <a:xfrm>
            <a:off x="6772473" y="3078066"/>
            <a:ext cx="4456402" cy="734241"/>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46" name="Text Placeholder 3"/>
          <p:cNvSpPr>
            <a:spLocks noGrp="1"/>
          </p:cNvSpPr>
          <p:nvPr>
            <p:ph type="body" sz="half" idx="28" hasCustomPrompt="1"/>
          </p:nvPr>
        </p:nvSpPr>
        <p:spPr>
          <a:xfrm>
            <a:off x="594363" y="2449978"/>
            <a:ext cx="2487295" cy="1362920"/>
          </a:xfrm>
          <a:prstGeom prst="rect">
            <a:avLst/>
          </a:prstGeom>
        </p:spPr>
        <p:txBody>
          <a:bodyPr wrap="square" lIns="0" tIns="0" rIns="0" bIns="0" anchor="t">
            <a:noAutofit/>
          </a:bodyPr>
          <a:lstStyle>
            <a:lvl1pPr marL="0" indent="0" algn="r">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48" name="Oval 47"/>
          <p:cNvSpPr/>
          <p:nvPr userDrawn="1"/>
        </p:nvSpPr>
        <p:spPr>
          <a:xfrm>
            <a:off x="5289402" y="2457891"/>
            <a:ext cx="1347285" cy="13470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9" name="Picture Placeholder 7"/>
          <p:cNvSpPr>
            <a:spLocks noGrp="1"/>
          </p:cNvSpPr>
          <p:nvPr>
            <p:ph type="pic" sz="quarter" idx="29" hasCustomPrompt="1"/>
          </p:nvPr>
        </p:nvSpPr>
        <p:spPr>
          <a:xfrm>
            <a:off x="3356348" y="2445144"/>
            <a:ext cx="1372783" cy="1372589"/>
          </a:xfrm>
          <a:prstGeom prst="ellipse">
            <a:avLst/>
          </a:prstGeom>
          <a:solidFill>
            <a:schemeClr val="bg1">
              <a:lumMod val="85000"/>
            </a:schemeClr>
          </a:solidFill>
          <a:ln w="19050">
            <a:solidFill>
              <a:schemeClr val="accent1"/>
            </a:solidFill>
          </a:ln>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52" name="Text Placeholder 3"/>
          <p:cNvSpPr>
            <a:spLocks noGrp="1"/>
          </p:cNvSpPr>
          <p:nvPr>
            <p:ph type="body" sz="half" idx="27" hasCustomPrompt="1"/>
          </p:nvPr>
        </p:nvSpPr>
        <p:spPr>
          <a:xfrm>
            <a:off x="5308836" y="2932226"/>
            <a:ext cx="1308421" cy="398426"/>
          </a:xfrm>
          <a:prstGeom prst="rect">
            <a:avLst/>
          </a:prstGeom>
        </p:spPr>
        <p:txBody>
          <a:bodyPr wrap="square" lIns="0" tIns="0" rIns="0" bIns="0" anchor="ctr">
            <a:noAutofit/>
          </a:bodyPr>
          <a:lstStyle>
            <a:lvl1pPr marL="0" indent="0" algn="ctr">
              <a:buNone/>
              <a:defRPr sz="2176" b="1" baseline="0">
                <a:solidFill>
                  <a:schemeClr val="accent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Text Here</a:t>
            </a:r>
          </a:p>
        </p:txBody>
      </p:sp>
      <p:grpSp>
        <p:nvGrpSpPr>
          <p:cNvPr id="53" name="Group 52"/>
          <p:cNvGrpSpPr/>
          <p:nvPr userDrawn="1"/>
        </p:nvGrpSpPr>
        <p:grpSpPr>
          <a:xfrm flipH="1">
            <a:off x="725461" y="4407716"/>
            <a:ext cx="6923540" cy="1576489"/>
            <a:chOff x="3566404" y="1183862"/>
            <a:chExt cx="5090578" cy="1159288"/>
          </a:xfrm>
        </p:grpSpPr>
        <p:sp>
          <p:nvSpPr>
            <p:cNvPr id="54" name="Rounded Rectangle 53"/>
            <p:cNvSpPr/>
            <p:nvPr userDrawn="1"/>
          </p:nvSpPr>
          <p:spPr>
            <a:xfrm rot="16200000">
              <a:off x="5636232" y="-677601"/>
              <a:ext cx="1159288" cy="4882213"/>
            </a:xfrm>
            <a:prstGeom prst="roundRect">
              <a:avLst>
                <a:gd name="adj" fmla="val 5000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5" name="Isosceles Triangle 54"/>
            <p:cNvSpPr/>
            <p:nvPr userDrawn="1"/>
          </p:nvSpPr>
          <p:spPr>
            <a:xfrm rot="16200000">
              <a:off x="3528304" y="1610311"/>
              <a:ext cx="381000" cy="3048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
        <p:nvSpPr>
          <p:cNvPr id="57" name="Text Placeholder 3"/>
          <p:cNvSpPr>
            <a:spLocks noGrp="1"/>
          </p:cNvSpPr>
          <p:nvPr>
            <p:ph type="body" sz="half" idx="30" hasCustomPrompt="1"/>
          </p:nvPr>
        </p:nvSpPr>
        <p:spPr>
          <a:xfrm>
            <a:off x="1157284" y="4507612"/>
            <a:ext cx="4456399" cy="336745"/>
          </a:xfrm>
          <a:prstGeom prst="rect">
            <a:avLst/>
          </a:prstGeom>
        </p:spPr>
        <p:txBody>
          <a:bodyPr wrap="square" lIns="0" tIns="0" rIns="0" bIns="0" anchor="ctr">
            <a:noAutofit/>
          </a:bodyPr>
          <a:lstStyle>
            <a:lvl1pPr marL="0" indent="0" algn="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58" name="Text Placeholder 3"/>
          <p:cNvSpPr>
            <a:spLocks noGrp="1"/>
          </p:cNvSpPr>
          <p:nvPr>
            <p:ph type="body" sz="half" idx="31" hasCustomPrompt="1"/>
          </p:nvPr>
        </p:nvSpPr>
        <p:spPr>
          <a:xfrm>
            <a:off x="1157284" y="5195129"/>
            <a:ext cx="4456402" cy="691647"/>
          </a:xfrm>
          <a:prstGeom prst="rect">
            <a:avLst/>
          </a:prstGeom>
        </p:spPr>
        <p:txBody>
          <a:bodyPr wrap="square" lIns="0" tIns="0" rIns="0" bIns="0" anchor="t">
            <a:noAutofit/>
          </a:bodyPr>
          <a:lstStyle>
            <a:lvl1pPr marL="0" indent="0" algn="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9" name="Text Placeholder 3"/>
          <p:cNvSpPr>
            <a:spLocks noGrp="1"/>
          </p:cNvSpPr>
          <p:nvPr>
            <p:ph type="body" sz="half" idx="32" hasCustomPrompt="1"/>
          </p:nvPr>
        </p:nvSpPr>
        <p:spPr>
          <a:xfrm>
            <a:off x="9376923" y="4514499"/>
            <a:ext cx="2487295" cy="1362920"/>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60" name="Oval 59"/>
          <p:cNvSpPr/>
          <p:nvPr userDrawn="1"/>
        </p:nvSpPr>
        <p:spPr>
          <a:xfrm>
            <a:off x="5820961" y="4522412"/>
            <a:ext cx="1347285" cy="13470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61" name="Picture Placeholder 7"/>
          <p:cNvSpPr>
            <a:spLocks noGrp="1"/>
          </p:cNvSpPr>
          <p:nvPr>
            <p:ph type="pic" sz="quarter" idx="33" hasCustomPrompt="1"/>
          </p:nvPr>
        </p:nvSpPr>
        <p:spPr>
          <a:xfrm>
            <a:off x="7772797" y="4509665"/>
            <a:ext cx="1372783" cy="1372589"/>
          </a:xfrm>
          <a:prstGeom prst="ellipse">
            <a:avLst/>
          </a:prstGeom>
          <a:solidFill>
            <a:schemeClr val="bg1">
              <a:lumMod val="85000"/>
            </a:schemeClr>
          </a:solidFill>
          <a:ln w="19050">
            <a:solidFill>
              <a:schemeClr val="accent2"/>
            </a:solidFill>
          </a:ln>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62" name="Text Placeholder 3"/>
          <p:cNvSpPr>
            <a:spLocks noGrp="1"/>
          </p:cNvSpPr>
          <p:nvPr>
            <p:ph type="body" sz="half" idx="34" hasCustomPrompt="1"/>
          </p:nvPr>
        </p:nvSpPr>
        <p:spPr>
          <a:xfrm>
            <a:off x="5840394" y="4996747"/>
            <a:ext cx="1308421" cy="398426"/>
          </a:xfrm>
          <a:prstGeom prst="rect">
            <a:avLst/>
          </a:prstGeom>
        </p:spPr>
        <p:txBody>
          <a:bodyPr wrap="square" lIns="0" tIns="0" rIns="0" bIns="0" anchor="ctr">
            <a:noAutofit/>
          </a:bodyPr>
          <a:lstStyle>
            <a:lvl1pPr marL="0" indent="0" algn="ctr">
              <a:buNone/>
              <a:defRPr sz="2176" b="1" baseline="0">
                <a:solidFill>
                  <a:schemeClr val="accent2"/>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Text Here</a:t>
            </a:r>
          </a:p>
        </p:txBody>
      </p:sp>
      <p:sp>
        <p:nvSpPr>
          <p:cNvPr id="63" name="Text Placeholder 3"/>
          <p:cNvSpPr>
            <a:spLocks noGrp="1"/>
          </p:cNvSpPr>
          <p:nvPr>
            <p:ph type="body" sz="half" idx="35" hasCustomPrompt="1"/>
          </p:nvPr>
        </p:nvSpPr>
        <p:spPr>
          <a:xfrm>
            <a:off x="6772474" y="2773888"/>
            <a:ext cx="4456399" cy="298448"/>
          </a:xfrm>
          <a:prstGeom prst="rect">
            <a:avLst/>
          </a:prstGeom>
        </p:spPr>
        <p:txBody>
          <a:bodyPr wrap="square" lIns="0" tIns="0" rIns="0" bIns="0" anchor="ctr">
            <a:noAutofit/>
          </a:bodyPr>
          <a:lstStyle>
            <a:lvl1pPr marL="0" indent="0" algn="l"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4" name="Text Placeholder 3"/>
          <p:cNvSpPr>
            <a:spLocks noGrp="1"/>
          </p:cNvSpPr>
          <p:nvPr>
            <p:ph type="body" sz="half" idx="36" hasCustomPrompt="1"/>
          </p:nvPr>
        </p:nvSpPr>
        <p:spPr>
          <a:xfrm>
            <a:off x="1157284" y="4844357"/>
            <a:ext cx="4456399" cy="336745"/>
          </a:xfrm>
          <a:prstGeom prst="rect">
            <a:avLst/>
          </a:prstGeom>
        </p:spPr>
        <p:txBody>
          <a:bodyPr wrap="square" lIns="0" tIns="0" rIns="0" bIns="0" anchor="ctr">
            <a:noAutofit/>
          </a:bodyPr>
          <a:lstStyle>
            <a:lvl1pPr marL="0" indent="0" algn="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Tree>
    <p:extLst>
      <p:ext uri="{BB962C8B-B14F-4D97-AF65-F5344CB8AC3E}">
        <p14:creationId xmlns:p14="http://schemas.microsoft.com/office/powerpoint/2010/main" val="147814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animEffect transition="in" filter="fade">
                                      <p:cBhvr>
                                        <p:cTn id="17" dur="500"/>
                                        <p:tgtEl>
                                          <p:spTgt spid="23"/>
                                        </p:tgtEl>
                                      </p:cBhvr>
                                    </p:animEffect>
                                  </p:childTnLst>
                                </p:cTn>
                              </p:par>
                              <p:par>
                                <p:cTn id="18" presetID="22" presetClass="entr" presetSubtype="8"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par>
                                <p:cTn id="21" presetID="22" presetClass="entr" presetSubtype="2"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right)">
                                      <p:cBhvr>
                                        <p:cTn id="23" dur="500"/>
                                        <p:tgtEl>
                                          <p:spTgt spid="27"/>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p:cTn id="27" dur="500" fill="hold"/>
                                        <p:tgtEl>
                                          <p:spTgt spid="49"/>
                                        </p:tgtEl>
                                        <p:attrNameLst>
                                          <p:attrName>ppt_w</p:attrName>
                                        </p:attrNameLst>
                                      </p:cBhvr>
                                      <p:tavLst>
                                        <p:tav tm="0">
                                          <p:val>
                                            <p:fltVal val="0"/>
                                          </p:val>
                                        </p:tav>
                                        <p:tav tm="100000">
                                          <p:val>
                                            <p:strVal val="#ppt_w"/>
                                          </p:val>
                                        </p:tav>
                                      </p:tavLst>
                                    </p:anim>
                                    <p:anim calcmode="lin" valueType="num">
                                      <p:cBhvr>
                                        <p:cTn id="28" dur="500" fill="hold"/>
                                        <p:tgtEl>
                                          <p:spTgt spid="49"/>
                                        </p:tgtEl>
                                        <p:attrNameLst>
                                          <p:attrName>ppt_h</p:attrName>
                                        </p:attrNameLst>
                                      </p:cBhvr>
                                      <p:tavLst>
                                        <p:tav tm="0">
                                          <p:val>
                                            <p:fltVal val="0"/>
                                          </p:val>
                                        </p:tav>
                                        <p:tav tm="100000">
                                          <p:val>
                                            <p:strVal val="#ppt_h"/>
                                          </p:val>
                                        </p:tav>
                                      </p:tavLst>
                                    </p:anim>
                                    <p:animEffect transition="in" filter="fade">
                                      <p:cBhvr>
                                        <p:cTn id="29" dur="500"/>
                                        <p:tgtEl>
                                          <p:spTgt spid="49"/>
                                        </p:tgtEl>
                                      </p:cBhvr>
                                    </p:animEffect>
                                  </p:childTnLst>
                                </p:cTn>
                              </p:par>
                            </p:childTnLst>
                          </p:cTn>
                        </p:par>
                        <p:par>
                          <p:cTn id="30" fill="hold">
                            <p:stCondLst>
                              <p:cond delay="2000"/>
                            </p:stCondLst>
                            <p:childTnLst>
                              <p:par>
                                <p:cTn id="31" presetID="2" presetClass="entr" presetSubtype="2" accel="50000" decel="50000"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1+#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childTnLst>
                          </p:cTn>
                        </p:par>
                        <p:par>
                          <p:cTn id="35" fill="hold">
                            <p:stCondLst>
                              <p:cond delay="2500"/>
                            </p:stCondLst>
                            <p:childTnLst>
                              <p:par>
                                <p:cTn id="36" presetID="53" presetClass="entr" presetSubtype="0" fill="hold" grpId="0" nodeType="after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p:cTn id="38" dur="500" fill="hold"/>
                                        <p:tgtEl>
                                          <p:spTgt spid="48"/>
                                        </p:tgtEl>
                                        <p:attrNameLst>
                                          <p:attrName>ppt_w</p:attrName>
                                        </p:attrNameLst>
                                      </p:cBhvr>
                                      <p:tavLst>
                                        <p:tav tm="0">
                                          <p:val>
                                            <p:fltVal val="0"/>
                                          </p:val>
                                        </p:tav>
                                        <p:tav tm="100000">
                                          <p:val>
                                            <p:strVal val="#ppt_w"/>
                                          </p:val>
                                        </p:tav>
                                      </p:tavLst>
                                    </p:anim>
                                    <p:anim calcmode="lin" valueType="num">
                                      <p:cBhvr>
                                        <p:cTn id="39" dur="500" fill="hold"/>
                                        <p:tgtEl>
                                          <p:spTgt spid="48"/>
                                        </p:tgtEl>
                                        <p:attrNameLst>
                                          <p:attrName>ppt_h</p:attrName>
                                        </p:attrNameLst>
                                      </p:cBhvr>
                                      <p:tavLst>
                                        <p:tav tm="0">
                                          <p:val>
                                            <p:fltVal val="0"/>
                                          </p:val>
                                        </p:tav>
                                        <p:tav tm="100000">
                                          <p:val>
                                            <p:strVal val="#ppt_h"/>
                                          </p:val>
                                        </p:tav>
                                      </p:tavLst>
                                    </p:anim>
                                    <p:animEffect transition="in" filter="fade">
                                      <p:cBhvr>
                                        <p:cTn id="40" dur="500"/>
                                        <p:tgtEl>
                                          <p:spTgt spid="48"/>
                                        </p:tgtEl>
                                      </p:cBhvr>
                                    </p:animEffect>
                                  </p:childTnLst>
                                </p:cTn>
                              </p:par>
                            </p:childTnLst>
                          </p:cTn>
                        </p:par>
                        <p:par>
                          <p:cTn id="41" fill="hold">
                            <p:stCondLst>
                              <p:cond delay="3000"/>
                            </p:stCondLst>
                            <p:childTnLst>
                              <p:par>
                                <p:cTn id="42" presetID="53" presetClass="entr" presetSubtype="0" fill="hold" grpId="0" nodeType="afterEffect">
                                  <p:stCondLst>
                                    <p:cond delay="0"/>
                                  </p:stCondLst>
                                  <p:childTnLst>
                                    <p:set>
                                      <p:cBhvr>
                                        <p:cTn id="43" dur="1" fill="hold">
                                          <p:stCondLst>
                                            <p:cond delay="0"/>
                                          </p:stCondLst>
                                        </p:cTn>
                                        <p:tgtEl>
                                          <p:spTgt spid="52">
                                            <p:txEl>
                                              <p:pRg st="0" end="0"/>
                                            </p:txEl>
                                          </p:spTgt>
                                        </p:tgtEl>
                                        <p:attrNameLst>
                                          <p:attrName>style.visibility</p:attrName>
                                        </p:attrNameLst>
                                      </p:cBhvr>
                                      <p:to>
                                        <p:strVal val="visible"/>
                                      </p:to>
                                    </p:set>
                                    <p:anim calcmode="lin" valueType="num">
                                      <p:cBhvr>
                                        <p:cTn id="44" dur="5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52">
                                            <p:txEl>
                                              <p:pRg st="0" end="0"/>
                                            </p:txEl>
                                          </p:spTgt>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34">
                                            <p:txEl>
                                              <p:pRg st="0" end="0"/>
                                            </p:txEl>
                                          </p:spTgt>
                                        </p:tgtEl>
                                        <p:attrNameLst>
                                          <p:attrName>style.visibility</p:attrName>
                                        </p:attrNameLst>
                                      </p:cBhvr>
                                      <p:to>
                                        <p:strVal val="visible"/>
                                      </p:to>
                                    </p:set>
                                    <p:animEffect transition="in" filter="wipe(left)">
                                      <p:cBhvr>
                                        <p:cTn id="50" dur="500"/>
                                        <p:tgtEl>
                                          <p:spTgt spid="34">
                                            <p:txEl>
                                              <p:pRg st="0" end="0"/>
                                            </p:txEl>
                                          </p:spTgt>
                                        </p:tgtEl>
                                      </p:cBhvr>
                                    </p:animEffec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63">
                                            <p:txEl>
                                              <p:pRg st="0" end="0"/>
                                            </p:txEl>
                                          </p:spTgt>
                                        </p:tgtEl>
                                        <p:attrNameLst>
                                          <p:attrName>style.visibility</p:attrName>
                                        </p:attrNameLst>
                                      </p:cBhvr>
                                      <p:to>
                                        <p:strVal val="visible"/>
                                      </p:to>
                                    </p:set>
                                    <p:animEffect transition="in" filter="wipe(left)">
                                      <p:cBhvr>
                                        <p:cTn id="54" dur="500"/>
                                        <p:tgtEl>
                                          <p:spTgt spid="63">
                                            <p:txEl>
                                              <p:pRg st="0" end="0"/>
                                            </p:txEl>
                                          </p:spTgt>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40">
                                            <p:txEl>
                                              <p:pRg st="0" end="0"/>
                                            </p:txEl>
                                          </p:spTgt>
                                        </p:tgtEl>
                                        <p:attrNameLst>
                                          <p:attrName>style.visibility</p:attrName>
                                        </p:attrNameLst>
                                      </p:cBhvr>
                                      <p:to>
                                        <p:strVal val="visible"/>
                                      </p:to>
                                    </p:set>
                                    <p:animEffect transition="in" filter="wipe(left)">
                                      <p:cBhvr>
                                        <p:cTn id="58" dur="500"/>
                                        <p:tgtEl>
                                          <p:spTgt spid="40">
                                            <p:txEl>
                                              <p:pRg st="0" end="0"/>
                                            </p:txEl>
                                          </p:spTgt>
                                        </p:tgtEl>
                                      </p:cBhvr>
                                    </p:animEffect>
                                  </p:childTnLst>
                                </p:cTn>
                              </p:par>
                            </p:childTnLst>
                          </p:cTn>
                        </p:par>
                        <p:par>
                          <p:cTn id="59" fill="hold">
                            <p:stCondLst>
                              <p:cond delay="5000"/>
                            </p:stCondLst>
                            <p:childTnLst>
                              <p:par>
                                <p:cTn id="60" presetID="22" presetClass="entr" presetSubtype="2" fill="hold" grpId="0" nodeType="afterEffect">
                                  <p:stCondLst>
                                    <p:cond delay="0"/>
                                  </p:stCondLst>
                                  <p:childTnLst>
                                    <p:set>
                                      <p:cBhvr>
                                        <p:cTn id="61" dur="1" fill="hold">
                                          <p:stCondLst>
                                            <p:cond delay="0"/>
                                          </p:stCondLst>
                                        </p:cTn>
                                        <p:tgtEl>
                                          <p:spTgt spid="46">
                                            <p:txEl>
                                              <p:pRg st="0" end="0"/>
                                            </p:txEl>
                                          </p:spTgt>
                                        </p:tgtEl>
                                        <p:attrNameLst>
                                          <p:attrName>style.visibility</p:attrName>
                                        </p:attrNameLst>
                                      </p:cBhvr>
                                      <p:to>
                                        <p:strVal val="visible"/>
                                      </p:to>
                                    </p:set>
                                    <p:animEffect transition="in" filter="wipe(right)">
                                      <p:cBhvr>
                                        <p:cTn id="62" dur="500"/>
                                        <p:tgtEl>
                                          <p:spTgt spid="46">
                                            <p:txEl>
                                              <p:pRg st="0" end="0"/>
                                            </p:txEl>
                                          </p:spTgt>
                                        </p:tgtEl>
                                      </p:cBhvr>
                                    </p:animEffect>
                                  </p:childTnLst>
                                </p:cTn>
                              </p:par>
                            </p:childTnLst>
                          </p:cTn>
                        </p:par>
                        <p:par>
                          <p:cTn id="63" fill="hold">
                            <p:stCondLst>
                              <p:cond delay="5500"/>
                            </p:stCondLst>
                            <p:childTnLst>
                              <p:par>
                                <p:cTn id="64" presetID="53" presetClass="entr" presetSubtype="0" fill="hold" grpId="0" nodeType="afterEffect">
                                  <p:stCondLst>
                                    <p:cond delay="0"/>
                                  </p:stCondLst>
                                  <p:childTnLst>
                                    <p:set>
                                      <p:cBhvr>
                                        <p:cTn id="65" dur="1" fill="hold">
                                          <p:stCondLst>
                                            <p:cond delay="0"/>
                                          </p:stCondLst>
                                        </p:cTn>
                                        <p:tgtEl>
                                          <p:spTgt spid="61"/>
                                        </p:tgtEl>
                                        <p:attrNameLst>
                                          <p:attrName>style.visibility</p:attrName>
                                        </p:attrNameLst>
                                      </p:cBhvr>
                                      <p:to>
                                        <p:strVal val="visible"/>
                                      </p:to>
                                    </p:set>
                                    <p:anim calcmode="lin" valueType="num">
                                      <p:cBhvr>
                                        <p:cTn id="66" dur="500" fill="hold"/>
                                        <p:tgtEl>
                                          <p:spTgt spid="61"/>
                                        </p:tgtEl>
                                        <p:attrNameLst>
                                          <p:attrName>ppt_w</p:attrName>
                                        </p:attrNameLst>
                                      </p:cBhvr>
                                      <p:tavLst>
                                        <p:tav tm="0">
                                          <p:val>
                                            <p:fltVal val="0"/>
                                          </p:val>
                                        </p:tav>
                                        <p:tav tm="100000">
                                          <p:val>
                                            <p:strVal val="#ppt_w"/>
                                          </p:val>
                                        </p:tav>
                                      </p:tavLst>
                                    </p:anim>
                                    <p:anim calcmode="lin" valueType="num">
                                      <p:cBhvr>
                                        <p:cTn id="67" dur="500" fill="hold"/>
                                        <p:tgtEl>
                                          <p:spTgt spid="61"/>
                                        </p:tgtEl>
                                        <p:attrNameLst>
                                          <p:attrName>ppt_h</p:attrName>
                                        </p:attrNameLst>
                                      </p:cBhvr>
                                      <p:tavLst>
                                        <p:tav tm="0">
                                          <p:val>
                                            <p:fltVal val="0"/>
                                          </p:val>
                                        </p:tav>
                                        <p:tav tm="100000">
                                          <p:val>
                                            <p:strVal val="#ppt_h"/>
                                          </p:val>
                                        </p:tav>
                                      </p:tavLst>
                                    </p:anim>
                                    <p:animEffect transition="in" filter="fade">
                                      <p:cBhvr>
                                        <p:cTn id="68" dur="500"/>
                                        <p:tgtEl>
                                          <p:spTgt spid="61"/>
                                        </p:tgtEl>
                                      </p:cBhvr>
                                    </p:animEffect>
                                  </p:childTnLst>
                                </p:cTn>
                              </p:par>
                            </p:childTnLst>
                          </p:cTn>
                        </p:par>
                        <p:par>
                          <p:cTn id="69" fill="hold">
                            <p:stCondLst>
                              <p:cond delay="6000"/>
                            </p:stCondLst>
                            <p:childTnLst>
                              <p:par>
                                <p:cTn id="70" presetID="2" presetClass="entr" presetSubtype="8" accel="50000" decel="50000" fill="hold" nodeType="afterEffect">
                                  <p:stCondLst>
                                    <p:cond delay="0"/>
                                  </p:stCondLst>
                                  <p:childTnLst>
                                    <p:set>
                                      <p:cBhvr>
                                        <p:cTn id="71" dur="1" fill="hold">
                                          <p:stCondLst>
                                            <p:cond delay="0"/>
                                          </p:stCondLst>
                                        </p:cTn>
                                        <p:tgtEl>
                                          <p:spTgt spid="53"/>
                                        </p:tgtEl>
                                        <p:attrNameLst>
                                          <p:attrName>style.visibility</p:attrName>
                                        </p:attrNameLst>
                                      </p:cBhvr>
                                      <p:to>
                                        <p:strVal val="visible"/>
                                      </p:to>
                                    </p:set>
                                    <p:anim calcmode="lin" valueType="num">
                                      <p:cBhvr additive="base">
                                        <p:cTn id="72" dur="500" fill="hold"/>
                                        <p:tgtEl>
                                          <p:spTgt spid="53"/>
                                        </p:tgtEl>
                                        <p:attrNameLst>
                                          <p:attrName>ppt_x</p:attrName>
                                        </p:attrNameLst>
                                      </p:cBhvr>
                                      <p:tavLst>
                                        <p:tav tm="0">
                                          <p:val>
                                            <p:strVal val="0-#ppt_w/2"/>
                                          </p:val>
                                        </p:tav>
                                        <p:tav tm="100000">
                                          <p:val>
                                            <p:strVal val="#ppt_x"/>
                                          </p:val>
                                        </p:tav>
                                      </p:tavLst>
                                    </p:anim>
                                    <p:anim calcmode="lin" valueType="num">
                                      <p:cBhvr additive="base">
                                        <p:cTn id="73" dur="500" fill="hold"/>
                                        <p:tgtEl>
                                          <p:spTgt spid="53"/>
                                        </p:tgtEl>
                                        <p:attrNameLst>
                                          <p:attrName>ppt_y</p:attrName>
                                        </p:attrNameLst>
                                      </p:cBhvr>
                                      <p:tavLst>
                                        <p:tav tm="0">
                                          <p:val>
                                            <p:strVal val="#ppt_y"/>
                                          </p:val>
                                        </p:tav>
                                        <p:tav tm="100000">
                                          <p:val>
                                            <p:strVal val="#ppt_y"/>
                                          </p:val>
                                        </p:tav>
                                      </p:tavLst>
                                    </p:anim>
                                  </p:childTnLst>
                                </p:cTn>
                              </p:par>
                            </p:childTnLst>
                          </p:cTn>
                        </p:par>
                        <p:par>
                          <p:cTn id="74" fill="hold">
                            <p:stCondLst>
                              <p:cond delay="6500"/>
                            </p:stCondLst>
                            <p:childTnLst>
                              <p:par>
                                <p:cTn id="75" presetID="53" presetClass="entr" presetSubtype="0" fill="hold" grpId="0" nodeType="afterEffect">
                                  <p:stCondLst>
                                    <p:cond delay="0"/>
                                  </p:stCondLst>
                                  <p:childTnLst>
                                    <p:set>
                                      <p:cBhvr>
                                        <p:cTn id="76" dur="1" fill="hold">
                                          <p:stCondLst>
                                            <p:cond delay="0"/>
                                          </p:stCondLst>
                                        </p:cTn>
                                        <p:tgtEl>
                                          <p:spTgt spid="60"/>
                                        </p:tgtEl>
                                        <p:attrNameLst>
                                          <p:attrName>style.visibility</p:attrName>
                                        </p:attrNameLst>
                                      </p:cBhvr>
                                      <p:to>
                                        <p:strVal val="visible"/>
                                      </p:to>
                                    </p:set>
                                    <p:anim calcmode="lin" valueType="num">
                                      <p:cBhvr>
                                        <p:cTn id="77" dur="500" fill="hold"/>
                                        <p:tgtEl>
                                          <p:spTgt spid="60"/>
                                        </p:tgtEl>
                                        <p:attrNameLst>
                                          <p:attrName>ppt_w</p:attrName>
                                        </p:attrNameLst>
                                      </p:cBhvr>
                                      <p:tavLst>
                                        <p:tav tm="0">
                                          <p:val>
                                            <p:fltVal val="0"/>
                                          </p:val>
                                        </p:tav>
                                        <p:tav tm="100000">
                                          <p:val>
                                            <p:strVal val="#ppt_w"/>
                                          </p:val>
                                        </p:tav>
                                      </p:tavLst>
                                    </p:anim>
                                    <p:anim calcmode="lin" valueType="num">
                                      <p:cBhvr>
                                        <p:cTn id="78" dur="500" fill="hold"/>
                                        <p:tgtEl>
                                          <p:spTgt spid="60"/>
                                        </p:tgtEl>
                                        <p:attrNameLst>
                                          <p:attrName>ppt_h</p:attrName>
                                        </p:attrNameLst>
                                      </p:cBhvr>
                                      <p:tavLst>
                                        <p:tav tm="0">
                                          <p:val>
                                            <p:fltVal val="0"/>
                                          </p:val>
                                        </p:tav>
                                        <p:tav tm="100000">
                                          <p:val>
                                            <p:strVal val="#ppt_h"/>
                                          </p:val>
                                        </p:tav>
                                      </p:tavLst>
                                    </p:anim>
                                    <p:animEffect transition="in" filter="fade">
                                      <p:cBhvr>
                                        <p:cTn id="79" dur="500"/>
                                        <p:tgtEl>
                                          <p:spTgt spid="60"/>
                                        </p:tgtEl>
                                      </p:cBhvr>
                                    </p:animEffect>
                                  </p:childTnLst>
                                </p:cTn>
                              </p:par>
                            </p:childTnLst>
                          </p:cTn>
                        </p:par>
                        <p:par>
                          <p:cTn id="80" fill="hold">
                            <p:stCondLst>
                              <p:cond delay="7000"/>
                            </p:stCondLst>
                            <p:childTnLst>
                              <p:par>
                                <p:cTn id="81" presetID="53" presetClass="entr" presetSubtype="0" fill="hold" grpId="0" nodeType="afterEffect">
                                  <p:stCondLst>
                                    <p:cond delay="0"/>
                                  </p:stCondLst>
                                  <p:childTnLst>
                                    <p:set>
                                      <p:cBhvr>
                                        <p:cTn id="82" dur="1" fill="hold">
                                          <p:stCondLst>
                                            <p:cond delay="0"/>
                                          </p:stCondLst>
                                        </p:cTn>
                                        <p:tgtEl>
                                          <p:spTgt spid="62">
                                            <p:txEl>
                                              <p:pRg st="0" end="0"/>
                                            </p:txEl>
                                          </p:spTgt>
                                        </p:tgtEl>
                                        <p:attrNameLst>
                                          <p:attrName>style.visibility</p:attrName>
                                        </p:attrNameLst>
                                      </p:cBhvr>
                                      <p:to>
                                        <p:strVal val="visible"/>
                                      </p:to>
                                    </p:set>
                                    <p:anim calcmode="lin" valueType="num">
                                      <p:cBhvr>
                                        <p:cTn id="83" dur="5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84" dur="5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85" dur="500"/>
                                        <p:tgtEl>
                                          <p:spTgt spid="62">
                                            <p:txEl>
                                              <p:pRg st="0" end="0"/>
                                            </p:txEl>
                                          </p:spTgt>
                                        </p:tgtEl>
                                      </p:cBhvr>
                                    </p:animEffect>
                                  </p:childTnLst>
                                </p:cTn>
                              </p:par>
                            </p:childTnLst>
                          </p:cTn>
                        </p:par>
                        <p:par>
                          <p:cTn id="86" fill="hold">
                            <p:stCondLst>
                              <p:cond delay="7500"/>
                            </p:stCondLst>
                            <p:childTnLst>
                              <p:par>
                                <p:cTn id="87" presetID="22" presetClass="entr" presetSubtype="2" fill="hold" grpId="0" nodeType="afterEffect">
                                  <p:stCondLst>
                                    <p:cond delay="0"/>
                                  </p:stCondLst>
                                  <p:childTnLst>
                                    <p:set>
                                      <p:cBhvr>
                                        <p:cTn id="88" dur="1" fill="hold">
                                          <p:stCondLst>
                                            <p:cond delay="0"/>
                                          </p:stCondLst>
                                        </p:cTn>
                                        <p:tgtEl>
                                          <p:spTgt spid="57">
                                            <p:txEl>
                                              <p:pRg st="0" end="0"/>
                                            </p:txEl>
                                          </p:spTgt>
                                        </p:tgtEl>
                                        <p:attrNameLst>
                                          <p:attrName>style.visibility</p:attrName>
                                        </p:attrNameLst>
                                      </p:cBhvr>
                                      <p:to>
                                        <p:strVal val="visible"/>
                                      </p:to>
                                    </p:set>
                                    <p:animEffect transition="in" filter="wipe(right)">
                                      <p:cBhvr>
                                        <p:cTn id="89" dur="500"/>
                                        <p:tgtEl>
                                          <p:spTgt spid="57">
                                            <p:txEl>
                                              <p:pRg st="0" end="0"/>
                                            </p:txEl>
                                          </p:spTgt>
                                        </p:tgtEl>
                                      </p:cBhvr>
                                    </p:animEffect>
                                  </p:childTnLst>
                                </p:cTn>
                              </p:par>
                            </p:childTnLst>
                          </p:cTn>
                        </p:par>
                        <p:par>
                          <p:cTn id="90" fill="hold">
                            <p:stCondLst>
                              <p:cond delay="8000"/>
                            </p:stCondLst>
                            <p:childTnLst>
                              <p:par>
                                <p:cTn id="91" presetID="22" presetClass="entr" presetSubtype="2" fill="hold" grpId="0" nodeType="afterEffect">
                                  <p:stCondLst>
                                    <p:cond delay="0"/>
                                  </p:stCondLst>
                                  <p:childTnLst>
                                    <p:set>
                                      <p:cBhvr>
                                        <p:cTn id="92" dur="1" fill="hold">
                                          <p:stCondLst>
                                            <p:cond delay="0"/>
                                          </p:stCondLst>
                                        </p:cTn>
                                        <p:tgtEl>
                                          <p:spTgt spid="64">
                                            <p:txEl>
                                              <p:pRg st="0" end="0"/>
                                            </p:txEl>
                                          </p:spTgt>
                                        </p:tgtEl>
                                        <p:attrNameLst>
                                          <p:attrName>style.visibility</p:attrName>
                                        </p:attrNameLst>
                                      </p:cBhvr>
                                      <p:to>
                                        <p:strVal val="visible"/>
                                      </p:to>
                                    </p:set>
                                    <p:animEffect transition="in" filter="wipe(right)">
                                      <p:cBhvr>
                                        <p:cTn id="93" dur="500"/>
                                        <p:tgtEl>
                                          <p:spTgt spid="64">
                                            <p:txEl>
                                              <p:pRg st="0" end="0"/>
                                            </p:txEl>
                                          </p:spTgt>
                                        </p:tgtEl>
                                      </p:cBhvr>
                                    </p:animEffect>
                                  </p:childTnLst>
                                </p:cTn>
                              </p:par>
                            </p:childTnLst>
                          </p:cTn>
                        </p:par>
                        <p:par>
                          <p:cTn id="94" fill="hold">
                            <p:stCondLst>
                              <p:cond delay="8500"/>
                            </p:stCondLst>
                            <p:childTnLst>
                              <p:par>
                                <p:cTn id="95" presetID="22" presetClass="entr" presetSubtype="2" fill="hold" grpId="0" nodeType="afterEffect">
                                  <p:stCondLst>
                                    <p:cond delay="0"/>
                                  </p:stCondLst>
                                  <p:childTnLst>
                                    <p:set>
                                      <p:cBhvr>
                                        <p:cTn id="96" dur="1" fill="hold">
                                          <p:stCondLst>
                                            <p:cond delay="0"/>
                                          </p:stCondLst>
                                        </p:cTn>
                                        <p:tgtEl>
                                          <p:spTgt spid="58">
                                            <p:txEl>
                                              <p:pRg st="0" end="0"/>
                                            </p:txEl>
                                          </p:spTgt>
                                        </p:tgtEl>
                                        <p:attrNameLst>
                                          <p:attrName>style.visibility</p:attrName>
                                        </p:attrNameLst>
                                      </p:cBhvr>
                                      <p:to>
                                        <p:strVal val="visible"/>
                                      </p:to>
                                    </p:set>
                                    <p:animEffect transition="in" filter="wipe(right)">
                                      <p:cBhvr>
                                        <p:cTn id="97" dur="500"/>
                                        <p:tgtEl>
                                          <p:spTgt spid="58">
                                            <p:txEl>
                                              <p:pRg st="0" end="0"/>
                                            </p:txEl>
                                          </p:spTgt>
                                        </p:tgtEl>
                                      </p:cBhvr>
                                    </p:animEffect>
                                  </p:childTnLst>
                                </p:cTn>
                              </p:par>
                            </p:childTnLst>
                          </p:cTn>
                        </p:par>
                        <p:par>
                          <p:cTn id="98" fill="hold">
                            <p:stCondLst>
                              <p:cond delay="9000"/>
                            </p:stCondLst>
                            <p:childTnLst>
                              <p:par>
                                <p:cTn id="99" presetID="22" presetClass="entr" presetSubtype="8" fill="hold" grpId="0" nodeType="afterEffect">
                                  <p:stCondLst>
                                    <p:cond delay="0"/>
                                  </p:stCondLst>
                                  <p:childTnLst>
                                    <p:set>
                                      <p:cBhvr>
                                        <p:cTn id="100" dur="1" fill="hold">
                                          <p:stCondLst>
                                            <p:cond delay="0"/>
                                          </p:stCondLst>
                                        </p:cTn>
                                        <p:tgtEl>
                                          <p:spTgt spid="59">
                                            <p:txEl>
                                              <p:pRg st="0" end="0"/>
                                            </p:txEl>
                                          </p:spTgt>
                                        </p:tgtEl>
                                        <p:attrNameLst>
                                          <p:attrName>style.visibility</p:attrName>
                                        </p:attrNameLst>
                                      </p:cBhvr>
                                      <p:to>
                                        <p:strVal val="visible"/>
                                      </p:to>
                                    </p:set>
                                    <p:animEffect transition="in" filter="wipe(left)">
                                      <p:cBhvr>
                                        <p:cTn id="101" dur="500"/>
                                        <p:tgtEl>
                                          <p:spTgt spid="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6" grpId="0" build="p">
        <p:tmplLst>
          <p:tmpl lvl="1">
            <p:tnLst>
              <p:par>
                <p:cTn presetID="22" presetClass="entr" presetSubtype="2"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right)">
                      <p:cBhvr>
                        <p:cTn dur="500"/>
                        <p:tgtEl>
                          <p:spTgt spid="46"/>
                        </p:tgtEl>
                      </p:cBhvr>
                    </p:animEffect>
                  </p:childTnLst>
                </p:cTn>
              </p:par>
            </p:tnLst>
          </p:tmpl>
        </p:tmplLst>
      </p:bldP>
      <p:bldP spid="48" grpId="0" animBg="1"/>
      <p:bldP spid="49" grpId="0" animBg="1"/>
      <p:bldP spid="52" grpId="0" build="p">
        <p:tmplLst>
          <p:tmpl lvl="1">
            <p:tnLst>
              <p:par>
                <p:cTn presetID="53" presetClass="entr" presetSubtype="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p:cTn dur="500" fill="hold"/>
                        <p:tgtEl>
                          <p:spTgt spid="52"/>
                        </p:tgtEl>
                        <p:attrNameLst>
                          <p:attrName>ppt_w</p:attrName>
                        </p:attrNameLst>
                      </p:cBhvr>
                      <p:tavLst>
                        <p:tav tm="0">
                          <p:val>
                            <p:fltVal val="0"/>
                          </p:val>
                        </p:tav>
                        <p:tav tm="100000">
                          <p:val>
                            <p:strVal val="#ppt_w"/>
                          </p:val>
                        </p:tav>
                      </p:tavLst>
                    </p:anim>
                    <p:anim calcmode="lin" valueType="num">
                      <p:cBhvr>
                        <p:cTn dur="500" fill="hold"/>
                        <p:tgtEl>
                          <p:spTgt spid="52"/>
                        </p:tgtEl>
                        <p:attrNameLst>
                          <p:attrName>ppt_h</p:attrName>
                        </p:attrNameLst>
                      </p:cBhvr>
                      <p:tavLst>
                        <p:tav tm="0">
                          <p:val>
                            <p:fltVal val="0"/>
                          </p:val>
                        </p:tav>
                        <p:tav tm="100000">
                          <p:val>
                            <p:strVal val="#ppt_h"/>
                          </p:val>
                        </p:tav>
                      </p:tavLst>
                    </p:anim>
                    <p:animEffect transition="in" filter="fade">
                      <p:cBhvr>
                        <p:cTn dur="500"/>
                        <p:tgtEl>
                          <p:spTgt spid="52"/>
                        </p:tgtEl>
                      </p:cBhvr>
                    </p:animEffect>
                  </p:childTnLst>
                </p:cTn>
              </p:par>
            </p:tnLst>
          </p:tmpl>
        </p:tmplLst>
      </p:bldP>
      <p:bldP spid="57" grpId="0" build="p">
        <p:tmplLst>
          <p:tmpl lvl="1">
            <p:tnLst>
              <p:par>
                <p:cTn presetID="22" presetClass="entr" presetSubtype="2"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wipe(right)">
                      <p:cBhvr>
                        <p:cTn dur="500"/>
                        <p:tgtEl>
                          <p:spTgt spid="57"/>
                        </p:tgtEl>
                      </p:cBhvr>
                    </p:animEffect>
                  </p:childTnLst>
                </p:cTn>
              </p:par>
            </p:tnLst>
          </p:tmpl>
        </p:tmplLst>
      </p:bldP>
      <p:bldP spid="58" grpId="0" build="p">
        <p:tmplLst>
          <p:tmpl lvl="1">
            <p:tnLst>
              <p:par>
                <p:cTn presetID="22" presetClass="entr" presetSubtype="2"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right)">
                      <p:cBhvr>
                        <p:cTn dur="500"/>
                        <p:tgtEl>
                          <p:spTgt spid="58"/>
                        </p:tgtEl>
                      </p:cBhvr>
                    </p:animEffect>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animBg="1"/>
      <p:bldP spid="61" grpId="0" animBg="1"/>
      <p:bldP spid="62" grpId="0" build="p">
        <p:tmplLst>
          <p:tmpl lvl="1">
            <p:tnLst>
              <p:par>
                <p:cTn presetID="53"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500" fill="hold"/>
                        <p:tgtEl>
                          <p:spTgt spid="62"/>
                        </p:tgtEl>
                        <p:attrNameLst>
                          <p:attrName>ppt_w</p:attrName>
                        </p:attrNameLst>
                      </p:cBhvr>
                      <p:tavLst>
                        <p:tav tm="0">
                          <p:val>
                            <p:fltVal val="0"/>
                          </p:val>
                        </p:tav>
                        <p:tav tm="100000">
                          <p:val>
                            <p:strVal val="#ppt_w"/>
                          </p:val>
                        </p:tav>
                      </p:tavLst>
                    </p:anim>
                    <p:anim calcmode="lin" valueType="num">
                      <p:cBhvr>
                        <p:cTn dur="500" fill="hold"/>
                        <p:tgtEl>
                          <p:spTgt spid="62"/>
                        </p:tgtEl>
                        <p:attrNameLst>
                          <p:attrName>ppt_h</p:attrName>
                        </p:attrNameLst>
                      </p:cBhvr>
                      <p:tavLst>
                        <p:tav tm="0">
                          <p:val>
                            <p:fltVal val="0"/>
                          </p:val>
                        </p:tav>
                        <p:tav tm="100000">
                          <p:val>
                            <p:strVal val="#ppt_h"/>
                          </p:val>
                        </p:tav>
                      </p:tavLst>
                    </p:anim>
                    <p:animEffect transition="in" filter="fade">
                      <p:cBhvr>
                        <p:cTn dur="500"/>
                        <p:tgtEl>
                          <p:spTgt spid="62"/>
                        </p:tgtEl>
                      </p:cBhvr>
                    </p:animEffect>
                  </p:childTnLst>
                </p:cTn>
              </p:par>
            </p:tnLst>
          </p:tmpl>
        </p:tmplLst>
      </p:bldP>
      <p:bldP spid="63" grpId="0" build="p">
        <p:tmplLst>
          <p:tmpl lvl="1">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build="p">
        <p:tmplLst>
          <p:tmpl lvl="1">
            <p:tnLst>
              <p:par>
                <p:cTn presetID="22" presetClass="entr" presetSubtype="2"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0_Pic05">
    <p:spTree>
      <p:nvGrpSpPr>
        <p:cNvPr id="1" name=""/>
        <p:cNvGrpSpPr/>
        <p:nvPr/>
      </p:nvGrpSpPr>
      <p:grpSpPr>
        <a:xfrm>
          <a:off x="0" y="0"/>
          <a:ext cx="0" cy="0"/>
          <a:chOff x="0" y="0"/>
          <a:chExt cx="0" cy="0"/>
        </a:xfrm>
      </p:grpSpPr>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cxnSp>
        <p:nvCxnSpPr>
          <p:cNvPr id="78" name="Straight Connector 77"/>
          <p:cNvCxnSpPr/>
          <p:nvPr userDrawn="1"/>
        </p:nvCxnSpPr>
        <p:spPr>
          <a:xfrm rot="10800000">
            <a:off x="5975407" y="1712278"/>
            <a:ext cx="3263" cy="21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9" name="Group 62"/>
          <p:cNvGrpSpPr/>
          <p:nvPr userDrawn="1"/>
        </p:nvGrpSpPr>
        <p:grpSpPr>
          <a:xfrm>
            <a:off x="5978576" y="1445909"/>
            <a:ext cx="479324" cy="479256"/>
            <a:chOff x="4305300" y="1123950"/>
            <a:chExt cx="533400" cy="533400"/>
          </a:xfrm>
        </p:grpSpPr>
        <p:sp>
          <p:nvSpPr>
            <p:cNvPr id="80"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81" name="Oval 80"/>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cxnSp>
        <p:nvCxnSpPr>
          <p:cNvPr id="82" name="Straight Connector 81"/>
          <p:cNvCxnSpPr/>
          <p:nvPr userDrawn="1"/>
        </p:nvCxnSpPr>
        <p:spPr>
          <a:xfrm rot="10800000">
            <a:off x="2392192" y="1711739"/>
            <a:ext cx="3586383" cy="53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rot="10800000">
            <a:off x="6457899" y="1712280"/>
            <a:ext cx="3573629" cy="162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Rounded Rectangle 83"/>
          <p:cNvSpPr/>
          <p:nvPr userDrawn="1"/>
        </p:nvSpPr>
        <p:spPr>
          <a:xfrm rot="16200000">
            <a:off x="2813304" y="-9900"/>
            <a:ext cx="1408859" cy="5234053"/>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85" name="Picture Placeholder 7"/>
          <p:cNvSpPr>
            <a:spLocks noGrp="1"/>
          </p:cNvSpPr>
          <p:nvPr>
            <p:ph type="pic" sz="quarter" idx="10" hasCustomPrompt="1"/>
          </p:nvPr>
        </p:nvSpPr>
        <p:spPr>
          <a:xfrm>
            <a:off x="725461" y="1888980"/>
            <a:ext cx="1440947" cy="1440743"/>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86" name="Text Placeholder 3"/>
          <p:cNvSpPr>
            <a:spLocks noGrp="1"/>
          </p:cNvSpPr>
          <p:nvPr>
            <p:ph type="body" sz="half" idx="16" hasCustomPrompt="1"/>
          </p:nvPr>
        </p:nvSpPr>
        <p:spPr>
          <a:xfrm>
            <a:off x="2347679" y="1989691"/>
            <a:ext cx="3047480" cy="296029"/>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87" name="Text Placeholder 3"/>
          <p:cNvSpPr>
            <a:spLocks noGrp="1"/>
          </p:cNvSpPr>
          <p:nvPr>
            <p:ph type="body" sz="half" idx="17" hasCustomPrompt="1"/>
          </p:nvPr>
        </p:nvSpPr>
        <p:spPr>
          <a:xfrm>
            <a:off x="2347679" y="2313072"/>
            <a:ext cx="3047480" cy="296029"/>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88" name="Text Placeholder 3"/>
          <p:cNvSpPr>
            <a:spLocks noGrp="1"/>
          </p:cNvSpPr>
          <p:nvPr>
            <p:ph type="body" sz="half" idx="18" hasCustomPrompt="1"/>
          </p:nvPr>
        </p:nvSpPr>
        <p:spPr>
          <a:xfrm>
            <a:off x="2347680" y="2648456"/>
            <a:ext cx="3047480" cy="574907"/>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89" name="Rounded Rectangle 88"/>
          <p:cNvSpPr/>
          <p:nvPr userDrawn="1"/>
        </p:nvSpPr>
        <p:spPr>
          <a:xfrm rot="16200000">
            <a:off x="2813304" y="1537376"/>
            <a:ext cx="1408859" cy="5234053"/>
          </a:xfrm>
          <a:prstGeom prst="roundRect">
            <a:avLst>
              <a:gd name="adj" fmla="val 5000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0" name="Picture Placeholder 7"/>
          <p:cNvSpPr>
            <a:spLocks noGrp="1"/>
          </p:cNvSpPr>
          <p:nvPr>
            <p:ph type="pic" sz="quarter" idx="19" hasCustomPrompt="1"/>
          </p:nvPr>
        </p:nvSpPr>
        <p:spPr>
          <a:xfrm>
            <a:off x="725461" y="3436256"/>
            <a:ext cx="1440947" cy="1440743"/>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91" name="Text Placeholder 3"/>
          <p:cNvSpPr>
            <a:spLocks noGrp="1"/>
          </p:cNvSpPr>
          <p:nvPr>
            <p:ph type="body" sz="half" idx="20" hasCustomPrompt="1"/>
          </p:nvPr>
        </p:nvSpPr>
        <p:spPr>
          <a:xfrm>
            <a:off x="2347679" y="3536967"/>
            <a:ext cx="3047480" cy="296029"/>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2" name="Text Placeholder 3"/>
          <p:cNvSpPr>
            <a:spLocks noGrp="1"/>
          </p:cNvSpPr>
          <p:nvPr>
            <p:ph type="body" sz="half" idx="21" hasCustomPrompt="1"/>
          </p:nvPr>
        </p:nvSpPr>
        <p:spPr>
          <a:xfrm>
            <a:off x="2347679" y="3860348"/>
            <a:ext cx="3047480" cy="296029"/>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3" name="Text Placeholder 3"/>
          <p:cNvSpPr>
            <a:spLocks noGrp="1"/>
          </p:cNvSpPr>
          <p:nvPr>
            <p:ph type="body" sz="half" idx="22" hasCustomPrompt="1"/>
          </p:nvPr>
        </p:nvSpPr>
        <p:spPr>
          <a:xfrm>
            <a:off x="2347680" y="4195732"/>
            <a:ext cx="3047480" cy="574907"/>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94" name="Rounded Rectangle 93"/>
          <p:cNvSpPr/>
          <p:nvPr userDrawn="1"/>
        </p:nvSpPr>
        <p:spPr>
          <a:xfrm rot="16200000">
            <a:off x="2813304" y="3117203"/>
            <a:ext cx="1408859" cy="5234053"/>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5" name="Picture Placeholder 7"/>
          <p:cNvSpPr>
            <a:spLocks noGrp="1"/>
          </p:cNvSpPr>
          <p:nvPr>
            <p:ph type="pic" sz="quarter" idx="23" hasCustomPrompt="1"/>
          </p:nvPr>
        </p:nvSpPr>
        <p:spPr>
          <a:xfrm>
            <a:off x="725461" y="5016083"/>
            <a:ext cx="1440947" cy="1440743"/>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96" name="Text Placeholder 3"/>
          <p:cNvSpPr>
            <a:spLocks noGrp="1"/>
          </p:cNvSpPr>
          <p:nvPr>
            <p:ph type="body" sz="half" idx="24" hasCustomPrompt="1"/>
          </p:nvPr>
        </p:nvSpPr>
        <p:spPr>
          <a:xfrm>
            <a:off x="2347679" y="5116794"/>
            <a:ext cx="3047480" cy="296029"/>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7" name="Text Placeholder 3"/>
          <p:cNvSpPr>
            <a:spLocks noGrp="1"/>
          </p:cNvSpPr>
          <p:nvPr>
            <p:ph type="body" sz="half" idx="25" hasCustomPrompt="1"/>
          </p:nvPr>
        </p:nvSpPr>
        <p:spPr>
          <a:xfrm>
            <a:off x="2347679" y="5440175"/>
            <a:ext cx="3047480" cy="296029"/>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8" name="Text Placeholder 3"/>
          <p:cNvSpPr>
            <a:spLocks noGrp="1"/>
          </p:cNvSpPr>
          <p:nvPr>
            <p:ph type="body" sz="half" idx="26" hasCustomPrompt="1"/>
          </p:nvPr>
        </p:nvSpPr>
        <p:spPr>
          <a:xfrm>
            <a:off x="2347680" y="5775559"/>
            <a:ext cx="3047480" cy="574907"/>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99" name="Rounded Rectangle 98"/>
          <p:cNvSpPr/>
          <p:nvPr userDrawn="1"/>
        </p:nvSpPr>
        <p:spPr>
          <a:xfrm rot="16200000">
            <a:off x="8338109" y="-9900"/>
            <a:ext cx="1408859" cy="5234053"/>
          </a:xfrm>
          <a:prstGeom prst="roundRect">
            <a:avLst>
              <a:gd name="adj" fmla="val 50000"/>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00" name="Picture Placeholder 7"/>
          <p:cNvSpPr>
            <a:spLocks noGrp="1"/>
          </p:cNvSpPr>
          <p:nvPr>
            <p:ph type="pic" sz="quarter" idx="27" hasCustomPrompt="1"/>
          </p:nvPr>
        </p:nvSpPr>
        <p:spPr>
          <a:xfrm>
            <a:off x="10226234" y="1888980"/>
            <a:ext cx="1440947" cy="1440743"/>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101" name="Text Placeholder 3"/>
          <p:cNvSpPr>
            <a:spLocks noGrp="1"/>
          </p:cNvSpPr>
          <p:nvPr>
            <p:ph type="body" sz="half" idx="28" hasCustomPrompt="1"/>
          </p:nvPr>
        </p:nvSpPr>
        <p:spPr>
          <a:xfrm>
            <a:off x="7037364" y="1989691"/>
            <a:ext cx="3047480" cy="296029"/>
          </a:xfrm>
          <a:prstGeom prst="rect">
            <a:avLst/>
          </a:prstGeom>
        </p:spPr>
        <p:txBody>
          <a:bodyPr wrap="square" lIns="0" tIns="0" rIns="0" bIns="0" anchor="ctr">
            <a:noAutofit/>
          </a:bodyPr>
          <a:lstStyle>
            <a:lvl1pPr marL="0" indent="0" algn="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2" name="Text Placeholder 3"/>
          <p:cNvSpPr>
            <a:spLocks noGrp="1"/>
          </p:cNvSpPr>
          <p:nvPr>
            <p:ph type="body" sz="half" idx="29" hasCustomPrompt="1"/>
          </p:nvPr>
        </p:nvSpPr>
        <p:spPr>
          <a:xfrm>
            <a:off x="7037364" y="2313072"/>
            <a:ext cx="3047480" cy="296029"/>
          </a:xfrm>
          <a:prstGeom prst="rect">
            <a:avLst/>
          </a:prstGeom>
        </p:spPr>
        <p:txBody>
          <a:bodyPr wrap="square" lIns="0" tIns="0" rIns="0" bIns="0" anchor="ctr">
            <a:noAutofit/>
          </a:bodyPr>
          <a:lstStyle>
            <a:lvl1pPr marL="0" indent="0" algn="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3" name="Text Placeholder 3"/>
          <p:cNvSpPr>
            <a:spLocks noGrp="1"/>
          </p:cNvSpPr>
          <p:nvPr>
            <p:ph type="body" sz="half" idx="30" hasCustomPrompt="1"/>
          </p:nvPr>
        </p:nvSpPr>
        <p:spPr>
          <a:xfrm>
            <a:off x="7037365" y="2648456"/>
            <a:ext cx="3047480" cy="574907"/>
          </a:xfrm>
          <a:prstGeom prst="rect">
            <a:avLst/>
          </a:prstGeom>
        </p:spPr>
        <p:txBody>
          <a:bodyPr wrap="square" lIns="0" tIns="0" rIns="0" bIns="0" anchor="t">
            <a:noAutofit/>
          </a:bodyPr>
          <a:lstStyle>
            <a:lvl1pPr marL="0" indent="0" algn="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104" name="Rounded Rectangle 103"/>
          <p:cNvSpPr/>
          <p:nvPr userDrawn="1"/>
        </p:nvSpPr>
        <p:spPr>
          <a:xfrm rot="16200000">
            <a:off x="8338109" y="1519209"/>
            <a:ext cx="1408859" cy="5234053"/>
          </a:xfrm>
          <a:prstGeom prst="roundRect">
            <a:avLst>
              <a:gd name="adj" fmla="val 50000"/>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05" name="Picture Placeholder 7"/>
          <p:cNvSpPr>
            <a:spLocks noGrp="1"/>
          </p:cNvSpPr>
          <p:nvPr>
            <p:ph type="pic" sz="quarter" idx="31" hasCustomPrompt="1"/>
          </p:nvPr>
        </p:nvSpPr>
        <p:spPr>
          <a:xfrm>
            <a:off x="10226234" y="3418089"/>
            <a:ext cx="1440947" cy="1440743"/>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106" name="Text Placeholder 3"/>
          <p:cNvSpPr>
            <a:spLocks noGrp="1"/>
          </p:cNvSpPr>
          <p:nvPr>
            <p:ph type="body" sz="half" idx="32" hasCustomPrompt="1"/>
          </p:nvPr>
        </p:nvSpPr>
        <p:spPr>
          <a:xfrm>
            <a:off x="7037364" y="3518800"/>
            <a:ext cx="3047480" cy="296029"/>
          </a:xfrm>
          <a:prstGeom prst="rect">
            <a:avLst/>
          </a:prstGeom>
        </p:spPr>
        <p:txBody>
          <a:bodyPr wrap="square" lIns="0" tIns="0" rIns="0" bIns="0" anchor="ctr">
            <a:noAutofit/>
          </a:bodyPr>
          <a:lstStyle>
            <a:lvl1pPr marL="0" indent="0" algn="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7" name="Text Placeholder 3"/>
          <p:cNvSpPr>
            <a:spLocks noGrp="1"/>
          </p:cNvSpPr>
          <p:nvPr>
            <p:ph type="body" sz="half" idx="33" hasCustomPrompt="1"/>
          </p:nvPr>
        </p:nvSpPr>
        <p:spPr>
          <a:xfrm>
            <a:off x="7037364" y="3842181"/>
            <a:ext cx="3047480" cy="296029"/>
          </a:xfrm>
          <a:prstGeom prst="rect">
            <a:avLst/>
          </a:prstGeom>
        </p:spPr>
        <p:txBody>
          <a:bodyPr wrap="square" lIns="0" tIns="0" rIns="0" bIns="0" anchor="ctr">
            <a:noAutofit/>
          </a:bodyPr>
          <a:lstStyle>
            <a:lvl1pPr marL="0" indent="0" algn="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8" name="Text Placeholder 3"/>
          <p:cNvSpPr>
            <a:spLocks noGrp="1"/>
          </p:cNvSpPr>
          <p:nvPr>
            <p:ph type="body" sz="half" idx="34" hasCustomPrompt="1"/>
          </p:nvPr>
        </p:nvSpPr>
        <p:spPr>
          <a:xfrm>
            <a:off x="7037365" y="4177565"/>
            <a:ext cx="3047480" cy="574907"/>
          </a:xfrm>
          <a:prstGeom prst="rect">
            <a:avLst/>
          </a:prstGeom>
        </p:spPr>
        <p:txBody>
          <a:bodyPr wrap="square" lIns="0" tIns="0" rIns="0" bIns="0" anchor="t">
            <a:noAutofit/>
          </a:bodyPr>
          <a:lstStyle>
            <a:lvl1pPr marL="0" indent="0" algn="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109" name="Rounded Rectangle 108"/>
          <p:cNvSpPr/>
          <p:nvPr userDrawn="1"/>
        </p:nvSpPr>
        <p:spPr>
          <a:xfrm rot="16200000">
            <a:off x="8338109" y="3055750"/>
            <a:ext cx="1408859" cy="5234053"/>
          </a:xfrm>
          <a:prstGeom prst="roundRect">
            <a:avLst>
              <a:gd name="adj" fmla="val 50000"/>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10" name="Picture Placeholder 7"/>
          <p:cNvSpPr>
            <a:spLocks noGrp="1"/>
          </p:cNvSpPr>
          <p:nvPr>
            <p:ph type="pic" sz="quarter" idx="35" hasCustomPrompt="1"/>
          </p:nvPr>
        </p:nvSpPr>
        <p:spPr>
          <a:xfrm>
            <a:off x="10226234" y="4954630"/>
            <a:ext cx="1440947" cy="1440743"/>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111" name="Text Placeholder 3"/>
          <p:cNvSpPr>
            <a:spLocks noGrp="1"/>
          </p:cNvSpPr>
          <p:nvPr>
            <p:ph type="body" sz="half" idx="36" hasCustomPrompt="1"/>
          </p:nvPr>
        </p:nvSpPr>
        <p:spPr>
          <a:xfrm>
            <a:off x="7037364" y="5055341"/>
            <a:ext cx="3047480" cy="296029"/>
          </a:xfrm>
          <a:prstGeom prst="rect">
            <a:avLst/>
          </a:prstGeom>
        </p:spPr>
        <p:txBody>
          <a:bodyPr wrap="square" lIns="0" tIns="0" rIns="0" bIns="0" anchor="ctr">
            <a:noAutofit/>
          </a:bodyPr>
          <a:lstStyle>
            <a:lvl1pPr marL="0" indent="0" algn="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12" name="Text Placeholder 3"/>
          <p:cNvSpPr>
            <a:spLocks noGrp="1"/>
          </p:cNvSpPr>
          <p:nvPr>
            <p:ph type="body" sz="half" idx="37" hasCustomPrompt="1"/>
          </p:nvPr>
        </p:nvSpPr>
        <p:spPr>
          <a:xfrm>
            <a:off x="7037364" y="5378722"/>
            <a:ext cx="3047480" cy="296029"/>
          </a:xfrm>
          <a:prstGeom prst="rect">
            <a:avLst/>
          </a:prstGeom>
        </p:spPr>
        <p:txBody>
          <a:bodyPr wrap="square" lIns="0" tIns="0" rIns="0" bIns="0" anchor="ctr">
            <a:noAutofit/>
          </a:bodyPr>
          <a:lstStyle>
            <a:lvl1pPr marL="0" indent="0" algn="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13" name="Text Placeholder 3"/>
          <p:cNvSpPr>
            <a:spLocks noGrp="1"/>
          </p:cNvSpPr>
          <p:nvPr>
            <p:ph type="body" sz="half" idx="38" hasCustomPrompt="1"/>
          </p:nvPr>
        </p:nvSpPr>
        <p:spPr>
          <a:xfrm>
            <a:off x="7037365" y="5714106"/>
            <a:ext cx="3047480" cy="574907"/>
          </a:xfrm>
          <a:prstGeom prst="rect">
            <a:avLst/>
          </a:prstGeom>
        </p:spPr>
        <p:txBody>
          <a:bodyPr wrap="square" lIns="0" tIns="0" rIns="0" bIns="0" anchor="t">
            <a:noAutofit/>
          </a:bodyPr>
          <a:lstStyle>
            <a:lvl1pPr marL="0" indent="0" algn="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Tree>
    <p:extLst>
      <p:ext uri="{BB962C8B-B14F-4D97-AF65-F5344CB8AC3E}">
        <p14:creationId xmlns:p14="http://schemas.microsoft.com/office/powerpoint/2010/main" val="378409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p:cTn id="15" dur="500" fill="hold"/>
                                        <p:tgtEl>
                                          <p:spTgt spid="79"/>
                                        </p:tgtEl>
                                        <p:attrNameLst>
                                          <p:attrName>ppt_w</p:attrName>
                                        </p:attrNameLst>
                                      </p:cBhvr>
                                      <p:tavLst>
                                        <p:tav tm="0">
                                          <p:val>
                                            <p:fltVal val="0"/>
                                          </p:val>
                                        </p:tav>
                                        <p:tav tm="100000">
                                          <p:val>
                                            <p:strVal val="#ppt_w"/>
                                          </p:val>
                                        </p:tav>
                                      </p:tavLst>
                                    </p:anim>
                                    <p:anim calcmode="lin" valueType="num">
                                      <p:cBhvr>
                                        <p:cTn id="16" dur="500" fill="hold"/>
                                        <p:tgtEl>
                                          <p:spTgt spid="79"/>
                                        </p:tgtEl>
                                        <p:attrNameLst>
                                          <p:attrName>ppt_h</p:attrName>
                                        </p:attrNameLst>
                                      </p:cBhvr>
                                      <p:tavLst>
                                        <p:tav tm="0">
                                          <p:val>
                                            <p:fltVal val="0"/>
                                          </p:val>
                                        </p:tav>
                                        <p:tav tm="100000">
                                          <p:val>
                                            <p:strVal val="#ppt_h"/>
                                          </p:val>
                                        </p:tav>
                                      </p:tavLst>
                                    </p:anim>
                                    <p:animEffect transition="in" filter="fade">
                                      <p:cBhvr>
                                        <p:cTn id="17" dur="500"/>
                                        <p:tgtEl>
                                          <p:spTgt spid="79"/>
                                        </p:tgtEl>
                                      </p:cBhvr>
                                    </p:animEffect>
                                  </p:childTnLst>
                                </p:cTn>
                              </p:par>
                              <p:par>
                                <p:cTn id="18" presetID="22" presetClass="entr" presetSubtype="8" fill="hold" nodeType="with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wipe(left)">
                                      <p:cBhvr>
                                        <p:cTn id="20" dur="500"/>
                                        <p:tgtEl>
                                          <p:spTgt spid="82"/>
                                        </p:tgtEl>
                                      </p:cBhvr>
                                    </p:animEffect>
                                  </p:childTnLst>
                                </p:cTn>
                              </p:par>
                              <p:par>
                                <p:cTn id="21" presetID="22" presetClass="entr" presetSubtype="2"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wipe(right)">
                                      <p:cBhvr>
                                        <p:cTn id="23" dur="500"/>
                                        <p:tgtEl>
                                          <p:spTgt spid="83"/>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85"/>
                                        </p:tgtEl>
                                        <p:attrNameLst>
                                          <p:attrName>style.visibility</p:attrName>
                                        </p:attrNameLst>
                                      </p:cBhvr>
                                      <p:to>
                                        <p:strVal val="visible"/>
                                      </p:to>
                                    </p:set>
                                    <p:anim calcmode="lin" valueType="num">
                                      <p:cBhvr>
                                        <p:cTn id="27" dur="500" fill="hold"/>
                                        <p:tgtEl>
                                          <p:spTgt spid="85"/>
                                        </p:tgtEl>
                                        <p:attrNameLst>
                                          <p:attrName>ppt_w</p:attrName>
                                        </p:attrNameLst>
                                      </p:cBhvr>
                                      <p:tavLst>
                                        <p:tav tm="0">
                                          <p:val>
                                            <p:fltVal val="0"/>
                                          </p:val>
                                        </p:tav>
                                        <p:tav tm="100000">
                                          <p:val>
                                            <p:strVal val="#ppt_w"/>
                                          </p:val>
                                        </p:tav>
                                      </p:tavLst>
                                    </p:anim>
                                    <p:anim calcmode="lin" valueType="num">
                                      <p:cBhvr>
                                        <p:cTn id="28" dur="500" fill="hold"/>
                                        <p:tgtEl>
                                          <p:spTgt spid="85"/>
                                        </p:tgtEl>
                                        <p:attrNameLst>
                                          <p:attrName>ppt_h</p:attrName>
                                        </p:attrNameLst>
                                      </p:cBhvr>
                                      <p:tavLst>
                                        <p:tav tm="0">
                                          <p:val>
                                            <p:fltVal val="0"/>
                                          </p:val>
                                        </p:tav>
                                        <p:tav tm="100000">
                                          <p:val>
                                            <p:strVal val="#ppt_h"/>
                                          </p:val>
                                        </p:tav>
                                      </p:tavLst>
                                    </p:anim>
                                    <p:animEffect transition="in" filter="fade">
                                      <p:cBhvr>
                                        <p:cTn id="29" dur="500"/>
                                        <p:tgtEl>
                                          <p:spTgt spid="85"/>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wipe(left)">
                                      <p:cBhvr>
                                        <p:cTn id="33" dur="500"/>
                                        <p:tgtEl>
                                          <p:spTgt spid="84"/>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86">
                                            <p:txEl>
                                              <p:pRg st="0" end="0"/>
                                            </p:txEl>
                                          </p:spTgt>
                                        </p:tgtEl>
                                        <p:attrNameLst>
                                          <p:attrName>style.visibility</p:attrName>
                                        </p:attrNameLst>
                                      </p:cBhvr>
                                      <p:to>
                                        <p:strVal val="visible"/>
                                      </p:to>
                                    </p:set>
                                    <p:animEffect transition="in" filter="wipe(left)">
                                      <p:cBhvr>
                                        <p:cTn id="37" dur="500"/>
                                        <p:tgtEl>
                                          <p:spTgt spid="86">
                                            <p:txEl>
                                              <p:pRg st="0" end="0"/>
                                            </p:txEl>
                                          </p:spTgt>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87">
                                            <p:txEl>
                                              <p:pRg st="0" end="0"/>
                                            </p:txEl>
                                          </p:spTgt>
                                        </p:tgtEl>
                                        <p:attrNameLst>
                                          <p:attrName>style.visibility</p:attrName>
                                        </p:attrNameLst>
                                      </p:cBhvr>
                                      <p:to>
                                        <p:strVal val="visible"/>
                                      </p:to>
                                    </p:set>
                                    <p:animEffect transition="in" filter="wipe(left)">
                                      <p:cBhvr>
                                        <p:cTn id="41" dur="500"/>
                                        <p:tgtEl>
                                          <p:spTgt spid="87">
                                            <p:txEl>
                                              <p:pRg st="0" end="0"/>
                                            </p:txEl>
                                          </p:spTgt>
                                        </p:tgtEl>
                                      </p:cBhvr>
                                    </p:animEffect>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88">
                                            <p:txEl>
                                              <p:pRg st="0" end="0"/>
                                            </p:txEl>
                                          </p:spTgt>
                                        </p:tgtEl>
                                        <p:attrNameLst>
                                          <p:attrName>style.visibility</p:attrName>
                                        </p:attrNameLst>
                                      </p:cBhvr>
                                      <p:to>
                                        <p:strVal val="visible"/>
                                      </p:to>
                                    </p:set>
                                    <p:animEffect transition="in" filter="wipe(left)">
                                      <p:cBhvr>
                                        <p:cTn id="45" dur="500"/>
                                        <p:tgtEl>
                                          <p:spTgt spid="88">
                                            <p:txEl>
                                              <p:pRg st="0" end="0"/>
                                            </p:txEl>
                                          </p:spTgt>
                                        </p:tgtEl>
                                      </p:cBhvr>
                                    </p:animEffect>
                                  </p:childTnLst>
                                </p:cTn>
                              </p:par>
                            </p:childTnLst>
                          </p:cTn>
                        </p:par>
                        <p:par>
                          <p:cTn id="46" fill="hold">
                            <p:stCondLst>
                              <p:cond delay="4000"/>
                            </p:stCondLst>
                            <p:childTnLst>
                              <p:par>
                                <p:cTn id="47" presetID="53" presetClass="entr" presetSubtype="0" fill="hold" grpId="0" nodeType="afterEffect">
                                  <p:stCondLst>
                                    <p:cond delay="0"/>
                                  </p:stCondLst>
                                  <p:childTnLst>
                                    <p:set>
                                      <p:cBhvr>
                                        <p:cTn id="48" dur="1" fill="hold">
                                          <p:stCondLst>
                                            <p:cond delay="0"/>
                                          </p:stCondLst>
                                        </p:cTn>
                                        <p:tgtEl>
                                          <p:spTgt spid="90"/>
                                        </p:tgtEl>
                                        <p:attrNameLst>
                                          <p:attrName>style.visibility</p:attrName>
                                        </p:attrNameLst>
                                      </p:cBhvr>
                                      <p:to>
                                        <p:strVal val="visible"/>
                                      </p:to>
                                    </p:set>
                                    <p:anim calcmode="lin" valueType="num">
                                      <p:cBhvr>
                                        <p:cTn id="49" dur="500" fill="hold"/>
                                        <p:tgtEl>
                                          <p:spTgt spid="90"/>
                                        </p:tgtEl>
                                        <p:attrNameLst>
                                          <p:attrName>ppt_w</p:attrName>
                                        </p:attrNameLst>
                                      </p:cBhvr>
                                      <p:tavLst>
                                        <p:tav tm="0">
                                          <p:val>
                                            <p:fltVal val="0"/>
                                          </p:val>
                                        </p:tav>
                                        <p:tav tm="100000">
                                          <p:val>
                                            <p:strVal val="#ppt_w"/>
                                          </p:val>
                                        </p:tav>
                                      </p:tavLst>
                                    </p:anim>
                                    <p:anim calcmode="lin" valueType="num">
                                      <p:cBhvr>
                                        <p:cTn id="50" dur="500" fill="hold"/>
                                        <p:tgtEl>
                                          <p:spTgt spid="90"/>
                                        </p:tgtEl>
                                        <p:attrNameLst>
                                          <p:attrName>ppt_h</p:attrName>
                                        </p:attrNameLst>
                                      </p:cBhvr>
                                      <p:tavLst>
                                        <p:tav tm="0">
                                          <p:val>
                                            <p:fltVal val="0"/>
                                          </p:val>
                                        </p:tav>
                                        <p:tav tm="100000">
                                          <p:val>
                                            <p:strVal val="#ppt_h"/>
                                          </p:val>
                                        </p:tav>
                                      </p:tavLst>
                                    </p:anim>
                                    <p:animEffect transition="in" filter="fade">
                                      <p:cBhvr>
                                        <p:cTn id="51" dur="500"/>
                                        <p:tgtEl>
                                          <p:spTgt spid="90"/>
                                        </p:tgtEl>
                                      </p:cBhvr>
                                    </p:animEffect>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89"/>
                                        </p:tgtEl>
                                        <p:attrNameLst>
                                          <p:attrName>style.visibility</p:attrName>
                                        </p:attrNameLst>
                                      </p:cBhvr>
                                      <p:to>
                                        <p:strVal val="visible"/>
                                      </p:to>
                                    </p:set>
                                    <p:animEffect transition="in" filter="wipe(left)">
                                      <p:cBhvr>
                                        <p:cTn id="55" dur="500"/>
                                        <p:tgtEl>
                                          <p:spTgt spid="89"/>
                                        </p:tgtEl>
                                      </p:cBhvr>
                                    </p:animEffec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91">
                                            <p:txEl>
                                              <p:pRg st="0" end="0"/>
                                            </p:txEl>
                                          </p:spTgt>
                                        </p:tgtEl>
                                        <p:attrNameLst>
                                          <p:attrName>style.visibility</p:attrName>
                                        </p:attrNameLst>
                                      </p:cBhvr>
                                      <p:to>
                                        <p:strVal val="visible"/>
                                      </p:to>
                                    </p:set>
                                    <p:animEffect transition="in" filter="wipe(left)">
                                      <p:cBhvr>
                                        <p:cTn id="59" dur="500"/>
                                        <p:tgtEl>
                                          <p:spTgt spid="91">
                                            <p:txEl>
                                              <p:pRg st="0" end="0"/>
                                            </p:txEl>
                                          </p:spTgt>
                                        </p:tgtEl>
                                      </p:cBhvr>
                                    </p:animEffect>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92">
                                            <p:txEl>
                                              <p:pRg st="0" end="0"/>
                                            </p:txEl>
                                          </p:spTgt>
                                        </p:tgtEl>
                                        <p:attrNameLst>
                                          <p:attrName>style.visibility</p:attrName>
                                        </p:attrNameLst>
                                      </p:cBhvr>
                                      <p:to>
                                        <p:strVal val="visible"/>
                                      </p:to>
                                    </p:set>
                                    <p:animEffect transition="in" filter="wipe(left)">
                                      <p:cBhvr>
                                        <p:cTn id="63" dur="500"/>
                                        <p:tgtEl>
                                          <p:spTgt spid="92">
                                            <p:txEl>
                                              <p:pRg st="0" end="0"/>
                                            </p:txEl>
                                          </p:spTgt>
                                        </p:tgtEl>
                                      </p:cBhvr>
                                    </p:animEffect>
                                  </p:childTnLst>
                                </p:cTn>
                              </p:par>
                            </p:childTnLst>
                          </p:cTn>
                        </p:par>
                        <p:par>
                          <p:cTn id="64" fill="hold">
                            <p:stCondLst>
                              <p:cond delay="6000"/>
                            </p:stCondLst>
                            <p:childTnLst>
                              <p:par>
                                <p:cTn id="65" presetID="22" presetClass="entr" presetSubtype="8" fill="hold" grpId="0" nodeType="afterEffect">
                                  <p:stCondLst>
                                    <p:cond delay="0"/>
                                  </p:stCondLst>
                                  <p:childTnLst>
                                    <p:set>
                                      <p:cBhvr>
                                        <p:cTn id="66" dur="1" fill="hold">
                                          <p:stCondLst>
                                            <p:cond delay="0"/>
                                          </p:stCondLst>
                                        </p:cTn>
                                        <p:tgtEl>
                                          <p:spTgt spid="93">
                                            <p:txEl>
                                              <p:pRg st="0" end="0"/>
                                            </p:txEl>
                                          </p:spTgt>
                                        </p:tgtEl>
                                        <p:attrNameLst>
                                          <p:attrName>style.visibility</p:attrName>
                                        </p:attrNameLst>
                                      </p:cBhvr>
                                      <p:to>
                                        <p:strVal val="visible"/>
                                      </p:to>
                                    </p:set>
                                    <p:animEffect transition="in" filter="wipe(left)">
                                      <p:cBhvr>
                                        <p:cTn id="67" dur="500"/>
                                        <p:tgtEl>
                                          <p:spTgt spid="93">
                                            <p:txEl>
                                              <p:pRg st="0" end="0"/>
                                            </p:txEl>
                                          </p:spTgt>
                                        </p:tgtEl>
                                      </p:cBhvr>
                                    </p:animEffect>
                                  </p:childTnLst>
                                </p:cTn>
                              </p:par>
                            </p:childTnLst>
                          </p:cTn>
                        </p:par>
                        <p:par>
                          <p:cTn id="68" fill="hold">
                            <p:stCondLst>
                              <p:cond delay="6500"/>
                            </p:stCondLst>
                            <p:childTnLst>
                              <p:par>
                                <p:cTn id="69" presetID="53" presetClass="entr" presetSubtype="0" fill="hold" grpId="0" nodeType="afterEffect">
                                  <p:stCondLst>
                                    <p:cond delay="0"/>
                                  </p:stCondLst>
                                  <p:childTnLst>
                                    <p:set>
                                      <p:cBhvr>
                                        <p:cTn id="70" dur="1" fill="hold">
                                          <p:stCondLst>
                                            <p:cond delay="0"/>
                                          </p:stCondLst>
                                        </p:cTn>
                                        <p:tgtEl>
                                          <p:spTgt spid="95"/>
                                        </p:tgtEl>
                                        <p:attrNameLst>
                                          <p:attrName>style.visibility</p:attrName>
                                        </p:attrNameLst>
                                      </p:cBhvr>
                                      <p:to>
                                        <p:strVal val="visible"/>
                                      </p:to>
                                    </p:set>
                                    <p:anim calcmode="lin" valueType="num">
                                      <p:cBhvr>
                                        <p:cTn id="71" dur="500" fill="hold"/>
                                        <p:tgtEl>
                                          <p:spTgt spid="95"/>
                                        </p:tgtEl>
                                        <p:attrNameLst>
                                          <p:attrName>ppt_w</p:attrName>
                                        </p:attrNameLst>
                                      </p:cBhvr>
                                      <p:tavLst>
                                        <p:tav tm="0">
                                          <p:val>
                                            <p:fltVal val="0"/>
                                          </p:val>
                                        </p:tav>
                                        <p:tav tm="100000">
                                          <p:val>
                                            <p:strVal val="#ppt_w"/>
                                          </p:val>
                                        </p:tav>
                                      </p:tavLst>
                                    </p:anim>
                                    <p:anim calcmode="lin" valueType="num">
                                      <p:cBhvr>
                                        <p:cTn id="72" dur="500" fill="hold"/>
                                        <p:tgtEl>
                                          <p:spTgt spid="95"/>
                                        </p:tgtEl>
                                        <p:attrNameLst>
                                          <p:attrName>ppt_h</p:attrName>
                                        </p:attrNameLst>
                                      </p:cBhvr>
                                      <p:tavLst>
                                        <p:tav tm="0">
                                          <p:val>
                                            <p:fltVal val="0"/>
                                          </p:val>
                                        </p:tav>
                                        <p:tav tm="100000">
                                          <p:val>
                                            <p:strVal val="#ppt_h"/>
                                          </p:val>
                                        </p:tav>
                                      </p:tavLst>
                                    </p:anim>
                                    <p:animEffect transition="in" filter="fade">
                                      <p:cBhvr>
                                        <p:cTn id="73" dur="500"/>
                                        <p:tgtEl>
                                          <p:spTgt spid="95"/>
                                        </p:tgtEl>
                                      </p:cBhvr>
                                    </p:animEffect>
                                  </p:childTnLst>
                                </p:cTn>
                              </p:par>
                            </p:childTnLst>
                          </p:cTn>
                        </p:par>
                        <p:par>
                          <p:cTn id="74" fill="hold">
                            <p:stCondLst>
                              <p:cond delay="7000"/>
                            </p:stCondLst>
                            <p:childTnLst>
                              <p:par>
                                <p:cTn id="75" presetID="22" presetClass="entr" presetSubtype="8" fill="hold" grpId="0" nodeType="afterEffect">
                                  <p:stCondLst>
                                    <p:cond delay="0"/>
                                  </p:stCondLst>
                                  <p:childTnLst>
                                    <p:set>
                                      <p:cBhvr>
                                        <p:cTn id="76" dur="1" fill="hold">
                                          <p:stCondLst>
                                            <p:cond delay="0"/>
                                          </p:stCondLst>
                                        </p:cTn>
                                        <p:tgtEl>
                                          <p:spTgt spid="94"/>
                                        </p:tgtEl>
                                        <p:attrNameLst>
                                          <p:attrName>style.visibility</p:attrName>
                                        </p:attrNameLst>
                                      </p:cBhvr>
                                      <p:to>
                                        <p:strVal val="visible"/>
                                      </p:to>
                                    </p:set>
                                    <p:animEffect transition="in" filter="wipe(left)">
                                      <p:cBhvr>
                                        <p:cTn id="77" dur="500"/>
                                        <p:tgtEl>
                                          <p:spTgt spid="94"/>
                                        </p:tgtEl>
                                      </p:cBhvr>
                                    </p:animEffect>
                                  </p:childTnLst>
                                </p:cTn>
                              </p:par>
                            </p:childTnLst>
                          </p:cTn>
                        </p:par>
                        <p:par>
                          <p:cTn id="78" fill="hold">
                            <p:stCondLst>
                              <p:cond delay="7500"/>
                            </p:stCondLst>
                            <p:childTnLst>
                              <p:par>
                                <p:cTn id="79" presetID="22" presetClass="entr" presetSubtype="8" fill="hold" grpId="0" nodeType="afterEffect">
                                  <p:stCondLst>
                                    <p:cond delay="0"/>
                                  </p:stCondLst>
                                  <p:childTnLst>
                                    <p:set>
                                      <p:cBhvr>
                                        <p:cTn id="80" dur="1" fill="hold">
                                          <p:stCondLst>
                                            <p:cond delay="0"/>
                                          </p:stCondLst>
                                        </p:cTn>
                                        <p:tgtEl>
                                          <p:spTgt spid="96">
                                            <p:txEl>
                                              <p:pRg st="0" end="0"/>
                                            </p:txEl>
                                          </p:spTgt>
                                        </p:tgtEl>
                                        <p:attrNameLst>
                                          <p:attrName>style.visibility</p:attrName>
                                        </p:attrNameLst>
                                      </p:cBhvr>
                                      <p:to>
                                        <p:strVal val="visible"/>
                                      </p:to>
                                    </p:set>
                                    <p:animEffect transition="in" filter="wipe(left)">
                                      <p:cBhvr>
                                        <p:cTn id="81" dur="500"/>
                                        <p:tgtEl>
                                          <p:spTgt spid="96">
                                            <p:txEl>
                                              <p:pRg st="0" end="0"/>
                                            </p:txEl>
                                          </p:spTgt>
                                        </p:tgtEl>
                                      </p:cBhvr>
                                    </p:animEffect>
                                  </p:childTnLst>
                                </p:cTn>
                              </p:par>
                            </p:childTnLst>
                          </p:cTn>
                        </p:par>
                        <p:par>
                          <p:cTn id="82" fill="hold">
                            <p:stCondLst>
                              <p:cond delay="8000"/>
                            </p:stCondLst>
                            <p:childTnLst>
                              <p:par>
                                <p:cTn id="83" presetID="22" presetClass="entr" presetSubtype="8" fill="hold" grpId="0" nodeType="afterEffect">
                                  <p:stCondLst>
                                    <p:cond delay="0"/>
                                  </p:stCondLst>
                                  <p:childTnLst>
                                    <p:set>
                                      <p:cBhvr>
                                        <p:cTn id="84" dur="1" fill="hold">
                                          <p:stCondLst>
                                            <p:cond delay="0"/>
                                          </p:stCondLst>
                                        </p:cTn>
                                        <p:tgtEl>
                                          <p:spTgt spid="97">
                                            <p:txEl>
                                              <p:pRg st="0" end="0"/>
                                            </p:txEl>
                                          </p:spTgt>
                                        </p:tgtEl>
                                        <p:attrNameLst>
                                          <p:attrName>style.visibility</p:attrName>
                                        </p:attrNameLst>
                                      </p:cBhvr>
                                      <p:to>
                                        <p:strVal val="visible"/>
                                      </p:to>
                                    </p:set>
                                    <p:animEffect transition="in" filter="wipe(left)">
                                      <p:cBhvr>
                                        <p:cTn id="85" dur="500"/>
                                        <p:tgtEl>
                                          <p:spTgt spid="97">
                                            <p:txEl>
                                              <p:pRg st="0" end="0"/>
                                            </p:txEl>
                                          </p:spTgt>
                                        </p:tgtEl>
                                      </p:cBhvr>
                                    </p:animEffect>
                                  </p:childTnLst>
                                </p:cTn>
                              </p:par>
                            </p:childTnLst>
                          </p:cTn>
                        </p:par>
                        <p:par>
                          <p:cTn id="86" fill="hold">
                            <p:stCondLst>
                              <p:cond delay="8500"/>
                            </p:stCondLst>
                            <p:childTnLst>
                              <p:par>
                                <p:cTn id="87" presetID="22" presetClass="entr" presetSubtype="8" fill="hold" grpId="0" nodeType="afterEffect">
                                  <p:stCondLst>
                                    <p:cond delay="0"/>
                                  </p:stCondLst>
                                  <p:childTnLst>
                                    <p:set>
                                      <p:cBhvr>
                                        <p:cTn id="88" dur="1" fill="hold">
                                          <p:stCondLst>
                                            <p:cond delay="0"/>
                                          </p:stCondLst>
                                        </p:cTn>
                                        <p:tgtEl>
                                          <p:spTgt spid="98">
                                            <p:txEl>
                                              <p:pRg st="0" end="0"/>
                                            </p:txEl>
                                          </p:spTgt>
                                        </p:tgtEl>
                                        <p:attrNameLst>
                                          <p:attrName>style.visibility</p:attrName>
                                        </p:attrNameLst>
                                      </p:cBhvr>
                                      <p:to>
                                        <p:strVal val="visible"/>
                                      </p:to>
                                    </p:set>
                                    <p:animEffect transition="in" filter="wipe(left)">
                                      <p:cBhvr>
                                        <p:cTn id="89" dur="500"/>
                                        <p:tgtEl>
                                          <p:spTgt spid="98">
                                            <p:txEl>
                                              <p:pRg st="0" end="0"/>
                                            </p:txEl>
                                          </p:spTgt>
                                        </p:tgtEl>
                                      </p:cBhvr>
                                    </p:animEffect>
                                  </p:childTnLst>
                                </p:cTn>
                              </p:par>
                            </p:childTnLst>
                          </p:cTn>
                        </p:par>
                        <p:par>
                          <p:cTn id="90" fill="hold">
                            <p:stCondLst>
                              <p:cond delay="9000"/>
                            </p:stCondLst>
                            <p:childTnLst>
                              <p:par>
                                <p:cTn id="91" presetID="53" presetClass="entr" presetSubtype="0" fill="hold" grpId="0" nodeType="afterEffect">
                                  <p:stCondLst>
                                    <p:cond delay="0"/>
                                  </p:stCondLst>
                                  <p:childTnLst>
                                    <p:set>
                                      <p:cBhvr>
                                        <p:cTn id="92" dur="1" fill="hold">
                                          <p:stCondLst>
                                            <p:cond delay="0"/>
                                          </p:stCondLst>
                                        </p:cTn>
                                        <p:tgtEl>
                                          <p:spTgt spid="100"/>
                                        </p:tgtEl>
                                        <p:attrNameLst>
                                          <p:attrName>style.visibility</p:attrName>
                                        </p:attrNameLst>
                                      </p:cBhvr>
                                      <p:to>
                                        <p:strVal val="visible"/>
                                      </p:to>
                                    </p:set>
                                    <p:anim calcmode="lin" valueType="num">
                                      <p:cBhvr>
                                        <p:cTn id="93" dur="500" fill="hold"/>
                                        <p:tgtEl>
                                          <p:spTgt spid="100"/>
                                        </p:tgtEl>
                                        <p:attrNameLst>
                                          <p:attrName>ppt_w</p:attrName>
                                        </p:attrNameLst>
                                      </p:cBhvr>
                                      <p:tavLst>
                                        <p:tav tm="0">
                                          <p:val>
                                            <p:fltVal val="0"/>
                                          </p:val>
                                        </p:tav>
                                        <p:tav tm="100000">
                                          <p:val>
                                            <p:strVal val="#ppt_w"/>
                                          </p:val>
                                        </p:tav>
                                      </p:tavLst>
                                    </p:anim>
                                    <p:anim calcmode="lin" valueType="num">
                                      <p:cBhvr>
                                        <p:cTn id="94" dur="500" fill="hold"/>
                                        <p:tgtEl>
                                          <p:spTgt spid="100"/>
                                        </p:tgtEl>
                                        <p:attrNameLst>
                                          <p:attrName>ppt_h</p:attrName>
                                        </p:attrNameLst>
                                      </p:cBhvr>
                                      <p:tavLst>
                                        <p:tav tm="0">
                                          <p:val>
                                            <p:fltVal val="0"/>
                                          </p:val>
                                        </p:tav>
                                        <p:tav tm="100000">
                                          <p:val>
                                            <p:strVal val="#ppt_h"/>
                                          </p:val>
                                        </p:tav>
                                      </p:tavLst>
                                    </p:anim>
                                    <p:animEffect transition="in" filter="fade">
                                      <p:cBhvr>
                                        <p:cTn id="95" dur="500"/>
                                        <p:tgtEl>
                                          <p:spTgt spid="100"/>
                                        </p:tgtEl>
                                      </p:cBhvr>
                                    </p:animEffect>
                                  </p:childTnLst>
                                </p:cTn>
                              </p:par>
                            </p:childTnLst>
                          </p:cTn>
                        </p:par>
                        <p:par>
                          <p:cTn id="96" fill="hold">
                            <p:stCondLst>
                              <p:cond delay="9500"/>
                            </p:stCondLst>
                            <p:childTnLst>
                              <p:par>
                                <p:cTn id="97" presetID="22" presetClass="entr" presetSubtype="2" fill="hold" grpId="0" nodeType="afterEffect">
                                  <p:stCondLst>
                                    <p:cond delay="0"/>
                                  </p:stCondLst>
                                  <p:childTnLst>
                                    <p:set>
                                      <p:cBhvr>
                                        <p:cTn id="98" dur="1" fill="hold">
                                          <p:stCondLst>
                                            <p:cond delay="0"/>
                                          </p:stCondLst>
                                        </p:cTn>
                                        <p:tgtEl>
                                          <p:spTgt spid="99"/>
                                        </p:tgtEl>
                                        <p:attrNameLst>
                                          <p:attrName>style.visibility</p:attrName>
                                        </p:attrNameLst>
                                      </p:cBhvr>
                                      <p:to>
                                        <p:strVal val="visible"/>
                                      </p:to>
                                    </p:set>
                                    <p:animEffect transition="in" filter="wipe(right)">
                                      <p:cBhvr>
                                        <p:cTn id="99" dur="500"/>
                                        <p:tgtEl>
                                          <p:spTgt spid="99"/>
                                        </p:tgtEl>
                                      </p:cBhvr>
                                    </p:animEffect>
                                  </p:childTnLst>
                                </p:cTn>
                              </p:par>
                            </p:childTnLst>
                          </p:cTn>
                        </p:par>
                        <p:par>
                          <p:cTn id="100" fill="hold">
                            <p:stCondLst>
                              <p:cond delay="10000"/>
                            </p:stCondLst>
                            <p:childTnLst>
                              <p:par>
                                <p:cTn id="101" presetID="22" presetClass="entr" presetSubtype="2" fill="hold" grpId="0" nodeType="afterEffect">
                                  <p:stCondLst>
                                    <p:cond delay="0"/>
                                  </p:stCondLst>
                                  <p:childTnLst>
                                    <p:set>
                                      <p:cBhvr>
                                        <p:cTn id="102" dur="1" fill="hold">
                                          <p:stCondLst>
                                            <p:cond delay="0"/>
                                          </p:stCondLst>
                                        </p:cTn>
                                        <p:tgtEl>
                                          <p:spTgt spid="101">
                                            <p:txEl>
                                              <p:pRg st="0" end="0"/>
                                            </p:txEl>
                                          </p:spTgt>
                                        </p:tgtEl>
                                        <p:attrNameLst>
                                          <p:attrName>style.visibility</p:attrName>
                                        </p:attrNameLst>
                                      </p:cBhvr>
                                      <p:to>
                                        <p:strVal val="visible"/>
                                      </p:to>
                                    </p:set>
                                    <p:animEffect transition="in" filter="wipe(right)">
                                      <p:cBhvr>
                                        <p:cTn id="103" dur="500"/>
                                        <p:tgtEl>
                                          <p:spTgt spid="101">
                                            <p:txEl>
                                              <p:pRg st="0" end="0"/>
                                            </p:txEl>
                                          </p:spTgt>
                                        </p:tgtEl>
                                      </p:cBhvr>
                                    </p:animEffect>
                                  </p:childTnLst>
                                </p:cTn>
                              </p:par>
                            </p:childTnLst>
                          </p:cTn>
                        </p:par>
                        <p:par>
                          <p:cTn id="104" fill="hold">
                            <p:stCondLst>
                              <p:cond delay="10500"/>
                            </p:stCondLst>
                            <p:childTnLst>
                              <p:par>
                                <p:cTn id="105" presetID="22" presetClass="entr" presetSubtype="2" fill="hold" grpId="0" nodeType="afterEffect">
                                  <p:stCondLst>
                                    <p:cond delay="0"/>
                                  </p:stCondLst>
                                  <p:childTnLst>
                                    <p:set>
                                      <p:cBhvr>
                                        <p:cTn id="106" dur="1" fill="hold">
                                          <p:stCondLst>
                                            <p:cond delay="0"/>
                                          </p:stCondLst>
                                        </p:cTn>
                                        <p:tgtEl>
                                          <p:spTgt spid="102">
                                            <p:txEl>
                                              <p:pRg st="0" end="0"/>
                                            </p:txEl>
                                          </p:spTgt>
                                        </p:tgtEl>
                                        <p:attrNameLst>
                                          <p:attrName>style.visibility</p:attrName>
                                        </p:attrNameLst>
                                      </p:cBhvr>
                                      <p:to>
                                        <p:strVal val="visible"/>
                                      </p:to>
                                    </p:set>
                                    <p:animEffect transition="in" filter="wipe(right)">
                                      <p:cBhvr>
                                        <p:cTn id="107" dur="500"/>
                                        <p:tgtEl>
                                          <p:spTgt spid="102">
                                            <p:txEl>
                                              <p:pRg st="0" end="0"/>
                                            </p:txEl>
                                          </p:spTgt>
                                        </p:tgtEl>
                                      </p:cBhvr>
                                    </p:animEffect>
                                  </p:childTnLst>
                                </p:cTn>
                              </p:par>
                            </p:childTnLst>
                          </p:cTn>
                        </p:par>
                        <p:par>
                          <p:cTn id="108" fill="hold">
                            <p:stCondLst>
                              <p:cond delay="11000"/>
                            </p:stCondLst>
                            <p:childTnLst>
                              <p:par>
                                <p:cTn id="109" presetID="22" presetClass="entr" presetSubtype="2" fill="hold" grpId="0" nodeType="afterEffect">
                                  <p:stCondLst>
                                    <p:cond delay="0"/>
                                  </p:stCondLst>
                                  <p:childTnLst>
                                    <p:set>
                                      <p:cBhvr>
                                        <p:cTn id="110" dur="1" fill="hold">
                                          <p:stCondLst>
                                            <p:cond delay="0"/>
                                          </p:stCondLst>
                                        </p:cTn>
                                        <p:tgtEl>
                                          <p:spTgt spid="103">
                                            <p:txEl>
                                              <p:pRg st="0" end="0"/>
                                            </p:txEl>
                                          </p:spTgt>
                                        </p:tgtEl>
                                        <p:attrNameLst>
                                          <p:attrName>style.visibility</p:attrName>
                                        </p:attrNameLst>
                                      </p:cBhvr>
                                      <p:to>
                                        <p:strVal val="visible"/>
                                      </p:to>
                                    </p:set>
                                    <p:animEffect transition="in" filter="wipe(right)">
                                      <p:cBhvr>
                                        <p:cTn id="111" dur="500"/>
                                        <p:tgtEl>
                                          <p:spTgt spid="103">
                                            <p:txEl>
                                              <p:pRg st="0" end="0"/>
                                            </p:txEl>
                                          </p:spTgt>
                                        </p:tgtEl>
                                      </p:cBhvr>
                                    </p:animEffect>
                                  </p:childTnLst>
                                </p:cTn>
                              </p:par>
                            </p:childTnLst>
                          </p:cTn>
                        </p:par>
                        <p:par>
                          <p:cTn id="112" fill="hold">
                            <p:stCondLst>
                              <p:cond delay="11500"/>
                            </p:stCondLst>
                            <p:childTnLst>
                              <p:par>
                                <p:cTn id="113" presetID="53" presetClass="entr" presetSubtype="0" fill="hold" grpId="0" nodeType="afterEffect">
                                  <p:stCondLst>
                                    <p:cond delay="0"/>
                                  </p:stCondLst>
                                  <p:childTnLst>
                                    <p:set>
                                      <p:cBhvr>
                                        <p:cTn id="114" dur="1" fill="hold">
                                          <p:stCondLst>
                                            <p:cond delay="0"/>
                                          </p:stCondLst>
                                        </p:cTn>
                                        <p:tgtEl>
                                          <p:spTgt spid="105"/>
                                        </p:tgtEl>
                                        <p:attrNameLst>
                                          <p:attrName>style.visibility</p:attrName>
                                        </p:attrNameLst>
                                      </p:cBhvr>
                                      <p:to>
                                        <p:strVal val="visible"/>
                                      </p:to>
                                    </p:set>
                                    <p:anim calcmode="lin" valueType="num">
                                      <p:cBhvr>
                                        <p:cTn id="115" dur="500" fill="hold"/>
                                        <p:tgtEl>
                                          <p:spTgt spid="105"/>
                                        </p:tgtEl>
                                        <p:attrNameLst>
                                          <p:attrName>ppt_w</p:attrName>
                                        </p:attrNameLst>
                                      </p:cBhvr>
                                      <p:tavLst>
                                        <p:tav tm="0">
                                          <p:val>
                                            <p:fltVal val="0"/>
                                          </p:val>
                                        </p:tav>
                                        <p:tav tm="100000">
                                          <p:val>
                                            <p:strVal val="#ppt_w"/>
                                          </p:val>
                                        </p:tav>
                                      </p:tavLst>
                                    </p:anim>
                                    <p:anim calcmode="lin" valueType="num">
                                      <p:cBhvr>
                                        <p:cTn id="116" dur="500" fill="hold"/>
                                        <p:tgtEl>
                                          <p:spTgt spid="105"/>
                                        </p:tgtEl>
                                        <p:attrNameLst>
                                          <p:attrName>ppt_h</p:attrName>
                                        </p:attrNameLst>
                                      </p:cBhvr>
                                      <p:tavLst>
                                        <p:tav tm="0">
                                          <p:val>
                                            <p:fltVal val="0"/>
                                          </p:val>
                                        </p:tav>
                                        <p:tav tm="100000">
                                          <p:val>
                                            <p:strVal val="#ppt_h"/>
                                          </p:val>
                                        </p:tav>
                                      </p:tavLst>
                                    </p:anim>
                                    <p:animEffect transition="in" filter="fade">
                                      <p:cBhvr>
                                        <p:cTn id="117" dur="500"/>
                                        <p:tgtEl>
                                          <p:spTgt spid="105"/>
                                        </p:tgtEl>
                                      </p:cBhvr>
                                    </p:animEffect>
                                  </p:childTnLst>
                                </p:cTn>
                              </p:par>
                            </p:childTnLst>
                          </p:cTn>
                        </p:par>
                        <p:par>
                          <p:cTn id="118" fill="hold">
                            <p:stCondLst>
                              <p:cond delay="12000"/>
                            </p:stCondLst>
                            <p:childTnLst>
                              <p:par>
                                <p:cTn id="119" presetID="22" presetClass="entr" presetSubtype="2" fill="hold" grpId="0" nodeType="afterEffect">
                                  <p:stCondLst>
                                    <p:cond delay="0"/>
                                  </p:stCondLst>
                                  <p:childTnLst>
                                    <p:set>
                                      <p:cBhvr>
                                        <p:cTn id="120" dur="1" fill="hold">
                                          <p:stCondLst>
                                            <p:cond delay="0"/>
                                          </p:stCondLst>
                                        </p:cTn>
                                        <p:tgtEl>
                                          <p:spTgt spid="104"/>
                                        </p:tgtEl>
                                        <p:attrNameLst>
                                          <p:attrName>style.visibility</p:attrName>
                                        </p:attrNameLst>
                                      </p:cBhvr>
                                      <p:to>
                                        <p:strVal val="visible"/>
                                      </p:to>
                                    </p:set>
                                    <p:animEffect transition="in" filter="wipe(right)">
                                      <p:cBhvr>
                                        <p:cTn id="121" dur="500"/>
                                        <p:tgtEl>
                                          <p:spTgt spid="104"/>
                                        </p:tgtEl>
                                      </p:cBhvr>
                                    </p:animEffect>
                                  </p:childTnLst>
                                </p:cTn>
                              </p:par>
                            </p:childTnLst>
                          </p:cTn>
                        </p:par>
                        <p:par>
                          <p:cTn id="122" fill="hold">
                            <p:stCondLst>
                              <p:cond delay="12500"/>
                            </p:stCondLst>
                            <p:childTnLst>
                              <p:par>
                                <p:cTn id="123" presetID="22" presetClass="entr" presetSubtype="2" fill="hold" grpId="0" nodeType="afterEffect">
                                  <p:stCondLst>
                                    <p:cond delay="0"/>
                                  </p:stCondLst>
                                  <p:childTnLst>
                                    <p:set>
                                      <p:cBhvr>
                                        <p:cTn id="124" dur="1" fill="hold">
                                          <p:stCondLst>
                                            <p:cond delay="0"/>
                                          </p:stCondLst>
                                        </p:cTn>
                                        <p:tgtEl>
                                          <p:spTgt spid="106">
                                            <p:txEl>
                                              <p:pRg st="0" end="0"/>
                                            </p:txEl>
                                          </p:spTgt>
                                        </p:tgtEl>
                                        <p:attrNameLst>
                                          <p:attrName>style.visibility</p:attrName>
                                        </p:attrNameLst>
                                      </p:cBhvr>
                                      <p:to>
                                        <p:strVal val="visible"/>
                                      </p:to>
                                    </p:set>
                                    <p:animEffect transition="in" filter="wipe(right)">
                                      <p:cBhvr>
                                        <p:cTn id="125" dur="500"/>
                                        <p:tgtEl>
                                          <p:spTgt spid="106">
                                            <p:txEl>
                                              <p:pRg st="0" end="0"/>
                                            </p:txEl>
                                          </p:spTgt>
                                        </p:tgtEl>
                                      </p:cBhvr>
                                    </p:animEffect>
                                  </p:childTnLst>
                                </p:cTn>
                              </p:par>
                            </p:childTnLst>
                          </p:cTn>
                        </p:par>
                        <p:par>
                          <p:cTn id="126" fill="hold">
                            <p:stCondLst>
                              <p:cond delay="13000"/>
                            </p:stCondLst>
                            <p:childTnLst>
                              <p:par>
                                <p:cTn id="127" presetID="22" presetClass="entr" presetSubtype="2" fill="hold" grpId="0" nodeType="afterEffect">
                                  <p:stCondLst>
                                    <p:cond delay="0"/>
                                  </p:stCondLst>
                                  <p:childTnLst>
                                    <p:set>
                                      <p:cBhvr>
                                        <p:cTn id="128" dur="1" fill="hold">
                                          <p:stCondLst>
                                            <p:cond delay="0"/>
                                          </p:stCondLst>
                                        </p:cTn>
                                        <p:tgtEl>
                                          <p:spTgt spid="107">
                                            <p:txEl>
                                              <p:pRg st="0" end="0"/>
                                            </p:txEl>
                                          </p:spTgt>
                                        </p:tgtEl>
                                        <p:attrNameLst>
                                          <p:attrName>style.visibility</p:attrName>
                                        </p:attrNameLst>
                                      </p:cBhvr>
                                      <p:to>
                                        <p:strVal val="visible"/>
                                      </p:to>
                                    </p:set>
                                    <p:animEffect transition="in" filter="wipe(right)">
                                      <p:cBhvr>
                                        <p:cTn id="129" dur="500"/>
                                        <p:tgtEl>
                                          <p:spTgt spid="107">
                                            <p:txEl>
                                              <p:pRg st="0" end="0"/>
                                            </p:txEl>
                                          </p:spTgt>
                                        </p:tgtEl>
                                      </p:cBhvr>
                                    </p:animEffect>
                                  </p:childTnLst>
                                </p:cTn>
                              </p:par>
                            </p:childTnLst>
                          </p:cTn>
                        </p:par>
                        <p:par>
                          <p:cTn id="130" fill="hold">
                            <p:stCondLst>
                              <p:cond delay="13500"/>
                            </p:stCondLst>
                            <p:childTnLst>
                              <p:par>
                                <p:cTn id="131" presetID="22" presetClass="entr" presetSubtype="2" fill="hold" grpId="0" nodeType="afterEffect">
                                  <p:stCondLst>
                                    <p:cond delay="0"/>
                                  </p:stCondLst>
                                  <p:childTnLst>
                                    <p:set>
                                      <p:cBhvr>
                                        <p:cTn id="132" dur="1" fill="hold">
                                          <p:stCondLst>
                                            <p:cond delay="0"/>
                                          </p:stCondLst>
                                        </p:cTn>
                                        <p:tgtEl>
                                          <p:spTgt spid="108">
                                            <p:txEl>
                                              <p:pRg st="0" end="0"/>
                                            </p:txEl>
                                          </p:spTgt>
                                        </p:tgtEl>
                                        <p:attrNameLst>
                                          <p:attrName>style.visibility</p:attrName>
                                        </p:attrNameLst>
                                      </p:cBhvr>
                                      <p:to>
                                        <p:strVal val="visible"/>
                                      </p:to>
                                    </p:set>
                                    <p:animEffect transition="in" filter="wipe(right)">
                                      <p:cBhvr>
                                        <p:cTn id="133" dur="500"/>
                                        <p:tgtEl>
                                          <p:spTgt spid="108">
                                            <p:txEl>
                                              <p:pRg st="0" end="0"/>
                                            </p:txEl>
                                          </p:spTgt>
                                        </p:tgtEl>
                                      </p:cBhvr>
                                    </p:animEffect>
                                  </p:childTnLst>
                                </p:cTn>
                              </p:par>
                            </p:childTnLst>
                          </p:cTn>
                        </p:par>
                        <p:par>
                          <p:cTn id="134" fill="hold">
                            <p:stCondLst>
                              <p:cond delay="14000"/>
                            </p:stCondLst>
                            <p:childTnLst>
                              <p:par>
                                <p:cTn id="135" presetID="53" presetClass="entr" presetSubtype="0" fill="hold" grpId="0" nodeType="afterEffect">
                                  <p:stCondLst>
                                    <p:cond delay="0"/>
                                  </p:stCondLst>
                                  <p:childTnLst>
                                    <p:set>
                                      <p:cBhvr>
                                        <p:cTn id="136" dur="1" fill="hold">
                                          <p:stCondLst>
                                            <p:cond delay="0"/>
                                          </p:stCondLst>
                                        </p:cTn>
                                        <p:tgtEl>
                                          <p:spTgt spid="110"/>
                                        </p:tgtEl>
                                        <p:attrNameLst>
                                          <p:attrName>style.visibility</p:attrName>
                                        </p:attrNameLst>
                                      </p:cBhvr>
                                      <p:to>
                                        <p:strVal val="visible"/>
                                      </p:to>
                                    </p:set>
                                    <p:anim calcmode="lin" valueType="num">
                                      <p:cBhvr>
                                        <p:cTn id="137" dur="500" fill="hold"/>
                                        <p:tgtEl>
                                          <p:spTgt spid="110"/>
                                        </p:tgtEl>
                                        <p:attrNameLst>
                                          <p:attrName>ppt_w</p:attrName>
                                        </p:attrNameLst>
                                      </p:cBhvr>
                                      <p:tavLst>
                                        <p:tav tm="0">
                                          <p:val>
                                            <p:fltVal val="0"/>
                                          </p:val>
                                        </p:tav>
                                        <p:tav tm="100000">
                                          <p:val>
                                            <p:strVal val="#ppt_w"/>
                                          </p:val>
                                        </p:tav>
                                      </p:tavLst>
                                    </p:anim>
                                    <p:anim calcmode="lin" valueType="num">
                                      <p:cBhvr>
                                        <p:cTn id="138" dur="500" fill="hold"/>
                                        <p:tgtEl>
                                          <p:spTgt spid="110"/>
                                        </p:tgtEl>
                                        <p:attrNameLst>
                                          <p:attrName>ppt_h</p:attrName>
                                        </p:attrNameLst>
                                      </p:cBhvr>
                                      <p:tavLst>
                                        <p:tav tm="0">
                                          <p:val>
                                            <p:fltVal val="0"/>
                                          </p:val>
                                        </p:tav>
                                        <p:tav tm="100000">
                                          <p:val>
                                            <p:strVal val="#ppt_h"/>
                                          </p:val>
                                        </p:tav>
                                      </p:tavLst>
                                    </p:anim>
                                    <p:animEffect transition="in" filter="fade">
                                      <p:cBhvr>
                                        <p:cTn id="139" dur="500"/>
                                        <p:tgtEl>
                                          <p:spTgt spid="110"/>
                                        </p:tgtEl>
                                      </p:cBhvr>
                                    </p:animEffect>
                                  </p:childTnLst>
                                </p:cTn>
                              </p:par>
                            </p:childTnLst>
                          </p:cTn>
                        </p:par>
                        <p:par>
                          <p:cTn id="140" fill="hold">
                            <p:stCondLst>
                              <p:cond delay="14500"/>
                            </p:stCondLst>
                            <p:childTnLst>
                              <p:par>
                                <p:cTn id="141" presetID="22" presetClass="entr" presetSubtype="2" fill="hold" grpId="0" nodeType="afterEffect">
                                  <p:stCondLst>
                                    <p:cond delay="0"/>
                                  </p:stCondLst>
                                  <p:childTnLst>
                                    <p:set>
                                      <p:cBhvr>
                                        <p:cTn id="142" dur="1" fill="hold">
                                          <p:stCondLst>
                                            <p:cond delay="0"/>
                                          </p:stCondLst>
                                        </p:cTn>
                                        <p:tgtEl>
                                          <p:spTgt spid="109"/>
                                        </p:tgtEl>
                                        <p:attrNameLst>
                                          <p:attrName>style.visibility</p:attrName>
                                        </p:attrNameLst>
                                      </p:cBhvr>
                                      <p:to>
                                        <p:strVal val="visible"/>
                                      </p:to>
                                    </p:set>
                                    <p:animEffect transition="in" filter="wipe(right)">
                                      <p:cBhvr>
                                        <p:cTn id="143" dur="500"/>
                                        <p:tgtEl>
                                          <p:spTgt spid="109"/>
                                        </p:tgtEl>
                                      </p:cBhvr>
                                    </p:animEffect>
                                  </p:childTnLst>
                                </p:cTn>
                              </p:par>
                            </p:childTnLst>
                          </p:cTn>
                        </p:par>
                        <p:par>
                          <p:cTn id="144" fill="hold">
                            <p:stCondLst>
                              <p:cond delay="15000"/>
                            </p:stCondLst>
                            <p:childTnLst>
                              <p:par>
                                <p:cTn id="145" presetID="22" presetClass="entr" presetSubtype="2" fill="hold" grpId="0" nodeType="afterEffect">
                                  <p:stCondLst>
                                    <p:cond delay="0"/>
                                  </p:stCondLst>
                                  <p:childTnLst>
                                    <p:set>
                                      <p:cBhvr>
                                        <p:cTn id="146" dur="1" fill="hold">
                                          <p:stCondLst>
                                            <p:cond delay="0"/>
                                          </p:stCondLst>
                                        </p:cTn>
                                        <p:tgtEl>
                                          <p:spTgt spid="111">
                                            <p:txEl>
                                              <p:pRg st="0" end="0"/>
                                            </p:txEl>
                                          </p:spTgt>
                                        </p:tgtEl>
                                        <p:attrNameLst>
                                          <p:attrName>style.visibility</p:attrName>
                                        </p:attrNameLst>
                                      </p:cBhvr>
                                      <p:to>
                                        <p:strVal val="visible"/>
                                      </p:to>
                                    </p:set>
                                    <p:animEffect transition="in" filter="wipe(right)">
                                      <p:cBhvr>
                                        <p:cTn id="147" dur="500"/>
                                        <p:tgtEl>
                                          <p:spTgt spid="111">
                                            <p:txEl>
                                              <p:pRg st="0" end="0"/>
                                            </p:txEl>
                                          </p:spTgt>
                                        </p:tgtEl>
                                      </p:cBhvr>
                                    </p:animEffect>
                                  </p:childTnLst>
                                </p:cTn>
                              </p:par>
                            </p:childTnLst>
                          </p:cTn>
                        </p:par>
                        <p:par>
                          <p:cTn id="148" fill="hold">
                            <p:stCondLst>
                              <p:cond delay="15500"/>
                            </p:stCondLst>
                            <p:childTnLst>
                              <p:par>
                                <p:cTn id="149" presetID="22" presetClass="entr" presetSubtype="2" fill="hold" grpId="0" nodeType="afterEffect">
                                  <p:stCondLst>
                                    <p:cond delay="0"/>
                                  </p:stCondLst>
                                  <p:childTnLst>
                                    <p:set>
                                      <p:cBhvr>
                                        <p:cTn id="150" dur="1" fill="hold">
                                          <p:stCondLst>
                                            <p:cond delay="0"/>
                                          </p:stCondLst>
                                        </p:cTn>
                                        <p:tgtEl>
                                          <p:spTgt spid="112">
                                            <p:txEl>
                                              <p:pRg st="0" end="0"/>
                                            </p:txEl>
                                          </p:spTgt>
                                        </p:tgtEl>
                                        <p:attrNameLst>
                                          <p:attrName>style.visibility</p:attrName>
                                        </p:attrNameLst>
                                      </p:cBhvr>
                                      <p:to>
                                        <p:strVal val="visible"/>
                                      </p:to>
                                    </p:set>
                                    <p:animEffect transition="in" filter="wipe(right)">
                                      <p:cBhvr>
                                        <p:cTn id="151" dur="500"/>
                                        <p:tgtEl>
                                          <p:spTgt spid="112">
                                            <p:txEl>
                                              <p:pRg st="0" end="0"/>
                                            </p:txEl>
                                          </p:spTgt>
                                        </p:tgtEl>
                                      </p:cBhvr>
                                    </p:animEffect>
                                  </p:childTnLst>
                                </p:cTn>
                              </p:par>
                            </p:childTnLst>
                          </p:cTn>
                        </p:par>
                        <p:par>
                          <p:cTn id="152" fill="hold">
                            <p:stCondLst>
                              <p:cond delay="16000"/>
                            </p:stCondLst>
                            <p:childTnLst>
                              <p:par>
                                <p:cTn id="153" presetID="22" presetClass="entr" presetSubtype="2" fill="hold" grpId="0" nodeType="afterEffect">
                                  <p:stCondLst>
                                    <p:cond delay="0"/>
                                  </p:stCondLst>
                                  <p:childTnLst>
                                    <p:set>
                                      <p:cBhvr>
                                        <p:cTn id="154" dur="1" fill="hold">
                                          <p:stCondLst>
                                            <p:cond delay="0"/>
                                          </p:stCondLst>
                                        </p:cTn>
                                        <p:tgtEl>
                                          <p:spTgt spid="113">
                                            <p:txEl>
                                              <p:pRg st="0" end="0"/>
                                            </p:txEl>
                                          </p:spTgt>
                                        </p:tgtEl>
                                        <p:attrNameLst>
                                          <p:attrName>style.visibility</p:attrName>
                                        </p:attrNameLst>
                                      </p:cBhvr>
                                      <p:to>
                                        <p:strVal val="visible"/>
                                      </p:to>
                                    </p:set>
                                    <p:animEffect transition="in" filter="wipe(right)">
                                      <p:cBhvr>
                                        <p:cTn id="155" dur="500"/>
                                        <p:tgtEl>
                                          <p:spTgt spid="1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84" grpId="0" animBg="1"/>
      <p:bldP spid="85" grpId="0" animBg="1"/>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build="p">
        <p:tmplLst>
          <p:tmpl lvl="1">
            <p:tnLst>
              <p:par>
                <p:cTn presetID="22" presetClass="entr" presetSubtype="8"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Effect transition="in" filter="wipe(left)">
                      <p:cBhvr>
                        <p:cTn dur="500"/>
                        <p:tgtEl>
                          <p:spTgt spid="87"/>
                        </p:tgtEl>
                      </p:cBhvr>
                    </p:animEffect>
                  </p:childTnLst>
                </p:cTn>
              </p:par>
            </p:tnLst>
          </p:tmpl>
        </p:tmplLst>
      </p:bldP>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animBg="1"/>
      <p:bldP spid="90" grpId="0" animBg="1"/>
      <p:bldP spid="91" grpId="0" build="p">
        <p:tmplLst>
          <p:tmpl lvl="1">
            <p:tnLst>
              <p:par>
                <p:cTn presetID="22" presetClass="entr" presetSubtype="8" fill="hold" nodeType="after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left)">
                      <p:cBhvr>
                        <p:cTn dur="500"/>
                        <p:tgtEl>
                          <p:spTgt spid="91"/>
                        </p:tgtEl>
                      </p:cBhvr>
                    </p:animEffect>
                  </p:childTnLst>
                </p:cTn>
              </p:par>
            </p:tnLst>
          </p:tmpl>
        </p:tmplLst>
      </p:bldP>
      <p:bldP spid="92" grpId="0" build="p">
        <p:tmplLst>
          <p:tmpl lvl="1">
            <p:tnLst>
              <p:par>
                <p:cTn presetID="22" presetClass="entr" presetSubtype="8" fill="hold" nodeType="after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left)">
                      <p:cBhvr>
                        <p:cTn dur="500"/>
                        <p:tgtEl>
                          <p:spTgt spid="92"/>
                        </p:tgtEl>
                      </p:cBhvr>
                    </p:animEffect>
                  </p:childTnLst>
                </p:cTn>
              </p:par>
            </p:tnLst>
          </p:tmpl>
        </p:tmplLst>
      </p:bldP>
      <p:bldP spid="93" grpId="0" build="p">
        <p:tmplLst>
          <p:tmpl lvl="1">
            <p:tnLst>
              <p:par>
                <p:cTn presetID="22" presetClass="entr" presetSubtype="8" fill="hold" nodeType="after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left)">
                      <p:cBhvr>
                        <p:cTn dur="500"/>
                        <p:tgtEl>
                          <p:spTgt spid="93"/>
                        </p:tgtEl>
                      </p:cBhvr>
                    </p:animEffect>
                  </p:childTnLst>
                </p:cTn>
              </p:par>
            </p:tnLst>
          </p:tmpl>
        </p:tmplLst>
      </p:bldP>
      <p:bldP spid="94" grpId="0" animBg="1"/>
      <p:bldP spid="95" grpId="0" animBg="1"/>
      <p:bldP spid="96" grpId="0" build="p">
        <p:tmplLst>
          <p:tmpl lvl="1">
            <p:tnLst>
              <p:par>
                <p:cTn presetID="22" presetClass="entr" presetSubtype="8"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left)">
                      <p:cBhvr>
                        <p:cTn dur="500"/>
                        <p:tgtEl>
                          <p:spTgt spid="96"/>
                        </p:tgtEl>
                      </p:cBhvr>
                    </p:animEffect>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build="p">
        <p:tmplLst>
          <p:tmpl lvl="1">
            <p:tnLst>
              <p:par>
                <p:cTn presetID="22" presetClass="entr" presetSubtype="8"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wipe(left)">
                      <p:cBhvr>
                        <p:cTn dur="500"/>
                        <p:tgtEl>
                          <p:spTgt spid="98"/>
                        </p:tgtEl>
                      </p:cBhvr>
                    </p:animEffect>
                  </p:childTnLst>
                </p:cTn>
              </p:par>
            </p:tnLst>
          </p:tmpl>
        </p:tmplLst>
      </p:bldP>
      <p:bldP spid="99" grpId="0" animBg="1"/>
      <p:bldP spid="100" grpId="0" animBg="1"/>
      <p:bldP spid="101" grpId="0" build="p">
        <p:tmplLst>
          <p:tmpl lvl="1">
            <p:tnLst>
              <p:par>
                <p:cTn presetID="22" presetClass="entr" presetSubtype="2"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right)">
                      <p:cBhvr>
                        <p:cTn dur="500"/>
                        <p:tgtEl>
                          <p:spTgt spid="101"/>
                        </p:tgtEl>
                      </p:cBhvr>
                    </p:animEffect>
                  </p:childTnLst>
                </p:cTn>
              </p:par>
            </p:tnLst>
          </p:tmpl>
        </p:tmplLst>
      </p:bldP>
      <p:bldP spid="102" grpId="0" build="p">
        <p:tmplLst>
          <p:tmpl lvl="1">
            <p:tnLst>
              <p:par>
                <p:cTn presetID="22" presetClass="entr" presetSubtype="2"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Effect transition="in" filter="wipe(right)">
                      <p:cBhvr>
                        <p:cTn dur="500"/>
                        <p:tgtEl>
                          <p:spTgt spid="102"/>
                        </p:tgtEl>
                      </p:cBhvr>
                    </p:animEffect>
                  </p:childTnLst>
                </p:cTn>
              </p:par>
            </p:tnLst>
          </p:tmpl>
        </p:tmplLst>
      </p:bldP>
      <p:bldP spid="103" grpId="0" build="p">
        <p:tmplLst>
          <p:tmpl lvl="1">
            <p:tnLst>
              <p:par>
                <p:cTn presetID="22" presetClass="entr" presetSubtype="2"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right)">
                      <p:cBhvr>
                        <p:cTn dur="500"/>
                        <p:tgtEl>
                          <p:spTgt spid="103"/>
                        </p:tgtEl>
                      </p:cBhvr>
                    </p:animEffect>
                  </p:childTnLst>
                </p:cTn>
              </p:par>
            </p:tnLst>
          </p:tmpl>
        </p:tmplLst>
      </p:bldP>
      <p:bldP spid="104" grpId="0" animBg="1"/>
      <p:bldP spid="105" grpId="0" animBg="1"/>
      <p:bldP spid="106" grpId="0" build="p">
        <p:tmplLst>
          <p:tmpl lvl="1">
            <p:tnLst>
              <p:par>
                <p:cTn presetID="22" presetClass="entr" presetSubtype="2"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Effect transition="in" filter="wipe(right)">
                      <p:cBhvr>
                        <p:cTn dur="500"/>
                        <p:tgtEl>
                          <p:spTgt spid="106"/>
                        </p:tgtEl>
                      </p:cBhvr>
                    </p:animEffect>
                  </p:childTnLst>
                </p:cTn>
              </p:par>
            </p:tnLst>
          </p:tmpl>
        </p:tmplLst>
      </p:bldP>
      <p:bldP spid="107" grpId="0" build="p">
        <p:tmplLst>
          <p:tmpl lvl="1">
            <p:tnLst>
              <p:par>
                <p:cTn presetID="22" presetClass="entr" presetSubtype="2"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wipe(right)">
                      <p:cBhvr>
                        <p:cTn dur="500"/>
                        <p:tgtEl>
                          <p:spTgt spid="107"/>
                        </p:tgtEl>
                      </p:cBhvr>
                    </p:animEffect>
                  </p:childTnLst>
                </p:cTn>
              </p:par>
            </p:tnLst>
          </p:tmpl>
        </p:tmplLst>
      </p:bldP>
      <p:bldP spid="108" grpId="0" build="p">
        <p:tmplLst>
          <p:tmpl lvl="1">
            <p:tnLst>
              <p:par>
                <p:cTn presetID="22" presetClass="entr" presetSubtype="2"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Effect transition="in" filter="wipe(right)">
                      <p:cBhvr>
                        <p:cTn dur="500"/>
                        <p:tgtEl>
                          <p:spTgt spid="108"/>
                        </p:tgtEl>
                      </p:cBhvr>
                    </p:animEffect>
                  </p:childTnLst>
                </p:cTn>
              </p:par>
            </p:tnLst>
          </p:tmpl>
        </p:tmplLst>
      </p:bldP>
      <p:bldP spid="109" grpId="0" animBg="1"/>
      <p:bldP spid="110" grpId="0" animBg="1"/>
      <p:bldP spid="111" grpId="0" build="p">
        <p:tmplLst>
          <p:tmpl lvl="1">
            <p:tnLst>
              <p:par>
                <p:cTn presetID="22" presetClass="entr" presetSubtype="2"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Effect transition="in" filter="wipe(right)">
                      <p:cBhvr>
                        <p:cTn dur="500"/>
                        <p:tgtEl>
                          <p:spTgt spid="111"/>
                        </p:tgtEl>
                      </p:cBhvr>
                    </p:animEffect>
                  </p:childTnLst>
                </p:cTn>
              </p:par>
            </p:tnLst>
          </p:tmpl>
        </p:tmplLst>
      </p:bldP>
      <p:bldP spid="112" grpId="0" build="p">
        <p:tmplLst>
          <p:tmpl lvl="1">
            <p:tnLst>
              <p:par>
                <p:cTn presetID="22" presetClass="entr" presetSubtype="2" fill="hold" nodeType="afterEffect">
                  <p:stCondLst>
                    <p:cond delay="0"/>
                  </p:stCondLst>
                  <p:childTnLst>
                    <p:set>
                      <p:cBhvr>
                        <p:cTn dur="1" fill="hold">
                          <p:stCondLst>
                            <p:cond delay="0"/>
                          </p:stCondLst>
                        </p:cTn>
                        <p:tgtEl>
                          <p:spTgt spid="112"/>
                        </p:tgtEl>
                        <p:attrNameLst>
                          <p:attrName>style.visibility</p:attrName>
                        </p:attrNameLst>
                      </p:cBhvr>
                      <p:to>
                        <p:strVal val="visible"/>
                      </p:to>
                    </p:set>
                    <p:animEffect transition="in" filter="wipe(right)">
                      <p:cBhvr>
                        <p:cTn dur="500"/>
                        <p:tgtEl>
                          <p:spTgt spid="112"/>
                        </p:tgtEl>
                      </p:cBhvr>
                    </p:animEffect>
                  </p:childTnLst>
                </p:cTn>
              </p:par>
            </p:tnLst>
          </p:tmpl>
        </p:tmplLst>
      </p:bldP>
      <p:bldP spid="113" grpId="0" build="p">
        <p:tmplLst>
          <p:tmpl lvl="1">
            <p:tnLst>
              <p:par>
                <p:cTn presetID="22" presetClass="entr" presetSubtype="2"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Effect transition="in" filter="wipe(right)">
                      <p:cBhvr>
                        <p:cTn dur="500"/>
                        <p:tgtEl>
                          <p:spTgt spid="113"/>
                        </p:tgtEl>
                      </p:cBhvr>
                    </p:animEffect>
                  </p:childTnLst>
                </p:cTn>
              </p:par>
            </p:tnLst>
          </p:tmpl>
        </p:tmplLst>
      </p:bldP>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2_Pic05">
    <p:spTree>
      <p:nvGrpSpPr>
        <p:cNvPr id="1" name=""/>
        <p:cNvGrpSpPr/>
        <p:nvPr/>
      </p:nvGrpSpPr>
      <p:grpSpPr>
        <a:xfrm>
          <a:off x="0" y="0"/>
          <a:ext cx="0" cy="0"/>
          <a:chOff x="0" y="0"/>
          <a:chExt cx="0" cy="0"/>
        </a:xfrm>
      </p:grpSpPr>
      <p:sp>
        <p:nvSpPr>
          <p:cNvPr id="22" name="Oval 21"/>
          <p:cNvSpPr/>
          <p:nvPr userDrawn="1"/>
        </p:nvSpPr>
        <p:spPr>
          <a:xfrm>
            <a:off x="5052318" y="2848806"/>
            <a:ext cx="2331839" cy="2331508"/>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0" name="Picture Placeholder 7"/>
          <p:cNvSpPr>
            <a:spLocks noGrp="1"/>
          </p:cNvSpPr>
          <p:nvPr>
            <p:ph type="pic" sz="quarter" idx="29" hasCustomPrompt="1"/>
          </p:nvPr>
        </p:nvSpPr>
        <p:spPr>
          <a:xfrm>
            <a:off x="5159173" y="2955646"/>
            <a:ext cx="2118129" cy="211782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29" name="Oval 28"/>
          <p:cNvSpPr/>
          <p:nvPr userDrawn="1"/>
        </p:nvSpPr>
        <p:spPr>
          <a:xfrm>
            <a:off x="1305203" y="3224437"/>
            <a:ext cx="1580469" cy="158024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3" name="Picture Placeholder 7"/>
          <p:cNvSpPr>
            <a:spLocks noGrp="1"/>
          </p:cNvSpPr>
          <p:nvPr>
            <p:ph type="pic" sz="quarter" idx="30" hasCustomPrompt="1"/>
          </p:nvPr>
        </p:nvSpPr>
        <p:spPr>
          <a:xfrm>
            <a:off x="1377627" y="3296851"/>
            <a:ext cx="1435621" cy="143541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408" baseline="0">
                <a:solidFill>
                  <a:schemeClr val="tx1">
                    <a:lumMod val="50000"/>
                    <a:lumOff val="50000"/>
                  </a:schemeClr>
                </a:solidFill>
              </a:defRPr>
            </a:lvl1pPr>
          </a:lstStyle>
          <a:p>
            <a:r>
              <a:rPr lang="en-US" dirty="0"/>
              <a:t>Click Icon To Add Image</a:t>
            </a:r>
          </a:p>
        </p:txBody>
      </p:sp>
      <p:sp>
        <p:nvSpPr>
          <p:cNvPr id="36" name="Oval 35"/>
          <p:cNvSpPr/>
          <p:nvPr userDrawn="1"/>
        </p:nvSpPr>
        <p:spPr>
          <a:xfrm>
            <a:off x="9669482" y="3224437"/>
            <a:ext cx="1580469" cy="158024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8" name="Picture Placeholder 7"/>
          <p:cNvSpPr>
            <a:spLocks noGrp="1"/>
          </p:cNvSpPr>
          <p:nvPr>
            <p:ph type="pic" sz="quarter" idx="31" hasCustomPrompt="1"/>
          </p:nvPr>
        </p:nvSpPr>
        <p:spPr>
          <a:xfrm>
            <a:off x="9741906" y="3296851"/>
            <a:ext cx="1435621" cy="143541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408" baseline="0">
                <a:solidFill>
                  <a:schemeClr val="tx1">
                    <a:lumMod val="50000"/>
                    <a:lumOff val="50000"/>
                  </a:schemeClr>
                </a:solidFill>
              </a:defRPr>
            </a:lvl1pPr>
          </a:lstStyle>
          <a:p>
            <a:r>
              <a:rPr lang="en-US" dirty="0"/>
              <a:t>Click Icon To Add Image</a:t>
            </a:r>
          </a:p>
        </p:txBody>
      </p:sp>
      <p:sp>
        <p:nvSpPr>
          <p:cNvPr id="39" name="Oval 38"/>
          <p:cNvSpPr/>
          <p:nvPr userDrawn="1"/>
        </p:nvSpPr>
        <p:spPr>
          <a:xfrm>
            <a:off x="2480859" y="1443466"/>
            <a:ext cx="1975544" cy="1975264"/>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1" name="Picture Placeholder 7"/>
          <p:cNvSpPr>
            <a:spLocks noGrp="1"/>
          </p:cNvSpPr>
          <p:nvPr>
            <p:ph type="pic" sz="quarter" idx="32" hasCustomPrompt="1"/>
          </p:nvPr>
        </p:nvSpPr>
        <p:spPr>
          <a:xfrm>
            <a:off x="2571387" y="1533980"/>
            <a:ext cx="1794489" cy="1794235"/>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408" baseline="0">
                <a:solidFill>
                  <a:schemeClr val="tx1">
                    <a:lumMod val="50000"/>
                    <a:lumOff val="50000"/>
                  </a:schemeClr>
                </a:solidFill>
              </a:defRPr>
            </a:lvl1pPr>
          </a:lstStyle>
          <a:p>
            <a:r>
              <a:rPr lang="en-US" dirty="0"/>
              <a:t>Click Icon To Add Image</a:t>
            </a:r>
          </a:p>
        </p:txBody>
      </p:sp>
      <p:sp>
        <p:nvSpPr>
          <p:cNvPr id="42" name="Oval 41"/>
          <p:cNvSpPr/>
          <p:nvPr userDrawn="1"/>
        </p:nvSpPr>
        <p:spPr>
          <a:xfrm>
            <a:off x="2480859" y="4662201"/>
            <a:ext cx="1975544" cy="1975264"/>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3" name="Picture Placeholder 7"/>
          <p:cNvSpPr>
            <a:spLocks noGrp="1"/>
          </p:cNvSpPr>
          <p:nvPr>
            <p:ph type="pic" sz="quarter" idx="33" hasCustomPrompt="1"/>
          </p:nvPr>
        </p:nvSpPr>
        <p:spPr>
          <a:xfrm>
            <a:off x="2571387" y="4752715"/>
            <a:ext cx="1794489" cy="1794235"/>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408" baseline="0">
                <a:solidFill>
                  <a:schemeClr val="tx1">
                    <a:lumMod val="50000"/>
                    <a:lumOff val="50000"/>
                  </a:schemeClr>
                </a:solidFill>
              </a:defRPr>
            </a:lvl1pPr>
          </a:lstStyle>
          <a:p>
            <a:r>
              <a:rPr lang="en-US" dirty="0"/>
              <a:t>Click Icon To Add Image</a:t>
            </a:r>
          </a:p>
        </p:txBody>
      </p:sp>
      <p:sp>
        <p:nvSpPr>
          <p:cNvPr id="44" name="Oval 43"/>
          <p:cNvSpPr/>
          <p:nvPr userDrawn="1"/>
        </p:nvSpPr>
        <p:spPr>
          <a:xfrm>
            <a:off x="8167801" y="1443466"/>
            <a:ext cx="1975544" cy="1975264"/>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5" name="Picture Placeholder 7"/>
          <p:cNvSpPr>
            <a:spLocks noGrp="1"/>
          </p:cNvSpPr>
          <p:nvPr>
            <p:ph type="pic" sz="quarter" idx="34" hasCustomPrompt="1"/>
          </p:nvPr>
        </p:nvSpPr>
        <p:spPr>
          <a:xfrm>
            <a:off x="8258328" y="1533980"/>
            <a:ext cx="1794489" cy="1794235"/>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408" baseline="0">
                <a:solidFill>
                  <a:schemeClr val="tx1">
                    <a:lumMod val="50000"/>
                    <a:lumOff val="50000"/>
                  </a:schemeClr>
                </a:solidFill>
              </a:defRPr>
            </a:lvl1pPr>
          </a:lstStyle>
          <a:p>
            <a:r>
              <a:rPr lang="en-US" dirty="0"/>
              <a:t>Click Icon To Add Image</a:t>
            </a:r>
          </a:p>
        </p:txBody>
      </p:sp>
      <p:sp>
        <p:nvSpPr>
          <p:cNvPr id="47" name="Oval 46"/>
          <p:cNvSpPr/>
          <p:nvPr userDrawn="1"/>
        </p:nvSpPr>
        <p:spPr>
          <a:xfrm>
            <a:off x="8167801" y="4662201"/>
            <a:ext cx="1975544" cy="1975264"/>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4" name="Picture Placeholder 7"/>
          <p:cNvSpPr>
            <a:spLocks noGrp="1"/>
          </p:cNvSpPr>
          <p:nvPr>
            <p:ph type="pic" sz="quarter" idx="35" hasCustomPrompt="1"/>
          </p:nvPr>
        </p:nvSpPr>
        <p:spPr>
          <a:xfrm>
            <a:off x="8258328" y="4752715"/>
            <a:ext cx="1794489" cy="1794235"/>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408" baseline="0">
                <a:solidFill>
                  <a:schemeClr val="tx1">
                    <a:lumMod val="50000"/>
                    <a:lumOff val="50000"/>
                  </a:schemeClr>
                </a:solidFill>
              </a:defRPr>
            </a:lvl1pPr>
          </a:lstStyle>
          <a:p>
            <a:r>
              <a:rPr lang="en-US" dirty="0"/>
              <a:t>Click Icon To Add Image</a:t>
            </a:r>
          </a:p>
        </p:txBody>
      </p:sp>
      <p:cxnSp>
        <p:nvCxnSpPr>
          <p:cNvPr id="59" name="Straight Connector 58"/>
          <p:cNvCxnSpPr>
            <a:stCxn id="22" idx="2"/>
            <a:endCxn id="39" idx="5"/>
          </p:cNvCxnSpPr>
          <p:nvPr userDrawn="1"/>
        </p:nvCxnSpPr>
        <p:spPr>
          <a:xfrm rot="10800000">
            <a:off x="4167093" y="3129459"/>
            <a:ext cx="885227" cy="88510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22" idx="2"/>
            <a:endCxn id="29" idx="6"/>
          </p:cNvCxnSpPr>
          <p:nvPr userDrawn="1"/>
        </p:nvCxnSpPr>
        <p:spPr>
          <a:xfrm rot="10800000">
            <a:off x="2885674" y="4014560"/>
            <a:ext cx="2166646" cy="2159"/>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2" idx="2"/>
            <a:endCxn id="42" idx="7"/>
          </p:cNvCxnSpPr>
          <p:nvPr userDrawn="1"/>
        </p:nvCxnSpPr>
        <p:spPr>
          <a:xfrm rot="10800000" flipV="1">
            <a:off x="4167093" y="4014560"/>
            <a:ext cx="885227" cy="936911"/>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22" idx="6"/>
            <a:endCxn id="36" idx="2"/>
          </p:cNvCxnSpPr>
          <p:nvPr userDrawn="1"/>
        </p:nvCxnSpPr>
        <p:spPr>
          <a:xfrm>
            <a:off x="7384157" y="4014560"/>
            <a:ext cx="2285325" cy="2159"/>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22" idx="6"/>
          </p:cNvCxnSpPr>
          <p:nvPr userDrawn="1"/>
        </p:nvCxnSpPr>
        <p:spPr>
          <a:xfrm flipV="1">
            <a:off x="7384157" y="3224438"/>
            <a:ext cx="1114101" cy="790122"/>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2" idx="6"/>
            <a:endCxn id="47" idx="1"/>
          </p:cNvCxnSpPr>
          <p:nvPr userDrawn="1"/>
        </p:nvCxnSpPr>
        <p:spPr>
          <a:xfrm>
            <a:off x="7384157" y="4014560"/>
            <a:ext cx="1072956" cy="936911"/>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0" name="Text Placeholder 3"/>
          <p:cNvSpPr>
            <a:spLocks noGrp="1"/>
          </p:cNvSpPr>
          <p:nvPr>
            <p:ph type="body" sz="half" idx="37" hasCustomPrompt="1"/>
          </p:nvPr>
        </p:nvSpPr>
        <p:spPr>
          <a:xfrm>
            <a:off x="2737834" y="2888616"/>
            <a:ext cx="1480204" cy="298448"/>
          </a:xfrm>
          <a:prstGeom prst="rect">
            <a:avLst/>
          </a:prstGeom>
          <a:solidFill>
            <a:schemeClr val="bg1">
              <a:lumMod val="75000"/>
            </a:schemeClr>
          </a:solidFill>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1" name="Text Placeholder 3"/>
          <p:cNvSpPr>
            <a:spLocks noGrp="1"/>
          </p:cNvSpPr>
          <p:nvPr>
            <p:ph type="body" sz="half" idx="38" hasCustomPrompt="1"/>
          </p:nvPr>
        </p:nvSpPr>
        <p:spPr>
          <a:xfrm>
            <a:off x="8415471" y="2888616"/>
            <a:ext cx="1480204" cy="298448"/>
          </a:xfrm>
          <a:prstGeom prst="rect">
            <a:avLst/>
          </a:prstGeom>
          <a:solidFill>
            <a:schemeClr val="bg1">
              <a:lumMod val="75000"/>
            </a:schemeClr>
          </a:solidFill>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2" name="Text Placeholder 3"/>
          <p:cNvSpPr>
            <a:spLocks noGrp="1"/>
          </p:cNvSpPr>
          <p:nvPr>
            <p:ph type="body" sz="half" idx="39" hasCustomPrompt="1"/>
          </p:nvPr>
        </p:nvSpPr>
        <p:spPr>
          <a:xfrm>
            <a:off x="2737834" y="6112249"/>
            <a:ext cx="1480204" cy="298448"/>
          </a:xfrm>
          <a:prstGeom prst="rect">
            <a:avLst/>
          </a:prstGeom>
          <a:solidFill>
            <a:schemeClr val="bg1">
              <a:lumMod val="75000"/>
            </a:schemeClr>
          </a:solidFill>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3" name="Text Placeholder 3"/>
          <p:cNvSpPr>
            <a:spLocks noGrp="1"/>
          </p:cNvSpPr>
          <p:nvPr>
            <p:ph type="body" sz="half" idx="40" hasCustomPrompt="1"/>
          </p:nvPr>
        </p:nvSpPr>
        <p:spPr>
          <a:xfrm>
            <a:off x="8415471" y="6112249"/>
            <a:ext cx="1480204" cy="298448"/>
          </a:xfrm>
          <a:prstGeom prst="rect">
            <a:avLst/>
          </a:prstGeom>
          <a:solidFill>
            <a:schemeClr val="bg1">
              <a:lumMod val="75000"/>
            </a:schemeClr>
          </a:solidFill>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4" name="Text Placeholder 3"/>
          <p:cNvSpPr>
            <a:spLocks noGrp="1"/>
          </p:cNvSpPr>
          <p:nvPr>
            <p:ph type="body" sz="half" idx="41" hasCustomPrompt="1"/>
          </p:nvPr>
        </p:nvSpPr>
        <p:spPr>
          <a:xfrm>
            <a:off x="1347285" y="4273889"/>
            <a:ext cx="1480204" cy="298448"/>
          </a:xfrm>
          <a:prstGeom prst="rect">
            <a:avLst/>
          </a:prstGeom>
          <a:solidFill>
            <a:schemeClr val="bg1">
              <a:lumMod val="75000"/>
            </a:schemeClr>
          </a:solidFill>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5" name="Text Placeholder 3"/>
          <p:cNvSpPr>
            <a:spLocks noGrp="1"/>
          </p:cNvSpPr>
          <p:nvPr>
            <p:ph type="body" sz="half" idx="42" hasCustomPrompt="1"/>
          </p:nvPr>
        </p:nvSpPr>
        <p:spPr>
          <a:xfrm>
            <a:off x="9730474" y="4273889"/>
            <a:ext cx="1480204" cy="298448"/>
          </a:xfrm>
          <a:prstGeom prst="rect">
            <a:avLst/>
          </a:prstGeom>
          <a:solidFill>
            <a:schemeClr val="bg1">
              <a:lumMod val="75000"/>
            </a:schemeClr>
          </a:solidFill>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6" name="Text Placeholder 3"/>
          <p:cNvSpPr>
            <a:spLocks noGrp="1"/>
          </p:cNvSpPr>
          <p:nvPr>
            <p:ph type="body" sz="half" idx="43" hasCustomPrompt="1"/>
          </p:nvPr>
        </p:nvSpPr>
        <p:spPr>
          <a:xfrm>
            <a:off x="5505867" y="4599352"/>
            <a:ext cx="1480204" cy="298448"/>
          </a:xfrm>
          <a:prstGeom prst="rect">
            <a:avLst/>
          </a:prstGeom>
          <a:solidFill>
            <a:schemeClr val="bg1">
              <a:lumMod val="75000"/>
            </a:schemeClr>
          </a:solidFill>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cxnSp>
        <p:nvCxnSpPr>
          <p:cNvPr id="77" name="Straight Connector 76"/>
          <p:cNvCxnSpPr/>
          <p:nvPr userDrawn="1"/>
        </p:nvCxnSpPr>
        <p:spPr>
          <a:xfrm rot="10800000">
            <a:off x="5975407" y="1803900"/>
            <a:ext cx="3263" cy="21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8" name="Group 62"/>
          <p:cNvGrpSpPr/>
          <p:nvPr userDrawn="1"/>
        </p:nvGrpSpPr>
        <p:grpSpPr>
          <a:xfrm>
            <a:off x="5978576" y="1537531"/>
            <a:ext cx="479324" cy="479256"/>
            <a:chOff x="4305300" y="1123950"/>
            <a:chExt cx="533400" cy="533400"/>
          </a:xfrm>
        </p:grpSpPr>
        <p:sp>
          <p:nvSpPr>
            <p:cNvPr id="79"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80" name="Oval 79"/>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cxnSp>
        <p:nvCxnSpPr>
          <p:cNvPr id="81" name="Straight Connector 80"/>
          <p:cNvCxnSpPr/>
          <p:nvPr userDrawn="1"/>
        </p:nvCxnSpPr>
        <p:spPr>
          <a:xfrm rot="10800000">
            <a:off x="4456406" y="1803359"/>
            <a:ext cx="1522172" cy="54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rot="10800000" flipV="1">
            <a:off x="6457901" y="1803359"/>
            <a:ext cx="1522172" cy="54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35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76">
                                            <p:bg/>
                                          </p:spTgt>
                                        </p:tgtEl>
                                        <p:attrNameLst>
                                          <p:attrName>style.visibility</p:attrName>
                                        </p:attrNameLst>
                                      </p:cBhvr>
                                      <p:to>
                                        <p:strVal val="visible"/>
                                      </p:to>
                                    </p:set>
                                    <p:anim calcmode="lin" valueType="num">
                                      <p:cBhvr>
                                        <p:cTn id="27" dur="500" fill="hold"/>
                                        <p:tgtEl>
                                          <p:spTgt spid="76">
                                            <p:bg/>
                                          </p:spTgt>
                                        </p:tgtEl>
                                        <p:attrNameLst>
                                          <p:attrName>ppt_w</p:attrName>
                                        </p:attrNameLst>
                                      </p:cBhvr>
                                      <p:tavLst>
                                        <p:tav tm="0">
                                          <p:val>
                                            <p:fltVal val="0"/>
                                          </p:val>
                                        </p:tav>
                                        <p:tav tm="100000">
                                          <p:val>
                                            <p:strVal val="#ppt_w"/>
                                          </p:val>
                                        </p:tav>
                                      </p:tavLst>
                                    </p:anim>
                                    <p:anim calcmode="lin" valueType="num">
                                      <p:cBhvr>
                                        <p:cTn id="28" dur="500" fill="hold"/>
                                        <p:tgtEl>
                                          <p:spTgt spid="76">
                                            <p:bg/>
                                          </p:spTgt>
                                        </p:tgtEl>
                                        <p:attrNameLst>
                                          <p:attrName>ppt_h</p:attrName>
                                        </p:attrNameLst>
                                      </p:cBhvr>
                                      <p:tavLst>
                                        <p:tav tm="0">
                                          <p:val>
                                            <p:fltVal val="0"/>
                                          </p:val>
                                        </p:tav>
                                        <p:tav tm="100000">
                                          <p:val>
                                            <p:strVal val="#ppt_h"/>
                                          </p:val>
                                        </p:tav>
                                      </p:tavLst>
                                    </p:anim>
                                    <p:animEffect transition="in" filter="fade">
                                      <p:cBhvr>
                                        <p:cTn id="29" dur="500"/>
                                        <p:tgtEl>
                                          <p:spTgt spid="76">
                                            <p:bg/>
                                          </p:spTgt>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p:cTn id="33" dur="5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76">
                                            <p:txEl>
                                              <p:pRg st="0" end="0"/>
                                            </p:txEl>
                                          </p:spTgt>
                                        </p:tgtEl>
                                      </p:cBhvr>
                                    </p:animEffect>
                                  </p:childTnLst>
                                </p:cTn>
                              </p:par>
                            </p:childTnLst>
                          </p:cTn>
                        </p:par>
                        <p:par>
                          <p:cTn id="36" fill="hold">
                            <p:stCondLst>
                              <p:cond delay="3000"/>
                            </p:stCondLst>
                            <p:childTnLst>
                              <p:par>
                                <p:cTn id="37" presetID="18" presetClass="entr" presetSubtype="9"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strips(upLeft)">
                                      <p:cBhvr>
                                        <p:cTn id="39" dur="500"/>
                                        <p:tgtEl>
                                          <p:spTgt spid="59"/>
                                        </p:tgtEl>
                                      </p:cBhvr>
                                    </p:animEffect>
                                  </p:childTnLst>
                                </p:cTn>
                              </p:par>
                            </p:childTnLst>
                          </p:cTn>
                        </p:par>
                        <p:par>
                          <p:cTn id="40" fill="hold">
                            <p:stCondLst>
                              <p:cond delay="3500"/>
                            </p:stCondLst>
                            <p:childTnLst>
                              <p:par>
                                <p:cTn id="41" presetID="53"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500" fill="hold"/>
                                        <p:tgtEl>
                                          <p:spTgt spid="39"/>
                                        </p:tgtEl>
                                        <p:attrNameLst>
                                          <p:attrName>ppt_w</p:attrName>
                                        </p:attrNameLst>
                                      </p:cBhvr>
                                      <p:tavLst>
                                        <p:tav tm="0">
                                          <p:val>
                                            <p:fltVal val="0"/>
                                          </p:val>
                                        </p:tav>
                                        <p:tav tm="100000">
                                          <p:val>
                                            <p:strVal val="#ppt_w"/>
                                          </p:val>
                                        </p:tav>
                                      </p:tavLst>
                                    </p:anim>
                                    <p:anim calcmode="lin" valueType="num">
                                      <p:cBhvr>
                                        <p:cTn id="44" dur="500" fill="hold"/>
                                        <p:tgtEl>
                                          <p:spTgt spid="39"/>
                                        </p:tgtEl>
                                        <p:attrNameLst>
                                          <p:attrName>ppt_h</p:attrName>
                                        </p:attrNameLst>
                                      </p:cBhvr>
                                      <p:tavLst>
                                        <p:tav tm="0">
                                          <p:val>
                                            <p:fltVal val="0"/>
                                          </p:val>
                                        </p:tav>
                                        <p:tav tm="100000">
                                          <p:val>
                                            <p:strVal val="#ppt_h"/>
                                          </p:val>
                                        </p:tav>
                                      </p:tavLst>
                                    </p:anim>
                                    <p:animEffect transition="in" filter="fade">
                                      <p:cBhvr>
                                        <p:cTn id="45" dur="500"/>
                                        <p:tgtEl>
                                          <p:spTgt spid="39"/>
                                        </p:tgtEl>
                                      </p:cBhvr>
                                    </p:animEffect>
                                  </p:childTnLst>
                                </p:cTn>
                              </p:par>
                            </p:childTnLst>
                          </p:cTn>
                        </p:par>
                        <p:par>
                          <p:cTn id="46" fill="hold">
                            <p:stCondLst>
                              <p:cond delay="4000"/>
                            </p:stCondLst>
                            <p:childTnLst>
                              <p:par>
                                <p:cTn id="47" presetID="53" presetClass="entr" presetSubtype="0"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500" fill="hold"/>
                                        <p:tgtEl>
                                          <p:spTgt spid="41"/>
                                        </p:tgtEl>
                                        <p:attrNameLst>
                                          <p:attrName>ppt_w</p:attrName>
                                        </p:attrNameLst>
                                      </p:cBhvr>
                                      <p:tavLst>
                                        <p:tav tm="0">
                                          <p:val>
                                            <p:fltVal val="0"/>
                                          </p:val>
                                        </p:tav>
                                        <p:tav tm="100000">
                                          <p:val>
                                            <p:strVal val="#ppt_w"/>
                                          </p:val>
                                        </p:tav>
                                      </p:tavLst>
                                    </p:anim>
                                    <p:anim calcmode="lin" valueType="num">
                                      <p:cBhvr>
                                        <p:cTn id="50" dur="500" fill="hold"/>
                                        <p:tgtEl>
                                          <p:spTgt spid="41"/>
                                        </p:tgtEl>
                                        <p:attrNameLst>
                                          <p:attrName>ppt_h</p:attrName>
                                        </p:attrNameLst>
                                      </p:cBhvr>
                                      <p:tavLst>
                                        <p:tav tm="0">
                                          <p:val>
                                            <p:fltVal val="0"/>
                                          </p:val>
                                        </p:tav>
                                        <p:tav tm="100000">
                                          <p:val>
                                            <p:strVal val="#ppt_h"/>
                                          </p:val>
                                        </p:tav>
                                      </p:tavLst>
                                    </p:anim>
                                    <p:animEffect transition="in" filter="fade">
                                      <p:cBhvr>
                                        <p:cTn id="51" dur="500"/>
                                        <p:tgtEl>
                                          <p:spTgt spid="41"/>
                                        </p:tgtEl>
                                      </p:cBhvr>
                                    </p:animEffect>
                                  </p:childTnLst>
                                </p:cTn>
                              </p:par>
                            </p:childTnLst>
                          </p:cTn>
                        </p:par>
                        <p:par>
                          <p:cTn id="52" fill="hold">
                            <p:stCondLst>
                              <p:cond delay="4500"/>
                            </p:stCondLst>
                            <p:childTnLst>
                              <p:par>
                                <p:cTn id="53" presetID="53" presetClass="entr" presetSubtype="0" fill="hold" grpId="0" nodeType="afterEffect">
                                  <p:stCondLst>
                                    <p:cond delay="0"/>
                                  </p:stCondLst>
                                  <p:childTnLst>
                                    <p:set>
                                      <p:cBhvr>
                                        <p:cTn id="54" dur="1" fill="hold">
                                          <p:stCondLst>
                                            <p:cond delay="0"/>
                                          </p:stCondLst>
                                        </p:cTn>
                                        <p:tgtEl>
                                          <p:spTgt spid="70">
                                            <p:bg/>
                                          </p:spTgt>
                                        </p:tgtEl>
                                        <p:attrNameLst>
                                          <p:attrName>style.visibility</p:attrName>
                                        </p:attrNameLst>
                                      </p:cBhvr>
                                      <p:to>
                                        <p:strVal val="visible"/>
                                      </p:to>
                                    </p:set>
                                    <p:anim calcmode="lin" valueType="num">
                                      <p:cBhvr>
                                        <p:cTn id="55" dur="500" fill="hold"/>
                                        <p:tgtEl>
                                          <p:spTgt spid="70">
                                            <p:bg/>
                                          </p:spTgt>
                                        </p:tgtEl>
                                        <p:attrNameLst>
                                          <p:attrName>ppt_w</p:attrName>
                                        </p:attrNameLst>
                                      </p:cBhvr>
                                      <p:tavLst>
                                        <p:tav tm="0">
                                          <p:val>
                                            <p:fltVal val="0"/>
                                          </p:val>
                                        </p:tav>
                                        <p:tav tm="100000">
                                          <p:val>
                                            <p:strVal val="#ppt_w"/>
                                          </p:val>
                                        </p:tav>
                                      </p:tavLst>
                                    </p:anim>
                                    <p:anim calcmode="lin" valueType="num">
                                      <p:cBhvr>
                                        <p:cTn id="56" dur="500" fill="hold"/>
                                        <p:tgtEl>
                                          <p:spTgt spid="70">
                                            <p:bg/>
                                          </p:spTgt>
                                        </p:tgtEl>
                                        <p:attrNameLst>
                                          <p:attrName>ppt_h</p:attrName>
                                        </p:attrNameLst>
                                      </p:cBhvr>
                                      <p:tavLst>
                                        <p:tav tm="0">
                                          <p:val>
                                            <p:fltVal val="0"/>
                                          </p:val>
                                        </p:tav>
                                        <p:tav tm="100000">
                                          <p:val>
                                            <p:strVal val="#ppt_h"/>
                                          </p:val>
                                        </p:tav>
                                      </p:tavLst>
                                    </p:anim>
                                    <p:animEffect transition="in" filter="fade">
                                      <p:cBhvr>
                                        <p:cTn id="57" dur="500"/>
                                        <p:tgtEl>
                                          <p:spTgt spid="70">
                                            <p:bg/>
                                          </p:spTgt>
                                        </p:tgtEl>
                                      </p:cBhvr>
                                    </p:animEffect>
                                  </p:childTnLst>
                                </p:cTn>
                              </p:par>
                            </p:childTnLst>
                          </p:cTn>
                        </p:par>
                        <p:par>
                          <p:cTn id="58" fill="hold">
                            <p:stCondLst>
                              <p:cond delay="5000"/>
                            </p:stCondLst>
                            <p:childTnLst>
                              <p:par>
                                <p:cTn id="59" presetID="53" presetClass="entr" presetSubtype="0" fill="hold" grpId="0" nodeType="afterEffect">
                                  <p:stCondLst>
                                    <p:cond delay="0"/>
                                  </p:stCondLst>
                                  <p:childTnLst>
                                    <p:set>
                                      <p:cBhvr>
                                        <p:cTn id="60" dur="1" fill="hold">
                                          <p:stCondLst>
                                            <p:cond delay="0"/>
                                          </p:stCondLst>
                                        </p:cTn>
                                        <p:tgtEl>
                                          <p:spTgt spid="70">
                                            <p:txEl>
                                              <p:pRg st="0" end="0"/>
                                            </p:txEl>
                                          </p:spTgt>
                                        </p:tgtEl>
                                        <p:attrNameLst>
                                          <p:attrName>style.visibility</p:attrName>
                                        </p:attrNameLst>
                                      </p:cBhvr>
                                      <p:to>
                                        <p:strVal val="visible"/>
                                      </p:to>
                                    </p:set>
                                    <p:anim calcmode="lin" valueType="num">
                                      <p:cBhvr>
                                        <p:cTn id="61"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70">
                                            <p:txEl>
                                              <p:pRg st="0" end="0"/>
                                            </p:txEl>
                                          </p:spTgt>
                                        </p:tgtEl>
                                      </p:cBhvr>
                                    </p:animEffect>
                                  </p:childTnLst>
                                </p:cTn>
                              </p:par>
                            </p:childTnLst>
                          </p:cTn>
                        </p:par>
                        <p:par>
                          <p:cTn id="64" fill="hold">
                            <p:stCondLst>
                              <p:cond delay="5500"/>
                            </p:stCondLst>
                            <p:childTnLst>
                              <p:par>
                                <p:cTn id="65" presetID="18" presetClass="entr" presetSubtype="9" fill="hold" nodeType="after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strips(upLeft)">
                                      <p:cBhvr>
                                        <p:cTn id="67" dur="500"/>
                                        <p:tgtEl>
                                          <p:spTgt spid="61"/>
                                        </p:tgtEl>
                                      </p:cBhvr>
                                    </p:animEffect>
                                  </p:childTnLst>
                                </p:cTn>
                              </p:par>
                            </p:childTnLst>
                          </p:cTn>
                        </p:par>
                        <p:par>
                          <p:cTn id="68" fill="hold">
                            <p:stCondLst>
                              <p:cond delay="6000"/>
                            </p:stCondLst>
                            <p:childTnLst>
                              <p:par>
                                <p:cTn id="69" presetID="53" presetClass="entr" presetSubtype="0"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Effect transition="in" filter="fade">
                                      <p:cBhvr>
                                        <p:cTn id="73" dur="500"/>
                                        <p:tgtEl>
                                          <p:spTgt spid="29"/>
                                        </p:tgtEl>
                                      </p:cBhvr>
                                    </p:animEffect>
                                  </p:childTnLst>
                                </p:cTn>
                              </p:par>
                            </p:childTnLst>
                          </p:cTn>
                        </p:par>
                        <p:par>
                          <p:cTn id="74" fill="hold">
                            <p:stCondLst>
                              <p:cond delay="6500"/>
                            </p:stCondLst>
                            <p:childTnLst>
                              <p:par>
                                <p:cTn id="75" presetID="53" presetClass="entr" presetSubtype="0" fill="hold" grpId="0" nodeType="after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p:cTn id="77" dur="500" fill="hold"/>
                                        <p:tgtEl>
                                          <p:spTgt spid="33"/>
                                        </p:tgtEl>
                                        <p:attrNameLst>
                                          <p:attrName>ppt_w</p:attrName>
                                        </p:attrNameLst>
                                      </p:cBhvr>
                                      <p:tavLst>
                                        <p:tav tm="0">
                                          <p:val>
                                            <p:fltVal val="0"/>
                                          </p:val>
                                        </p:tav>
                                        <p:tav tm="100000">
                                          <p:val>
                                            <p:strVal val="#ppt_w"/>
                                          </p:val>
                                        </p:tav>
                                      </p:tavLst>
                                    </p:anim>
                                    <p:anim calcmode="lin" valueType="num">
                                      <p:cBhvr>
                                        <p:cTn id="78" dur="500" fill="hold"/>
                                        <p:tgtEl>
                                          <p:spTgt spid="33"/>
                                        </p:tgtEl>
                                        <p:attrNameLst>
                                          <p:attrName>ppt_h</p:attrName>
                                        </p:attrNameLst>
                                      </p:cBhvr>
                                      <p:tavLst>
                                        <p:tav tm="0">
                                          <p:val>
                                            <p:fltVal val="0"/>
                                          </p:val>
                                        </p:tav>
                                        <p:tav tm="100000">
                                          <p:val>
                                            <p:strVal val="#ppt_h"/>
                                          </p:val>
                                        </p:tav>
                                      </p:tavLst>
                                    </p:anim>
                                    <p:animEffect transition="in" filter="fade">
                                      <p:cBhvr>
                                        <p:cTn id="79" dur="500"/>
                                        <p:tgtEl>
                                          <p:spTgt spid="33"/>
                                        </p:tgtEl>
                                      </p:cBhvr>
                                    </p:animEffect>
                                  </p:childTnLst>
                                </p:cTn>
                              </p:par>
                            </p:childTnLst>
                          </p:cTn>
                        </p:par>
                        <p:par>
                          <p:cTn id="80" fill="hold">
                            <p:stCondLst>
                              <p:cond delay="7000"/>
                            </p:stCondLst>
                            <p:childTnLst>
                              <p:par>
                                <p:cTn id="81" presetID="53" presetClass="entr" presetSubtype="0" fill="hold" grpId="0" nodeType="afterEffect">
                                  <p:stCondLst>
                                    <p:cond delay="0"/>
                                  </p:stCondLst>
                                  <p:childTnLst>
                                    <p:set>
                                      <p:cBhvr>
                                        <p:cTn id="82" dur="1" fill="hold">
                                          <p:stCondLst>
                                            <p:cond delay="0"/>
                                          </p:stCondLst>
                                        </p:cTn>
                                        <p:tgtEl>
                                          <p:spTgt spid="74">
                                            <p:bg/>
                                          </p:spTgt>
                                        </p:tgtEl>
                                        <p:attrNameLst>
                                          <p:attrName>style.visibility</p:attrName>
                                        </p:attrNameLst>
                                      </p:cBhvr>
                                      <p:to>
                                        <p:strVal val="visible"/>
                                      </p:to>
                                    </p:set>
                                    <p:anim calcmode="lin" valueType="num">
                                      <p:cBhvr>
                                        <p:cTn id="83" dur="500" fill="hold"/>
                                        <p:tgtEl>
                                          <p:spTgt spid="74">
                                            <p:bg/>
                                          </p:spTgt>
                                        </p:tgtEl>
                                        <p:attrNameLst>
                                          <p:attrName>ppt_w</p:attrName>
                                        </p:attrNameLst>
                                      </p:cBhvr>
                                      <p:tavLst>
                                        <p:tav tm="0">
                                          <p:val>
                                            <p:fltVal val="0"/>
                                          </p:val>
                                        </p:tav>
                                        <p:tav tm="100000">
                                          <p:val>
                                            <p:strVal val="#ppt_w"/>
                                          </p:val>
                                        </p:tav>
                                      </p:tavLst>
                                    </p:anim>
                                    <p:anim calcmode="lin" valueType="num">
                                      <p:cBhvr>
                                        <p:cTn id="84" dur="500" fill="hold"/>
                                        <p:tgtEl>
                                          <p:spTgt spid="74">
                                            <p:bg/>
                                          </p:spTgt>
                                        </p:tgtEl>
                                        <p:attrNameLst>
                                          <p:attrName>ppt_h</p:attrName>
                                        </p:attrNameLst>
                                      </p:cBhvr>
                                      <p:tavLst>
                                        <p:tav tm="0">
                                          <p:val>
                                            <p:fltVal val="0"/>
                                          </p:val>
                                        </p:tav>
                                        <p:tav tm="100000">
                                          <p:val>
                                            <p:strVal val="#ppt_h"/>
                                          </p:val>
                                        </p:tav>
                                      </p:tavLst>
                                    </p:anim>
                                    <p:animEffect transition="in" filter="fade">
                                      <p:cBhvr>
                                        <p:cTn id="85" dur="500"/>
                                        <p:tgtEl>
                                          <p:spTgt spid="74">
                                            <p:bg/>
                                          </p:spTgt>
                                        </p:tgtEl>
                                      </p:cBhvr>
                                    </p:animEffect>
                                  </p:childTnLst>
                                </p:cTn>
                              </p:par>
                            </p:childTnLst>
                          </p:cTn>
                        </p:par>
                        <p:par>
                          <p:cTn id="86" fill="hold">
                            <p:stCondLst>
                              <p:cond delay="7500"/>
                            </p:stCondLst>
                            <p:childTnLst>
                              <p:par>
                                <p:cTn id="87" presetID="53" presetClass="entr" presetSubtype="0" fill="hold" grpId="0" nodeType="afterEffect">
                                  <p:stCondLst>
                                    <p:cond delay="0"/>
                                  </p:stCondLst>
                                  <p:childTnLst>
                                    <p:set>
                                      <p:cBhvr>
                                        <p:cTn id="88" dur="1" fill="hold">
                                          <p:stCondLst>
                                            <p:cond delay="0"/>
                                          </p:stCondLst>
                                        </p:cTn>
                                        <p:tgtEl>
                                          <p:spTgt spid="74">
                                            <p:txEl>
                                              <p:pRg st="0" end="0"/>
                                            </p:txEl>
                                          </p:spTgt>
                                        </p:tgtEl>
                                        <p:attrNameLst>
                                          <p:attrName>style.visibility</p:attrName>
                                        </p:attrNameLst>
                                      </p:cBhvr>
                                      <p:to>
                                        <p:strVal val="visible"/>
                                      </p:to>
                                    </p:set>
                                    <p:anim calcmode="lin" valueType="num">
                                      <p:cBhvr>
                                        <p:cTn id="89" dur="5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90" dur="5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91" dur="500"/>
                                        <p:tgtEl>
                                          <p:spTgt spid="74">
                                            <p:txEl>
                                              <p:pRg st="0" end="0"/>
                                            </p:txEl>
                                          </p:spTgt>
                                        </p:tgtEl>
                                      </p:cBhvr>
                                    </p:animEffect>
                                  </p:childTnLst>
                                </p:cTn>
                              </p:par>
                            </p:childTnLst>
                          </p:cTn>
                        </p:par>
                        <p:par>
                          <p:cTn id="92" fill="hold">
                            <p:stCondLst>
                              <p:cond delay="8000"/>
                            </p:stCondLst>
                            <p:childTnLst>
                              <p:par>
                                <p:cTn id="93" presetID="18" presetClass="entr" presetSubtype="12" fill="hold" nodeType="afterEffect">
                                  <p:stCondLst>
                                    <p:cond delay="0"/>
                                  </p:stCondLst>
                                  <p:childTnLst>
                                    <p:set>
                                      <p:cBhvr>
                                        <p:cTn id="94" dur="1" fill="hold">
                                          <p:stCondLst>
                                            <p:cond delay="0"/>
                                          </p:stCondLst>
                                        </p:cTn>
                                        <p:tgtEl>
                                          <p:spTgt spid="63"/>
                                        </p:tgtEl>
                                        <p:attrNameLst>
                                          <p:attrName>style.visibility</p:attrName>
                                        </p:attrNameLst>
                                      </p:cBhvr>
                                      <p:to>
                                        <p:strVal val="visible"/>
                                      </p:to>
                                    </p:set>
                                    <p:animEffect transition="in" filter="strips(downLeft)">
                                      <p:cBhvr>
                                        <p:cTn id="95" dur="500"/>
                                        <p:tgtEl>
                                          <p:spTgt spid="63"/>
                                        </p:tgtEl>
                                      </p:cBhvr>
                                    </p:animEffect>
                                  </p:childTnLst>
                                </p:cTn>
                              </p:par>
                            </p:childTnLst>
                          </p:cTn>
                        </p:par>
                        <p:par>
                          <p:cTn id="96" fill="hold">
                            <p:stCondLst>
                              <p:cond delay="8500"/>
                            </p:stCondLst>
                            <p:childTnLst>
                              <p:par>
                                <p:cTn id="97" presetID="53"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500" fill="hold"/>
                                        <p:tgtEl>
                                          <p:spTgt spid="42"/>
                                        </p:tgtEl>
                                        <p:attrNameLst>
                                          <p:attrName>ppt_w</p:attrName>
                                        </p:attrNameLst>
                                      </p:cBhvr>
                                      <p:tavLst>
                                        <p:tav tm="0">
                                          <p:val>
                                            <p:fltVal val="0"/>
                                          </p:val>
                                        </p:tav>
                                        <p:tav tm="100000">
                                          <p:val>
                                            <p:strVal val="#ppt_w"/>
                                          </p:val>
                                        </p:tav>
                                      </p:tavLst>
                                    </p:anim>
                                    <p:anim calcmode="lin" valueType="num">
                                      <p:cBhvr>
                                        <p:cTn id="100" dur="500" fill="hold"/>
                                        <p:tgtEl>
                                          <p:spTgt spid="42"/>
                                        </p:tgtEl>
                                        <p:attrNameLst>
                                          <p:attrName>ppt_h</p:attrName>
                                        </p:attrNameLst>
                                      </p:cBhvr>
                                      <p:tavLst>
                                        <p:tav tm="0">
                                          <p:val>
                                            <p:fltVal val="0"/>
                                          </p:val>
                                        </p:tav>
                                        <p:tav tm="100000">
                                          <p:val>
                                            <p:strVal val="#ppt_h"/>
                                          </p:val>
                                        </p:tav>
                                      </p:tavLst>
                                    </p:anim>
                                    <p:animEffect transition="in" filter="fade">
                                      <p:cBhvr>
                                        <p:cTn id="101" dur="500"/>
                                        <p:tgtEl>
                                          <p:spTgt spid="42"/>
                                        </p:tgtEl>
                                      </p:cBhvr>
                                    </p:animEffect>
                                  </p:childTnLst>
                                </p:cTn>
                              </p:par>
                            </p:childTnLst>
                          </p:cTn>
                        </p:par>
                        <p:par>
                          <p:cTn id="102" fill="hold">
                            <p:stCondLst>
                              <p:cond delay="9000"/>
                            </p:stCondLst>
                            <p:childTnLst>
                              <p:par>
                                <p:cTn id="103" presetID="53" presetClass="entr" presetSubtype="0" fill="hold" grpId="0" nodeType="afterEffect">
                                  <p:stCondLst>
                                    <p:cond delay="0"/>
                                  </p:stCondLst>
                                  <p:childTnLst>
                                    <p:set>
                                      <p:cBhvr>
                                        <p:cTn id="104" dur="1" fill="hold">
                                          <p:stCondLst>
                                            <p:cond delay="0"/>
                                          </p:stCondLst>
                                        </p:cTn>
                                        <p:tgtEl>
                                          <p:spTgt spid="43"/>
                                        </p:tgtEl>
                                        <p:attrNameLst>
                                          <p:attrName>style.visibility</p:attrName>
                                        </p:attrNameLst>
                                      </p:cBhvr>
                                      <p:to>
                                        <p:strVal val="visible"/>
                                      </p:to>
                                    </p:set>
                                    <p:anim calcmode="lin" valueType="num">
                                      <p:cBhvr>
                                        <p:cTn id="105" dur="500" fill="hold"/>
                                        <p:tgtEl>
                                          <p:spTgt spid="43"/>
                                        </p:tgtEl>
                                        <p:attrNameLst>
                                          <p:attrName>ppt_w</p:attrName>
                                        </p:attrNameLst>
                                      </p:cBhvr>
                                      <p:tavLst>
                                        <p:tav tm="0">
                                          <p:val>
                                            <p:fltVal val="0"/>
                                          </p:val>
                                        </p:tav>
                                        <p:tav tm="100000">
                                          <p:val>
                                            <p:strVal val="#ppt_w"/>
                                          </p:val>
                                        </p:tav>
                                      </p:tavLst>
                                    </p:anim>
                                    <p:anim calcmode="lin" valueType="num">
                                      <p:cBhvr>
                                        <p:cTn id="106" dur="500" fill="hold"/>
                                        <p:tgtEl>
                                          <p:spTgt spid="43"/>
                                        </p:tgtEl>
                                        <p:attrNameLst>
                                          <p:attrName>ppt_h</p:attrName>
                                        </p:attrNameLst>
                                      </p:cBhvr>
                                      <p:tavLst>
                                        <p:tav tm="0">
                                          <p:val>
                                            <p:fltVal val="0"/>
                                          </p:val>
                                        </p:tav>
                                        <p:tav tm="100000">
                                          <p:val>
                                            <p:strVal val="#ppt_h"/>
                                          </p:val>
                                        </p:tav>
                                      </p:tavLst>
                                    </p:anim>
                                    <p:animEffect transition="in" filter="fade">
                                      <p:cBhvr>
                                        <p:cTn id="107" dur="500"/>
                                        <p:tgtEl>
                                          <p:spTgt spid="43"/>
                                        </p:tgtEl>
                                      </p:cBhvr>
                                    </p:animEffect>
                                  </p:childTnLst>
                                </p:cTn>
                              </p:par>
                            </p:childTnLst>
                          </p:cTn>
                        </p:par>
                        <p:par>
                          <p:cTn id="108" fill="hold">
                            <p:stCondLst>
                              <p:cond delay="9500"/>
                            </p:stCondLst>
                            <p:childTnLst>
                              <p:par>
                                <p:cTn id="109" presetID="53" presetClass="entr" presetSubtype="0" fill="hold" grpId="0" nodeType="afterEffect">
                                  <p:stCondLst>
                                    <p:cond delay="0"/>
                                  </p:stCondLst>
                                  <p:childTnLst>
                                    <p:set>
                                      <p:cBhvr>
                                        <p:cTn id="110" dur="1" fill="hold">
                                          <p:stCondLst>
                                            <p:cond delay="0"/>
                                          </p:stCondLst>
                                        </p:cTn>
                                        <p:tgtEl>
                                          <p:spTgt spid="72">
                                            <p:bg/>
                                          </p:spTgt>
                                        </p:tgtEl>
                                        <p:attrNameLst>
                                          <p:attrName>style.visibility</p:attrName>
                                        </p:attrNameLst>
                                      </p:cBhvr>
                                      <p:to>
                                        <p:strVal val="visible"/>
                                      </p:to>
                                    </p:set>
                                    <p:anim calcmode="lin" valueType="num">
                                      <p:cBhvr>
                                        <p:cTn id="111" dur="500" fill="hold"/>
                                        <p:tgtEl>
                                          <p:spTgt spid="72">
                                            <p:bg/>
                                          </p:spTgt>
                                        </p:tgtEl>
                                        <p:attrNameLst>
                                          <p:attrName>ppt_w</p:attrName>
                                        </p:attrNameLst>
                                      </p:cBhvr>
                                      <p:tavLst>
                                        <p:tav tm="0">
                                          <p:val>
                                            <p:fltVal val="0"/>
                                          </p:val>
                                        </p:tav>
                                        <p:tav tm="100000">
                                          <p:val>
                                            <p:strVal val="#ppt_w"/>
                                          </p:val>
                                        </p:tav>
                                      </p:tavLst>
                                    </p:anim>
                                    <p:anim calcmode="lin" valueType="num">
                                      <p:cBhvr>
                                        <p:cTn id="112" dur="500" fill="hold"/>
                                        <p:tgtEl>
                                          <p:spTgt spid="72">
                                            <p:bg/>
                                          </p:spTgt>
                                        </p:tgtEl>
                                        <p:attrNameLst>
                                          <p:attrName>ppt_h</p:attrName>
                                        </p:attrNameLst>
                                      </p:cBhvr>
                                      <p:tavLst>
                                        <p:tav tm="0">
                                          <p:val>
                                            <p:fltVal val="0"/>
                                          </p:val>
                                        </p:tav>
                                        <p:tav tm="100000">
                                          <p:val>
                                            <p:strVal val="#ppt_h"/>
                                          </p:val>
                                        </p:tav>
                                      </p:tavLst>
                                    </p:anim>
                                    <p:animEffect transition="in" filter="fade">
                                      <p:cBhvr>
                                        <p:cTn id="113" dur="500"/>
                                        <p:tgtEl>
                                          <p:spTgt spid="72">
                                            <p:bg/>
                                          </p:spTgt>
                                        </p:tgtEl>
                                      </p:cBhvr>
                                    </p:animEffect>
                                  </p:childTnLst>
                                </p:cTn>
                              </p:par>
                            </p:childTnLst>
                          </p:cTn>
                        </p:par>
                        <p:par>
                          <p:cTn id="114" fill="hold">
                            <p:stCondLst>
                              <p:cond delay="10000"/>
                            </p:stCondLst>
                            <p:childTnLst>
                              <p:par>
                                <p:cTn id="115" presetID="53" presetClass="entr" presetSubtype="0" fill="hold" grpId="0" nodeType="afterEffect">
                                  <p:stCondLst>
                                    <p:cond delay="0"/>
                                  </p:stCondLst>
                                  <p:childTnLst>
                                    <p:set>
                                      <p:cBhvr>
                                        <p:cTn id="116" dur="1" fill="hold">
                                          <p:stCondLst>
                                            <p:cond delay="0"/>
                                          </p:stCondLst>
                                        </p:cTn>
                                        <p:tgtEl>
                                          <p:spTgt spid="72">
                                            <p:txEl>
                                              <p:pRg st="0" end="0"/>
                                            </p:txEl>
                                          </p:spTgt>
                                        </p:tgtEl>
                                        <p:attrNameLst>
                                          <p:attrName>style.visibility</p:attrName>
                                        </p:attrNameLst>
                                      </p:cBhvr>
                                      <p:to>
                                        <p:strVal val="visible"/>
                                      </p:to>
                                    </p:set>
                                    <p:anim calcmode="lin" valueType="num">
                                      <p:cBhvr>
                                        <p:cTn id="117"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18"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19" dur="500"/>
                                        <p:tgtEl>
                                          <p:spTgt spid="72">
                                            <p:txEl>
                                              <p:pRg st="0" end="0"/>
                                            </p:txEl>
                                          </p:spTgt>
                                        </p:tgtEl>
                                      </p:cBhvr>
                                    </p:animEffect>
                                  </p:childTnLst>
                                </p:cTn>
                              </p:par>
                            </p:childTnLst>
                          </p:cTn>
                        </p:par>
                        <p:par>
                          <p:cTn id="120" fill="hold">
                            <p:stCondLst>
                              <p:cond delay="10500"/>
                            </p:stCondLst>
                            <p:childTnLst>
                              <p:par>
                                <p:cTn id="121" presetID="18" presetClass="entr" presetSubtype="3" fill="hold" nodeType="afterEffect">
                                  <p:stCondLst>
                                    <p:cond delay="0"/>
                                  </p:stCondLst>
                                  <p:childTnLst>
                                    <p:set>
                                      <p:cBhvr>
                                        <p:cTn id="122" dur="1" fill="hold">
                                          <p:stCondLst>
                                            <p:cond delay="0"/>
                                          </p:stCondLst>
                                        </p:cTn>
                                        <p:tgtEl>
                                          <p:spTgt spid="67"/>
                                        </p:tgtEl>
                                        <p:attrNameLst>
                                          <p:attrName>style.visibility</p:attrName>
                                        </p:attrNameLst>
                                      </p:cBhvr>
                                      <p:to>
                                        <p:strVal val="visible"/>
                                      </p:to>
                                    </p:set>
                                    <p:animEffect transition="in" filter="strips(upRight)">
                                      <p:cBhvr>
                                        <p:cTn id="123" dur="500"/>
                                        <p:tgtEl>
                                          <p:spTgt spid="67"/>
                                        </p:tgtEl>
                                      </p:cBhvr>
                                    </p:animEffect>
                                  </p:childTnLst>
                                </p:cTn>
                              </p:par>
                            </p:childTnLst>
                          </p:cTn>
                        </p:par>
                        <p:par>
                          <p:cTn id="124" fill="hold">
                            <p:stCondLst>
                              <p:cond delay="11000"/>
                            </p:stCondLst>
                            <p:childTnLst>
                              <p:par>
                                <p:cTn id="125" presetID="53" presetClass="entr" presetSubtype="0" fill="hold" grpId="0" nodeType="afterEffect">
                                  <p:stCondLst>
                                    <p:cond delay="0"/>
                                  </p:stCondLst>
                                  <p:childTnLst>
                                    <p:set>
                                      <p:cBhvr>
                                        <p:cTn id="126" dur="1" fill="hold">
                                          <p:stCondLst>
                                            <p:cond delay="0"/>
                                          </p:stCondLst>
                                        </p:cTn>
                                        <p:tgtEl>
                                          <p:spTgt spid="44"/>
                                        </p:tgtEl>
                                        <p:attrNameLst>
                                          <p:attrName>style.visibility</p:attrName>
                                        </p:attrNameLst>
                                      </p:cBhvr>
                                      <p:to>
                                        <p:strVal val="visible"/>
                                      </p:to>
                                    </p:set>
                                    <p:anim calcmode="lin" valueType="num">
                                      <p:cBhvr>
                                        <p:cTn id="127" dur="500" fill="hold"/>
                                        <p:tgtEl>
                                          <p:spTgt spid="44"/>
                                        </p:tgtEl>
                                        <p:attrNameLst>
                                          <p:attrName>ppt_w</p:attrName>
                                        </p:attrNameLst>
                                      </p:cBhvr>
                                      <p:tavLst>
                                        <p:tav tm="0">
                                          <p:val>
                                            <p:fltVal val="0"/>
                                          </p:val>
                                        </p:tav>
                                        <p:tav tm="100000">
                                          <p:val>
                                            <p:strVal val="#ppt_w"/>
                                          </p:val>
                                        </p:tav>
                                      </p:tavLst>
                                    </p:anim>
                                    <p:anim calcmode="lin" valueType="num">
                                      <p:cBhvr>
                                        <p:cTn id="128" dur="500" fill="hold"/>
                                        <p:tgtEl>
                                          <p:spTgt spid="44"/>
                                        </p:tgtEl>
                                        <p:attrNameLst>
                                          <p:attrName>ppt_h</p:attrName>
                                        </p:attrNameLst>
                                      </p:cBhvr>
                                      <p:tavLst>
                                        <p:tav tm="0">
                                          <p:val>
                                            <p:fltVal val="0"/>
                                          </p:val>
                                        </p:tav>
                                        <p:tav tm="100000">
                                          <p:val>
                                            <p:strVal val="#ppt_h"/>
                                          </p:val>
                                        </p:tav>
                                      </p:tavLst>
                                    </p:anim>
                                    <p:animEffect transition="in" filter="fade">
                                      <p:cBhvr>
                                        <p:cTn id="129" dur="500"/>
                                        <p:tgtEl>
                                          <p:spTgt spid="44"/>
                                        </p:tgtEl>
                                      </p:cBhvr>
                                    </p:animEffect>
                                  </p:childTnLst>
                                </p:cTn>
                              </p:par>
                            </p:childTnLst>
                          </p:cTn>
                        </p:par>
                        <p:par>
                          <p:cTn id="130" fill="hold">
                            <p:stCondLst>
                              <p:cond delay="11500"/>
                            </p:stCondLst>
                            <p:childTnLst>
                              <p:par>
                                <p:cTn id="131" presetID="53" presetClass="entr" presetSubtype="0" fill="hold" grpId="0"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500" fill="hold"/>
                                        <p:tgtEl>
                                          <p:spTgt spid="45"/>
                                        </p:tgtEl>
                                        <p:attrNameLst>
                                          <p:attrName>ppt_w</p:attrName>
                                        </p:attrNameLst>
                                      </p:cBhvr>
                                      <p:tavLst>
                                        <p:tav tm="0">
                                          <p:val>
                                            <p:fltVal val="0"/>
                                          </p:val>
                                        </p:tav>
                                        <p:tav tm="100000">
                                          <p:val>
                                            <p:strVal val="#ppt_w"/>
                                          </p:val>
                                        </p:tav>
                                      </p:tavLst>
                                    </p:anim>
                                    <p:anim calcmode="lin" valueType="num">
                                      <p:cBhvr>
                                        <p:cTn id="134" dur="500" fill="hold"/>
                                        <p:tgtEl>
                                          <p:spTgt spid="45"/>
                                        </p:tgtEl>
                                        <p:attrNameLst>
                                          <p:attrName>ppt_h</p:attrName>
                                        </p:attrNameLst>
                                      </p:cBhvr>
                                      <p:tavLst>
                                        <p:tav tm="0">
                                          <p:val>
                                            <p:fltVal val="0"/>
                                          </p:val>
                                        </p:tav>
                                        <p:tav tm="100000">
                                          <p:val>
                                            <p:strVal val="#ppt_h"/>
                                          </p:val>
                                        </p:tav>
                                      </p:tavLst>
                                    </p:anim>
                                    <p:animEffect transition="in" filter="fade">
                                      <p:cBhvr>
                                        <p:cTn id="135" dur="500"/>
                                        <p:tgtEl>
                                          <p:spTgt spid="45"/>
                                        </p:tgtEl>
                                      </p:cBhvr>
                                    </p:animEffect>
                                  </p:childTnLst>
                                </p:cTn>
                              </p:par>
                            </p:childTnLst>
                          </p:cTn>
                        </p:par>
                        <p:par>
                          <p:cTn id="136" fill="hold">
                            <p:stCondLst>
                              <p:cond delay="12000"/>
                            </p:stCondLst>
                            <p:childTnLst>
                              <p:par>
                                <p:cTn id="137" presetID="53" presetClass="entr" presetSubtype="0" fill="hold" grpId="0" nodeType="afterEffect">
                                  <p:stCondLst>
                                    <p:cond delay="0"/>
                                  </p:stCondLst>
                                  <p:childTnLst>
                                    <p:set>
                                      <p:cBhvr>
                                        <p:cTn id="138" dur="1" fill="hold">
                                          <p:stCondLst>
                                            <p:cond delay="0"/>
                                          </p:stCondLst>
                                        </p:cTn>
                                        <p:tgtEl>
                                          <p:spTgt spid="71">
                                            <p:bg/>
                                          </p:spTgt>
                                        </p:tgtEl>
                                        <p:attrNameLst>
                                          <p:attrName>style.visibility</p:attrName>
                                        </p:attrNameLst>
                                      </p:cBhvr>
                                      <p:to>
                                        <p:strVal val="visible"/>
                                      </p:to>
                                    </p:set>
                                    <p:anim calcmode="lin" valueType="num">
                                      <p:cBhvr>
                                        <p:cTn id="139" dur="500" fill="hold"/>
                                        <p:tgtEl>
                                          <p:spTgt spid="71">
                                            <p:bg/>
                                          </p:spTgt>
                                        </p:tgtEl>
                                        <p:attrNameLst>
                                          <p:attrName>ppt_w</p:attrName>
                                        </p:attrNameLst>
                                      </p:cBhvr>
                                      <p:tavLst>
                                        <p:tav tm="0">
                                          <p:val>
                                            <p:fltVal val="0"/>
                                          </p:val>
                                        </p:tav>
                                        <p:tav tm="100000">
                                          <p:val>
                                            <p:strVal val="#ppt_w"/>
                                          </p:val>
                                        </p:tav>
                                      </p:tavLst>
                                    </p:anim>
                                    <p:anim calcmode="lin" valueType="num">
                                      <p:cBhvr>
                                        <p:cTn id="140" dur="500" fill="hold"/>
                                        <p:tgtEl>
                                          <p:spTgt spid="71">
                                            <p:bg/>
                                          </p:spTgt>
                                        </p:tgtEl>
                                        <p:attrNameLst>
                                          <p:attrName>ppt_h</p:attrName>
                                        </p:attrNameLst>
                                      </p:cBhvr>
                                      <p:tavLst>
                                        <p:tav tm="0">
                                          <p:val>
                                            <p:fltVal val="0"/>
                                          </p:val>
                                        </p:tav>
                                        <p:tav tm="100000">
                                          <p:val>
                                            <p:strVal val="#ppt_h"/>
                                          </p:val>
                                        </p:tav>
                                      </p:tavLst>
                                    </p:anim>
                                    <p:animEffect transition="in" filter="fade">
                                      <p:cBhvr>
                                        <p:cTn id="141" dur="500"/>
                                        <p:tgtEl>
                                          <p:spTgt spid="71">
                                            <p:bg/>
                                          </p:spTgt>
                                        </p:tgtEl>
                                      </p:cBhvr>
                                    </p:animEffect>
                                  </p:childTnLst>
                                </p:cTn>
                              </p:par>
                            </p:childTnLst>
                          </p:cTn>
                        </p:par>
                        <p:par>
                          <p:cTn id="142" fill="hold">
                            <p:stCondLst>
                              <p:cond delay="12500"/>
                            </p:stCondLst>
                            <p:childTnLst>
                              <p:par>
                                <p:cTn id="143" presetID="53" presetClass="entr" presetSubtype="0" fill="hold" grpId="0" nodeType="afterEffect">
                                  <p:stCondLst>
                                    <p:cond delay="0"/>
                                  </p:stCondLst>
                                  <p:childTnLst>
                                    <p:set>
                                      <p:cBhvr>
                                        <p:cTn id="144" dur="1" fill="hold">
                                          <p:stCondLst>
                                            <p:cond delay="0"/>
                                          </p:stCondLst>
                                        </p:cTn>
                                        <p:tgtEl>
                                          <p:spTgt spid="71">
                                            <p:txEl>
                                              <p:pRg st="0" end="0"/>
                                            </p:txEl>
                                          </p:spTgt>
                                        </p:tgtEl>
                                        <p:attrNameLst>
                                          <p:attrName>style.visibility</p:attrName>
                                        </p:attrNameLst>
                                      </p:cBhvr>
                                      <p:to>
                                        <p:strVal val="visible"/>
                                      </p:to>
                                    </p:set>
                                    <p:anim calcmode="lin" valueType="num">
                                      <p:cBhvr>
                                        <p:cTn id="145"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146"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147" dur="500"/>
                                        <p:tgtEl>
                                          <p:spTgt spid="71">
                                            <p:txEl>
                                              <p:pRg st="0" end="0"/>
                                            </p:txEl>
                                          </p:spTgt>
                                        </p:tgtEl>
                                      </p:cBhvr>
                                    </p:animEffect>
                                  </p:childTnLst>
                                </p:cTn>
                              </p:par>
                            </p:childTnLst>
                          </p:cTn>
                        </p:par>
                        <p:par>
                          <p:cTn id="148" fill="hold">
                            <p:stCondLst>
                              <p:cond delay="13000"/>
                            </p:stCondLst>
                            <p:childTnLst>
                              <p:par>
                                <p:cTn id="149" presetID="18" presetClass="entr" presetSubtype="3" fill="hold" nodeType="afterEffect">
                                  <p:stCondLst>
                                    <p:cond delay="0"/>
                                  </p:stCondLst>
                                  <p:childTnLst>
                                    <p:set>
                                      <p:cBhvr>
                                        <p:cTn id="150" dur="1" fill="hold">
                                          <p:stCondLst>
                                            <p:cond delay="0"/>
                                          </p:stCondLst>
                                        </p:cTn>
                                        <p:tgtEl>
                                          <p:spTgt spid="65"/>
                                        </p:tgtEl>
                                        <p:attrNameLst>
                                          <p:attrName>style.visibility</p:attrName>
                                        </p:attrNameLst>
                                      </p:cBhvr>
                                      <p:to>
                                        <p:strVal val="visible"/>
                                      </p:to>
                                    </p:set>
                                    <p:animEffect transition="in" filter="strips(upRight)">
                                      <p:cBhvr>
                                        <p:cTn id="151" dur="500"/>
                                        <p:tgtEl>
                                          <p:spTgt spid="65"/>
                                        </p:tgtEl>
                                      </p:cBhvr>
                                    </p:animEffect>
                                  </p:childTnLst>
                                </p:cTn>
                              </p:par>
                            </p:childTnLst>
                          </p:cTn>
                        </p:par>
                        <p:par>
                          <p:cTn id="152" fill="hold">
                            <p:stCondLst>
                              <p:cond delay="13500"/>
                            </p:stCondLst>
                            <p:childTnLst>
                              <p:par>
                                <p:cTn id="153" presetID="53" presetClass="entr" presetSubtype="0" fill="hold" grpId="0" nodeType="afterEffect">
                                  <p:stCondLst>
                                    <p:cond delay="0"/>
                                  </p:stCondLst>
                                  <p:childTnLst>
                                    <p:set>
                                      <p:cBhvr>
                                        <p:cTn id="154" dur="1" fill="hold">
                                          <p:stCondLst>
                                            <p:cond delay="0"/>
                                          </p:stCondLst>
                                        </p:cTn>
                                        <p:tgtEl>
                                          <p:spTgt spid="36"/>
                                        </p:tgtEl>
                                        <p:attrNameLst>
                                          <p:attrName>style.visibility</p:attrName>
                                        </p:attrNameLst>
                                      </p:cBhvr>
                                      <p:to>
                                        <p:strVal val="visible"/>
                                      </p:to>
                                    </p:set>
                                    <p:anim calcmode="lin" valueType="num">
                                      <p:cBhvr>
                                        <p:cTn id="155" dur="500" fill="hold"/>
                                        <p:tgtEl>
                                          <p:spTgt spid="36"/>
                                        </p:tgtEl>
                                        <p:attrNameLst>
                                          <p:attrName>ppt_w</p:attrName>
                                        </p:attrNameLst>
                                      </p:cBhvr>
                                      <p:tavLst>
                                        <p:tav tm="0">
                                          <p:val>
                                            <p:fltVal val="0"/>
                                          </p:val>
                                        </p:tav>
                                        <p:tav tm="100000">
                                          <p:val>
                                            <p:strVal val="#ppt_w"/>
                                          </p:val>
                                        </p:tav>
                                      </p:tavLst>
                                    </p:anim>
                                    <p:anim calcmode="lin" valueType="num">
                                      <p:cBhvr>
                                        <p:cTn id="156" dur="500" fill="hold"/>
                                        <p:tgtEl>
                                          <p:spTgt spid="36"/>
                                        </p:tgtEl>
                                        <p:attrNameLst>
                                          <p:attrName>ppt_h</p:attrName>
                                        </p:attrNameLst>
                                      </p:cBhvr>
                                      <p:tavLst>
                                        <p:tav tm="0">
                                          <p:val>
                                            <p:fltVal val="0"/>
                                          </p:val>
                                        </p:tav>
                                        <p:tav tm="100000">
                                          <p:val>
                                            <p:strVal val="#ppt_h"/>
                                          </p:val>
                                        </p:tav>
                                      </p:tavLst>
                                    </p:anim>
                                    <p:animEffect transition="in" filter="fade">
                                      <p:cBhvr>
                                        <p:cTn id="157" dur="500"/>
                                        <p:tgtEl>
                                          <p:spTgt spid="36"/>
                                        </p:tgtEl>
                                      </p:cBhvr>
                                    </p:animEffect>
                                  </p:childTnLst>
                                </p:cTn>
                              </p:par>
                            </p:childTnLst>
                          </p:cTn>
                        </p:par>
                        <p:par>
                          <p:cTn id="158" fill="hold">
                            <p:stCondLst>
                              <p:cond delay="14000"/>
                            </p:stCondLst>
                            <p:childTnLst>
                              <p:par>
                                <p:cTn id="159" presetID="53" presetClass="entr" presetSubtype="0" fill="hold" grpId="0" nodeType="afterEffect">
                                  <p:stCondLst>
                                    <p:cond delay="0"/>
                                  </p:stCondLst>
                                  <p:childTnLst>
                                    <p:set>
                                      <p:cBhvr>
                                        <p:cTn id="160" dur="1" fill="hold">
                                          <p:stCondLst>
                                            <p:cond delay="0"/>
                                          </p:stCondLst>
                                        </p:cTn>
                                        <p:tgtEl>
                                          <p:spTgt spid="38"/>
                                        </p:tgtEl>
                                        <p:attrNameLst>
                                          <p:attrName>style.visibility</p:attrName>
                                        </p:attrNameLst>
                                      </p:cBhvr>
                                      <p:to>
                                        <p:strVal val="visible"/>
                                      </p:to>
                                    </p:set>
                                    <p:anim calcmode="lin" valueType="num">
                                      <p:cBhvr>
                                        <p:cTn id="161" dur="500" fill="hold"/>
                                        <p:tgtEl>
                                          <p:spTgt spid="38"/>
                                        </p:tgtEl>
                                        <p:attrNameLst>
                                          <p:attrName>ppt_w</p:attrName>
                                        </p:attrNameLst>
                                      </p:cBhvr>
                                      <p:tavLst>
                                        <p:tav tm="0">
                                          <p:val>
                                            <p:fltVal val="0"/>
                                          </p:val>
                                        </p:tav>
                                        <p:tav tm="100000">
                                          <p:val>
                                            <p:strVal val="#ppt_w"/>
                                          </p:val>
                                        </p:tav>
                                      </p:tavLst>
                                    </p:anim>
                                    <p:anim calcmode="lin" valueType="num">
                                      <p:cBhvr>
                                        <p:cTn id="162" dur="500" fill="hold"/>
                                        <p:tgtEl>
                                          <p:spTgt spid="38"/>
                                        </p:tgtEl>
                                        <p:attrNameLst>
                                          <p:attrName>ppt_h</p:attrName>
                                        </p:attrNameLst>
                                      </p:cBhvr>
                                      <p:tavLst>
                                        <p:tav tm="0">
                                          <p:val>
                                            <p:fltVal val="0"/>
                                          </p:val>
                                        </p:tav>
                                        <p:tav tm="100000">
                                          <p:val>
                                            <p:strVal val="#ppt_h"/>
                                          </p:val>
                                        </p:tav>
                                      </p:tavLst>
                                    </p:anim>
                                    <p:animEffect transition="in" filter="fade">
                                      <p:cBhvr>
                                        <p:cTn id="163" dur="500"/>
                                        <p:tgtEl>
                                          <p:spTgt spid="38"/>
                                        </p:tgtEl>
                                      </p:cBhvr>
                                    </p:animEffect>
                                  </p:childTnLst>
                                </p:cTn>
                              </p:par>
                            </p:childTnLst>
                          </p:cTn>
                        </p:par>
                        <p:par>
                          <p:cTn id="164" fill="hold">
                            <p:stCondLst>
                              <p:cond delay="14500"/>
                            </p:stCondLst>
                            <p:childTnLst>
                              <p:par>
                                <p:cTn id="165" presetID="53" presetClass="entr" presetSubtype="0" fill="hold" grpId="0" nodeType="afterEffect">
                                  <p:stCondLst>
                                    <p:cond delay="0"/>
                                  </p:stCondLst>
                                  <p:childTnLst>
                                    <p:set>
                                      <p:cBhvr>
                                        <p:cTn id="166" dur="1" fill="hold">
                                          <p:stCondLst>
                                            <p:cond delay="0"/>
                                          </p:stCondLst>
                                        </p:cTn>
                                        <p:tgtEl>
                                          <p:spTgt spid="75">
                                            <p:bg/>
                                          </p:spTgt>
                                        </p:tgtEl>
                                        <p:attrNameLst>
                                          <p:attrName>style.visibility</p:attrName>
                                        </p:attrNameLst>
                                      </p:cBhvr>
                                      <p:to>
                                        <p:strVal val="visible"/>
                                      </p:to>
                                    </p:set>
                                    <p:anim calcmode="lin" valueType="num">
                                      <p:cBhvr>
                                        <p:cTn id="167" dur="500" fill="hold"/>
                                        <p:tgtEl>
                                          <p:spTgt spid="75">
                                            <p:bg/>
                                          </p:spTgt>
                                        </p:tgtEl>
                                        <p:attrNameLst>
                                          <p:attrName>ppt_w</p:attrName>
                                        </p:attrNameLst>
                                      </p:cBhvr>
                                      <p:tavLst>
                                        <p:tav tm="0">
                                          <p:val>
                                            <p:fltVal val="0"/>
                                          </p:val>
                                        </p:tav>
                                        <p:tav tm="100000">
                                          <p:val>
                                            <p:strVal val="#ppt_w"/>
                                          </p:val>
                                        </p:tav>
                                      </p:tavLst>
                                    </p:anim>
                                    <p:anim calcmode="lin" valueType="num">
                                      <p:cBhvr>
                                        <p:cTn id="168" dur="500" fill="hold"/>
                                        <p:tgtEl>
                                          <p:spTgt spid="75">
                                            <p:bg/>
                                          </p:spTgt>
                                        </p:tgtEl>
                                        <p:attrNameLst>
                                          <p:attrName>ppt_h</p:attrName>
                                        </p:attrNameLst>
                                      </p:cBhvr>
                                      <p:tavLst>
                                        <p:tav tm="0">
                                          <p:val>
                                            <p:fltVal val="0"/>
                                          </p:val>
                                        </p:tav>
                                        <p:tav tm="100000">
                                          <p:val>
                                            <p:strVal val="#ppt_h"/>
                                          </p:val>
                                        </p:tav>
                                      </p:tavLst>
                                    </p:anim>
                                    <p:animEffect transition="in" filter="fade">
                                      <p:cBhvr>
                                        <p:cTn id="169" dur="500"/>
                                        <p:tgtEl>
                                          <p:spTgt spid="75">
                                            <p:bg/>
                                          </p:spTgt>
                                        </p:tgtEl>
                                      </p:cBhvr>
                                    </p:animEffect>
                                  </p:childTnLst>
                                </p:cTn>
                              </p:par>
                            </p:childTnLst>
                          </p:cTn>
                        </p:par>
                        <p:par>
                          <p:cTn id="170" fill="hold">
                            <p:stCondLst>
                              <p:cond delay="15000"/>
                            </p:stCondLst>
                            <p:childTnLst>
                              <p:par>
                                <p:cTn id="171" presetID="53" presetClass="entr" presetSubtype="0" fill="hold" grpId="0" nodeType="afterEffect">
                                  <p:stCondLst>
                                    <p:cond delay="0"/>
                                  </p:stCondLst>
                                  <p:childTnLst>
                                    <p:set>
                                      <p:cBhvr>
                                        <p:cTn id="172" dur="1" fill="hold">
                                          <p:stCondLst>
                                            <p:cond delay="0"/>
                                          </p:stCondLst>
                                        </p:cTn>
                                        <p:tgtEl>
                                          <p:spTgt spid="75">
                                            <p:txEl>
                                              <p:pRg st="0" end="0"/>
                                            </p:txEl>
                                          </p:spTgt>
                                        </p:tgtEl>
                                        <p:attrNameLst>
                                          <p:attrName>style.visibility</p:attrName>
                                        </p:attrNameLst>
                                      </p:cBhvr>
                                      <p:to>
                                        <p:strVal val="visible"/>
                                      </p:to>
                                    </p:set>
                                    <p:anim calcmode="lin" valueType="num">
                                      <p:cBhvr>
                                        <p:cTn id="173" dur="5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174" dur="5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175" dur="500"/>
                                        <p:tgtEl>
                                          <p:spTgt spid="75">
                                            <p:txEl>
                                              <p:pRg st="0" end="0"/>
                                            </p:txEl>
                                          </p:spTgt>
                                        </p:tgtEl>
                                      </p:cBhvr>
                                    </p:animEffect>
                                  </p:childTnLst>
                                </p:cTn>
                              </p:par>
                            </p:childTnLst>
                          </p:cTn>
                        </p:par>
                        <p:par>
                          <p:cTn id="176" fill="hold">
                            <p:stCondLst>
                              <p:cond delay="15500"/>
                            </p:stCondLst>
                            <p:childTnLst>
                              <p:par>
                                <p:cTn id="177" presetID="18" presetClass="entr" presetSubtype="6" fill="hold" nodeType="afterEffect">
                                  <p:stCondLst>
                                    <p:cond delay="0"/>
                                  </p:stCondLst>
                                  <p:childTnLst>
                                    <p:set>
                                      <p:cBhvr>
                                        <p:cTn id="178" dur="1" fill="hold">
                                          <p:stCondLst>
                                            <p:cond delay="0"/>
                                          </p:stCondLst>
                                        </p:cTn>
                                        <p:tgtEl>
                                          <p:spTgt spid="69"/>
                                        </p:tgtEl>
                                        <p:attrNameLst>
                                          <p:attrName>style.visibility</p:attrName>
                                        </p:attrNameLst>
                                      </p:cBhvr>
                                      <p:to>
                                        <p:strVal val="visible"/>
                                      </p:to>
                                    </p:set>
                                    <p:animEffect transition="in" filter="strips(downRight)">
                                      <p:cBhvr>
                                        <p:cTn id="179" dur="500"/>
                                        <p:tgtEl>
                                          <p:spTgt spid="69"/>
                                        </p:tgtEl>
                                      </p:cBhvr>
                                    </p:animEffect>
                                  </p:childTnLst>
                                </p:cTn>
                              </p:par>
                            </p:childTnLst>
                          </p:cTn>
                        </p:par>
                        <p:par>
                          <p:cTn id="180" fill="hold">
                            <p:stCondLst>
                              <p:cond delay="16000"/>
                            </p:stCondLst>
                            <p:childTnLst>
                              <p:par>
                                <p:cTn id="181" presetID="53" presetClass="entr" presetSubtype="0" fill="hold" grpId="0" nodeType="afterEffect">
                                  <p:stCondLst>
                                    <p:cond delay="0"/>
                                  </p:stCondLst>
                                  <p:childTnLst>
                                    <p:set>
                                      <p:cBhvr>
                                        <p:cTn id="182" dur="1" fill="hold">
                                          <p:stCondLst>
                                            <p:cond delay="0"/>
                                          </p:stCondLst>
                                        </p:cTn>
                                        <p:tgtEl>
                                          <p:spTgt spid="47"/>
                                        </p:tgtEl>
                                        <p:attrNameLst>
                                          <p:attrName>style.visibility</p:attrName>
                                        </p:attrNameLst>
                                      </p:cBhvr>
                                      <p:to>
                                        <p:strVal val="visible"/>
                                      </p:to>
                                    </p:set>
                                    <p:anim calcmode="lin" valueType="num">
                                      <p:cBhvr>
                                        <p:cTn id="183" dur="500" fill="hold"/>
                                        <p:tgtEl>
                                          <p:spTgt spid="47"/>
                                        </p:tgtEl>
                                        <p:attrNameLst>
                                          <p:attrName>ppt_w</p:attrName>
                                        </p:attrNameLst>
                                      </p:cBhvr>
                                      <p:tavLst>
                                        <p:tav tm="0">
                                          <p:val>
                                            <p:fltVal val="0"/>
                                          </p:val>
                                        </p:tav>
                                        <p:tav tm="100000">
                                          <p:val>
                                            <p:strVal val="#ppt_w"/>
                                          </p:val>
                                        </p:tav>
                                      </p:tavLst>
                                    </p:anim>
                                    <p:anim calcmode="lin" valueType="num">
                                      <p:cBhvr>
                                        <p:cTn id="184" dur="500" fill="hold"/>
                                        <p:tgtEl>
                                          <p:spTgt spid="47"/>
                                        </p:tgtEl>
                                        <p:attrNameLst>
                                          <p:attrName>ppt_h</p:attrName>
                                        </p:attrNameLst>
                                      </p:cBhvr>
                                      <p:tavLst>
                                        <p:tav tm="0">
                                          <p:val>
                                            <p:fltVal val="0"/>
                                          </p:val>
                                        </p:tav>
                                        <p:tav tm="100000">
                                          <p:val>
                                            <p:strVal val="#ppt_h"/>
                                          </p:val>
                                        </p:tav>
                                      </p:tavLst>
                                    </p:anim>
                                    <p:animEffect transition="in" filter="fade">
                                      <p:cBhvr>
                                        <p:cTn id="185" dur="500"/>
                                        <p:tgtEl>
                                          <p:spTgt spid="47"/>
                                        </p:tgtEl>
                                      </p:cBhvr>
                                    </p:animEffect>
                                  </p:childTnLst>
                                </p:cTn>
                              </p:par>
                            </p:childTnLst>
                          </p:cTn>
                        </p:par>
                        <p:par>
                          <p:cTn id="186" fill="hold">
                            <p:stCondLst>
                              <p:cond delay="16500"/>
                            </p:stCondLst>
                            <p:childTnLst>
                              <p:par>
                                <p:cTn id="187" presetID="53" presetClass="entr" presetSubtype="0" fill="hold" grpId="0" nodeType="afterEffect">
                                  <p:stCondLst>
                                    <p:cond delay="0"/>
                                  </p:stCondLst>
                                  <p:childTnLst>
                                    <p:set>
                                      <p:cBhvr>
                                        <p:cTn id="188" dur="1" fill="hold">
                                          <p:stCondLst>
                                            <p:cond delay="0"/>
                                          </p:stCondLst>
                                        </p:cTn>
                                        <p:tgtEl>
                                          <p:spTgt spid="54"/>
                                        </p:tgtEl>
                                        <p:attrNameLst>
                                          <p:attrName>style.visibility</p:attrName>
                                        </p:attrNameLst>
                                      </p:cBhvr>
                                      <p:to>
                                        <p:strVal val="visible"/>
                                      </p:to>
                                    </p:set>
                                    <p:anim calcmode="lin" valueType="num">
                                      <p:cBhvr>
                                        <p:cTn id="189" dur="500" fill="hold"/>
                                        <p:tgtEl>
                                          <p:spTgt spid="54"/>
                                        </p:tgtEl>
                                        <p:attrNameLst>
                                          <p:attrName>ppt_w</p:attrName>
                                        </p:attrNameLst>
                                      </p:cBhvr>
                                      <p:tavLst>
                                        <p:tav tm="0">
                                          <p:val>
                                            <p:fltVal val="0"/>
                                          </p:val>
                                        </p:tav>
                                        <p:tav tm="100000">
                                          <p:val>
                                            <p:strVal val="#ppt_w"/>
                                          </p:val>
                                        </p:tav>
                                      </p:tavLst>
                                    </p:anim>
                                    <p:anim calcmode="lin" valueType="num">
                                      <p:cBhvr>
                                        <p:cTn id="190" dur="500" fill="hold"/>
                                        <p:tgtEl>
                                          <p:spTgt spid="54"/>
                                        </p:tgtEl>
                                        <p:attrNameLst>
                                          <p:attrName>ppt_h</p:attrName>
                                        </p:attrNameLst>
                                      </p:cBhvr>
                                      <p:tavLst>
                                        <p:tav tm="0">
                                          <p:val>
                                            <p:fltVal val="0"/>
                                          </p:val>
                                        </p:tav>
                                        <p:tav tm="100000">
                                          <p:val>
                                            <p:strVal val="#ppt_h"/>
                                          </p:val>
                                        </p:tav>
                                      </p:tavLst>
                                    </p:anim>
                                    <p:animEffect transition="in" filter="fade">
                                      <p:cBhvr>
                                        <p:cTn id="191" dur="500"/>
                                        <p:tgtEl>
                                          <p:spTgt spid="54"/>
                                        </p:tgtEl>
                                      </p:cBhvr>
                                    </p:animEffect>
                                  </p:childTnLst>
                                </p:cTn>
                              </p:par>
                            </p:childTnLst>
                          </p:cTn>
                        </p:par>
                        <p:par>
                          <p:cTn id="192" fill="hold">
                            <p:stCondLst>
                              <p:cond delay="17000"/>
                            </p:stCondLst>
                            <p:childTnLst>
                              <p:par>
                                <p:cTn id="193" presetID="53" presetClass="entr" presetSubtype="0" fill="hold" grpId="0" nodeType="afterEffect">
                                  <p:stCondLst>
                                    <p:cond delay="0"/>
                                  </p:stCondLst>
                                  <p:childTnLst>
                                    <p:set>
                                      <p:cBhvr>
                                        <p:cTn id="194" dur="1" fill="hold">
                                          <p:stCondLst>
                                            <p:cond delay="0"/>
                                          </p:stCondLst>
                                        </p:cTn>
                                        <p:tgtEl>
                                          <p:spTgt spid="73">
                                            <p:bg/>
                                          </p:spTgt>
                                        </p:tgtEl>
                                        <p:attrNameLst>
                                          <p:attrName>style.visibility</p:attrName>
                                        </p:attrNameLst>
                                      </p:cBhvr>
                                      <p:to>
                                        <p:strVal val="visible"/>
                                      </p:to>
                                    </p:set>
                                    <p:anim calcmode="lin" valueType="num">
                                      <p:cBhvr>
                                        <p:cTn id="195" dur="500" fill="hold"/>
                                        <p:tgtEl>
                                          <p:spTgt spid="73">
                                            <p:bg/>
                                          </p:spTgt>
                                        </p:tgtEl>
                                        <p:attrNameLst>
                                          <p:attrName>ppt_w</p:attrName>
                                        </p:attrNameLst>
                                      </p:cBhvr>
                                      <p:tavLst>
                                        <p:tav tm="0">
                                          <p:val>
                                            <p:fltVal val="0"/>
                                          </p:val>
                                        </p:tav>
                                        <p:tav tm="100000">
                                          <p:val>
                                            <p:strVal val="#ppt_w"/>
                                          </p:val>
                                        </p:tav>
                                      </p:tavLst>
                                    </p:anim>
                                    <p:anim calcmode="lin" valueType="num">
                                      <p:cBhvr>
                                        <p:cTn id="196" dur="500" fill="hold"/>
                                        <p:tgtEl>
                                          <p:spTgt spid="73">
                                            <p:bg/>
                                          </p:spTgt>
                                        </p:tgtEl>
                                        <p:attrNameLst>
                                          <p:attrName>ppt_h</p:attrName>
                                        </p:attrNameLst>
                                      </p:cBhvr>
                                      <p:tavLst>
                                        <p:tav tm="0">
                                          <p:val>
                                            <p:fltVal val="0"/>
                                          </p:val>
                                        </p:tav>
                                        <p:tav tm="100000">
                                          <p:val>
                                            <p:strVal val="#ppt_h"/>
                                          </p:val>
                                        </p:tav>
                                      </p:tavLst>
                                    </p:anim>
                                    <p:animEffect transition="in" filter="fade">
                                      <p:cBhvr>
                                        <p:cTn id="197" dur="500"/>
                                        <p:tgtEl>
                                          <p:spTgt spid="73">
                                            <p:bg/>
                                          </p:spTgt>
                                        </p:tgtEl>
                                      </p:cBhvr>
                                    </p:animEffect>
                                  </p:childTnLst>
                                </p:cTn>
                              </p:par>
                            </p:childTnLst>
                          </p:cTn>
                        </p:par>
                        <p:par>
                          <p:cTn id="198" fill="hold">
                            <p:stCondLst>
                              <p:cond delay="17500"/>
                            </p:stCondLst>
                            <p:childTnLst>
                              <p:par>
                                <p:cTn id="199" presetID="53" presetClass="entr" presetSubtype="0" fill="hold" grpId="0" nodeType="afterEffect">
                                  <p:stCondLst>
                                    <p:cond delay="0"/>
                                  </p:stCondLst>
                                  <p:childTnLst>
                                    <p:set>
                                      <p:cBhvr>
                                        <p:cTn id="200" dur="1" fill="hold">
                                          <p:stCondLst>
                                            <p:cond delay="0"/>
                                          </p:stCondLst>
                                        </p:cTn>
                                        <p:tgtEl>
                                          <p:spTgt spid="73">
                                            <p:txEl>
                                              <p:pRg st="0" end="0"/>
                                            </p:txEl>
                                          </p:spTgt>
                                        </p:tgtEl>
                                        <p:attrNameLst>
                                          <p:attrName>style.visibility</p:attrName>
                                        </p:attrNameLst>
                                      </p:cBhvr>
                                      <p:to>
                                        <p:strVal val="visible"/>
                                      </p:to>
                                    </p:set>
                                    <p:anim calcmode="lin" valueType="num">
                                      <p:cBhvr>
                                        <p:cTn id="201" dur="5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202" dur="5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203" dur="500"/>
                                        <p:tgtEl>
                                          <p:spTgt spid="73">
                                            <p:txEl>
                                              <p:pRg st="0" end="0"/>
                                            </p:txEl>
                                          </p:spTgt>
                                        </p:tgtEl>
                                      </p:cBhvr>
                                    </p:animEffect>
                                  </p:childTnLst>
                                </p:cTn>
                              </p:par>
                            </p:childTnLst>
                          </p:cTn>
                        </p:par>
                        <p:par>
                          <p:cTn id="204" fill="hold">
                            <p:stCondLst>
                              <p:cond delay="18000"/>
                            </p:stCondLst>
                            <p:childTnLst>
                              <p:par>
                                <p:cTn id="205" presetID="53" presetClass="entr" presetSubtype="0" fill="hold" nodeType="afterEffect">
                                  <p:stCondLst>
                                    <p:cond delay="0"/>
                                  </p:stCondLst>
                                  <p:childTnLst>
                                    <p:set>
                                      <p:cBhvr>
                                        <p:cTn id="206" dur="1" fill="hold">
                                          <p:stCondLst>
                                            <p:cond delay="0"/>
                                          </p:stCondLst>
                                        </p:cTn>
                                        <p:tgtEl>
                                          <p:spTgt spid="78"/>
                                        </p:tgtEl>
                                        <p:attrNameLst>
                                          <p:attrName>style.visibility</p:attrName>
                                        </p:attrNameLst>
                                      </p:cBhvr>
                                      <p:to>
                                        <p:strVal val="visible"/>
                                      </p:to>
                                    </p:set>
                                    <p:anim calcmode="lin" valueType="num">
                                      <p:cBhvr>
                                        <p:cTn id="207" dur="500" fill="hold"/>
                                        <p:tgtEl>
                                          <p:spTgt spid="78"/>
                                        </p:tgtEl>
                                        <p:attrNameLst>
                                          <p:attrName>ppt_w</p:attrName>
                                        </p:attrNameLst>
                                      </p:cBhvr>
                                      <p:tavLst>
                                        <p:tav tm="0">
                                          <p:val>
                                            <p:fltVal val="0"/>
                                          </p:val>
                                        </p:tav>
                                        <p:tav tm="100000">
                                          <p:val>
                                            <p:strVal val="#ppt_w"/>
                                          </p:val>
                                        </p:tav>
                                      </p:tavLst>
                                    </p:anim>
                                    <p:anim calcmode="lin" valueType="num">
                                      <p:cBhvr>
                                        <p:cTn id="208" dur="500" fill="hold"/>
                                        <p:tgtEl>
                                          <p:spTgt spid="78"/>
                                        </p:tgtEl>
                                        <p:attrNameLst>
                                          <p:attrName>ppt_h</p:attrName>
                                        </p:attrNameLst>
                                      </p:cBhvr>
                                      <p:tavLst>
                                        <p:tav tm="0">
                                          <p:val>
                                            <p:fltVal val="0"/>
                                          </p:val>
                                        </p:tav>
                                        <p:tav tm="100000">
                                          <p:val>
                                            <p:strVal val="#ppt_h"/>
                                          </p:val>
                                        </p:tav>
                                      </p:tavLst>
                                    </p:anim>
                                    <p:animEffect transition="in" filter="fade">
                                      <p:cBhvr>
                                        <p:cTn id="209" dur="500"/>
                                        <p:tgtEl>
                                          <p:spTgt spid="78"/>
                                        </p:tgtEl>
                                      </p:cBhvr>
                                    </p:animEffect>
                                  </p:childTnLst>
                                </p:cTn>
                              </p:par>
                              <p:par>
                                <p:cTn id="210" presetID="22" presetClass="entr" presetSubtype="8" fill="hold" nodeType="withEffect">
                                  <p:stCondLst>
                                    <p:cond delay="0"/>
                                  </p:stCondLst>
                                  <p:childTnLst>
                                    <p:set>
                                      <p:cBhvr>
                                        <p:cTn id="211" dur="1" fill="hold">
                                          <p:stCondLst>
                                            <p:cond delay="0"/>
                                          </p:stCondLst>
                                        </p:cTn>
                                        <p:tgtEl>
                                          <p:spTgt spid="81"/>
                                        </p:tgtEl>
                                        <p:attrNameLst>
                                          <p:attrName>style.visibility</p:attrName>
                                        </p:attrNameLst>
                                      </p:cBhvr>
                                      <p:to>
                                        <p:strVal val="visible"/>
                                      </p:to>
                                    </p:set>
                                    <p:animEffect transition="in" filter="wipe(left)">
                                      <p:cBhvr>
                                        <p:cTn id="212" dur="500"/>
                                        <p:tgtEl>
                                          <p:spTgt spid="81"/>
                                        </p:tgtEl>
                                      </p:cBhvr>
                                    </p:animEffect>
                                  </p:childTnLst>
                                </p:cTn>
                              </p:par>
                              <p:par>
                                <p:cTn id="213" presetID="22" presetClass="entr" presetSubtype="2" fill="hold" nodeType="withEffect">
                                  <p:stCondLst>
                                    <p:cond delay="0"/>
                                  </p:stCondLst>
                                  <p:childTnLst>
                                    <p:set>
                                      <p:cBhvr>
                                        <p:cTn id="214" dur="1" fill="hold">
                                          <p:stCondLst>
                                            <p:cond delay="0"/>
                                          </p:stCondLst>
                                        </p:cTn>
                                        <p:tgtEl>
                                          <p:spTgt spid="82"/>
                                        </p:tgtEl>
                                        <p:attrNameLst>
                                          <p:attrName>style.visibility</p:attrName>
                                        </p:attrNameLst>
                                      </p:cBhvr>
                                      <p:to>
                                        <p:strVal val="visible"/>
                                      </p:to>
                                    </p:set>
                                    <p:animEffect transition="in" filter="wipe(right)">
                                      <p:cBhvr>
                                        <p:cTn id="21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0" grpId="0" animBg="1"/>
      <p:bldP spid="29" grpId="0" animBg="1"/>
      <p:bldP spid="33" grpId="0" animBg="1"/>
      <p:bldP spid="36" grpId="0" animBg="1"/>
      <p:bldP spid="38" grpId="0" animBg="1"/>
      <p:bldP spid="39" grpId="0" animBg="1"/>
      <p:bldP spid="41" grpId="0" animBg="1"/>
      <p:bldP spid="42" grpId="0" animBg="1"/>
      <p:bldP spid="43" grpId="0" animBg="1"/>
      <p:bldP spid="44" grpId="0" animBg="1"/>
      <p:bldP spid="45" grpId="0" animBg="1"/>
      <p:bldP spid="47" grpId="0" animBg="1"/>
      <p:bldP spid="54" grpId="0" animBg="1"/>
      <p:bldP spid="70" grpId="0" build="p" animBg="1">
        <p:tmplLst>
          <p:tmpl>
            <p:tnLst>
              <p:par>
                <p:cTn presetID="53" presetClass="entr" presetSubtype="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Effect transition="in" filter="fade">
                      <p:cBhvr>
                        <p:cTn dur="500"/>
                        <p:tgtEl>
                          <p:spTgt spid="70"/>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Effect transition="in" filter="fade">
                      <p:cBhvr>
                        <p:cTn dur="500"/>
                        <p:tgtEl>
                          <p:spTgt spid="70"/>
                        </p:tgtEl>
                      </p:cBhvr>
                    </p:animEffect>
                  </p:childTnLst>
                </p:cTn>
              </p:par>
            </p:tnLst>
          </p:tmpl>
        </p:tmplLst>
      </p:bldP>
      <p:bldP spid="71" grpId="0" build="p" animBg="1">
        <p:tmplLst>
          <p:tmpl>
            <p:tnLst>
              <p:par>
                <p:cTn presetID="53" presetClass="entr" presetSubtype="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Lst>
      </p:bldP>
      <p:bldP spid="72" grpId="0" build="p" animBg="1">
        <p:tmplLst>
          <p:tmpl>
            <p:tnLst>
              <p:par>
                <p:cTn presetID="53" presetClass="entr" presetSubtype="0"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73" grpId="0" build="p" animBg="1">
        <p:tmplLst>
          <p:tmpl>
            <p:tnLst>
              <p:par>
                <p:cTn presetID="53"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Lst>
      </p:bldP>
      <p:bldP spid="74" grpId="0" build="p" animBg="1">
        <p:tmplLst>
          <p:tmpl>
            <p:tnLst>
              <p:par>
                <p:cTn presetID="53" presetClass="entr" presetSubtype="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500" fill="hold"/>
                        <p:tgtEl>
                          <p:spTgt spid="74"/>
                        </p:tgtEl>
                        <p:attrNameLst>
                          <p:attrName>ppt_w</p:attrName>
                        </p:attrNameLst>
                      </p:cBhvr>
                      <p:tavLst>
                        <p:tav tm="0">
                          <p:val>
                            <p:fltVal val="0"/>
                          </p:val>
                        </p:tav>
                        <p:tav tm="100000">
                          <p:val>
                            <p:strVal val="#ppt_w"/>
                          </p:val>
                        </p:tav>
                      </p:tavLst>
                    </p:anim>
                    <p:anim calcmode="lin" valueType="num">
                      <p:cBhvr>
                        <p:cTn dur="500" fill="hold"/>
                        <p:tgtEl>
                          <p:spTgt spid="74"/>
                        </p:tgtEl>
                        <p:attrNameLst>
                          <p:attrName>ppt_h</p:attrName>
                        </p:attrNameLst>
                      </p:cBhvr>
                      <p:tavLst>
                        <p:tav tm="0">
                          <p:val>
                            <p:fltVal val="0"/>
                          </p:val>
                        </p:tav>
                        <p:tav tm="100000">
                          <p:val>
                            <p:strVal val="#ppt_h"/>
                          </p:val>
                        </p:tav>
                      </p:tavLst>
                    </p:anim>
                    <p:animEffect transition="in" filter="fade">
                      <p:cBhvr>
                        <p:cTn dur="500"/>
                        <p:tgtEl>
                          <p:spTgt spid="74"/>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500" fill="hold"/>
                        <p:tgtEl>
                          <p:spTgt spid="74"/>
                        </p:tgtEl>
                        <p:attrNameLst>
                          <p:attrName>ppt_w</p:attrName>
                        </p:attrNameLst>
                      </p:cBhvr>
                      <p:tavLst>
                        <p:tav tm="0">
                          <p:val>
                            <p:fltVal val="0"/>
                          </p:val>
                        </p:tav>
                        <p:tav tm="100000">
                          <p:val>
                            <p:strVal val="#ppt_w"/>
                          </p:val>
                        </p:tav>
                      </p:tavLst>
                    </p:anim>
                    <p:anim calcmode="lin" valueType="num">
                      <p:cBhvr>
                        <p:cTn dur="500" fill="hold"/>
                        <p:tgtEl>
                          <p:spTgt spid="74"/>
                        </p:tgtEl>
                        <p:attrNameLst>
                          <p:attrName>ppt_h</p:attrName>
                        </p:attrNameLst>
                      </p:cBhvr>
                      <p:tavLst>
                        <p:tav tm="0">
                          <p:val>
                            <p:fltVal val="0"/>
                          </p:val>
                        </p:tav>
                        <p:tav tm="100000">
                          <p:val>
                            <p:strVal val="#ppt_h"/>
                          </p:val>
                        </p:tav>
                      </p:tavLst>
                    </p:anim>
                    <p:animEffect transition="in" filter="fade">
                      <p:cBhvr>
                        <p:cTn dur="500"/>
                        <p:tgtEl>
                          <p:spTgt spid="74"/>
                        </p:tgtEl>
                      </p:cBhvr>
                    </p:animEffect>
                  </p:childTnLst>
                </p:cTn>
              </p:par>
            </p:tnLst>
          </p:tmpl>
        </p:tmplLst>
      </p:bldP>
      <p:bldP spid="75" grpId="0" build="p" animBg="1">
        <p:tmplLst>
          <p:tmpl>
            <p:tnLst>
              <p:par>
                <p:cTn presetID="53" presetClass="entr" presetSubtype="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500" fill="hold"/>
                        <p:tgtEl>
                          <p:spTgt spid="75"/>
                        </p:tgtEl>
                        <p:attrNameLst>
                          <p:attrName>ppt_w</p:attrName>
                        </p:attrNameLst>
                      </p:cBhvr>
                      <p:tavLst>
                        <p:tav tm="0">
                          <p:val>
                            <p:fltVal val="0"/>
                          </p:val>
                        </p:tav>
                        <p:tav tm="100000">
                          <p:val>
                            <p:strVal val="#ppt_w"/>
                          </p:val>
                        </p:tav>
                      </p:tavLst>
                    </p:anim>
                    <p:anim calcmode="lin" valueType="num">
                      <p:cBhvr>
                        <p:cTn dur="500" fill="hold"/>
                        <p:tgtEl>
                          <p:spTgt spid="75"/>
                        </p:tgtEl>
                        <p:attrNameLst>
                          <p:attrName>ppt_h</p:attrName>
                        </p:attrNameLst>
                      </p:cBhvr>
                      <p:tavLst>
                        <p:tav tm="0">
                          <p:val>
                            <p:fltVal val="0"/>
                          </p:val>
                        </p:tav>
                        <p:tav tm="100000">
                          <p:val>
                            <p:strVal val="#ppt_h"/>
                          </p:val>
                        </p:tav>
                      </p:tavLst>
                    </p:anim>
                    <p:animEffect transition="in" filter="fade">
                      <p:cBhvr>
                        <p:cTn dur="500"/>
                        <p:tgtEl>
                          <p:spTgt spid="75"/>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500" fill="hold"/>
                        <p:tgtEl>
                          <p:spTgt spid="75"/>
                        </p:tgtEl>
                        <p:attrNameLst>
                          <p:attrName>ppt_w</p:attrName>
                        </p:attrNameLst>
                      </p:cBhvr>
                      <p:tavLst>
                        <p:tav tm="0">
                          <p:val>
                            <p:fltVal val="0"/>
                          </p:val>
                        </p:tav>
                        <p:tav tm="100000">
                          <p:val>
                            <p:strVal val="#ppt_w"/>
                          </p:val>
                        </p:tav>
                      </p:tavLst>
                    </p:anim>
                    <p:anim calcmode="lin" valueType="num">
                      <p:cBhvr>
                        <p:cTn dur="500" fill="hold"/>
                        <p:tgtEl>
                          <p:spTgt spid="75"/>
                        </p:tgtEl>
                        <p:attrNameLst>
                          <p:attrName>ppt_h</p:attrName>
                        </p:attrNameLst>
                      </p:cBhvr>
                      <p:tavLst>
                        <p:tav tm="0">
                          <p:val>
                            <p:fltVal val="0"/>
                          </p:val>
                        </p:tav>
                        <p:tav tm="100000">
                          <p:val>
                            <p:strVal val="#ppt_h"/>
                          </p:val>
                        </p:tav>
                      </p:tavLst>
                    </p:anim>
                    <p:animEffect transition="in" filter="fade">
                      <p:cBhvr>
                        <p:cTn dur="500"/>
                        <p:tgtEl>
                          <p:spTgt spid="75"/>
                        </p:tgtEl>
                      </p:cBhvr>
                    </p:animEffect>
                  </p:childTnLst>
                </p:cTn>
              </p:par>
            </p:tnLst>
          </p:tmpl>
        </p:tmplLst>
      </p:bldP>
      <p:bldP spid="76" grpId="0" build="p" animBg="1">
        <p:tmplLst>
          <p:tmpl>
            <p:tnLst>
              <p:par>
                <p:cTn presetID="53" presetClass="entr" presetSubtype="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500" fill="hold"/>
                        <p:tgtEl>
                          <p:spTgt spid="76"/>
                        </p:tgtEl>
                        <p:attrNameLst>
                          <p:attrName>ppt_w</p:attrName>
                        </p:attrNameLst>
                      </p:cBhvr>
                      <p:tavLst>
                        <p:tav tm="0">
                          <p:val>
                            <p:fltVal val="0"/>
                          </p:val>
                        </p:tav>
                        <p:tav tm="100000">
                          <p:val>
                            <p:strVal val="#ppt_w"/>
                          </p:val>
                        </p:tav>
                      </p:tavLst>
                    </p:anim>
                    <p:anim calcmode="lin" valueType="num">
                      <p:cBhvr>
                        <p:cTn dur="500" fill="hold"/>
                        <p:tgtEl>
                          <p:spTgt spid="76"/>
                        </p:tgtEl>
                        <p:attrNameLst>
                          <p:attrName>ppt_h</p:attrName>
                        </p:attrNameLst>
                      </p:cBhvr>
                      <p:tavLst>
                        <p:tav tm="0">
                          <p:val>
                            <p:fltVal val="0"/>
                          </p:val>
                        </p:tav>
                        <p:tav tm="100000">
                          <p:val>
                            <p:strVal val="#ppt_h"/>
                          </p:val>
                        </p:tav>
                      </p:tavLst>
                    </p:anim>
                    <p:animEffect transition="in" filter="fade">
                      <p:cBhvr>
                        <p:cTn dur="500"/>
                        <p:tgtEl>
                          <p:spTgt spid="76"/>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500" fill="hold"/>
                        <p:tgtEl>
                          <p:spTgt spid="76"/>
                        </p:tgtEl>
                        <p:attrNameLst>
                          <p:attrName>ppt_w</p:attrName>
                        </p:attrNameLst>
                      </p:cBhvr>
                      <p:tavLst>
                        <p:tav tm="0">
                          <p:val>
                            <p:fltVal val="0"/>
                          </p:val>
                        </p:tav>
                        <p:tav tm="100000">
                          <p:val>
                            <p:strVal val="#ppt_w"/>
                          </p:val>
                        </p:tav>
                      </p:tavLst>
                    </p:anim>
                    <p:anim calcmode="lin" valueType="num">
                      <p:cBhvr>
                        <p:cTn dur="500" fill="hold"/>
                        <p:tgtEl>
                          <p:spTgt spid="76"/>
                        </p:tgtEl>
                        <p:attrNameLst>
                          <p:attrName>ppt_h</p:attrName>
                        </p:attrNameLst>
                      </p:cBhvr>
                      <p:tavLst>
                        <p:tav tm="0">
                          <p:val>
                            <p:fltVal val="0"/>
                          </p:val>
                        </p:tav>
                        <p:tav tm="100000">
                          <p:val>
                            <p:strVal val="#ppt_h"/>
                          </p:val>
                        </p:tav>
                      </p:tavLst>
                    </p:anim>
                    <p:animEffect transition="in" filter="fade">
                      <p:cBhvr>
                        <p:cTn dur="500"/>
                        <p:tgtEl>
                          <p:spTgt spid="76"/>
                        </p:tgtEl>
                      </p:cBhvr>
                    </p:animEffect>
                  </p:childTnLst>
                </p:cTn>
              </p:par>
            </p:tnLst>
          </p:tmpl>
        </p:tmplLst>
      </p:bldP>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3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50" name="Oval 49"/>
          <p:cNvSpPr/>
          <p:nvPr userDrawn="1"/>
        </p:nvSpPr>
        <p:spPr>
          <a:xfrm>
            <a:off x="4715588" y="1566794"/>
            <a:ext cx="3005299" cy="3004873"/>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5" name="Picture Placeholder 7"/>
          <p:cNvSpPr>
            <a:spLocks noGrp="1"/>
          </p:cNvSpPr>
          <p:nvPr>
            <p:ph type="pic" sz="quarter" idx="29" hasCustomPrompt="1"/>
          </p:nvPr>
        </p:nvSpPr>
        <p:spPr>
          <a:xfrm>
            <a:off x="4853305" y="1704491"/>
            <a:ext cx="2729866" cy="2729479"/>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62" name="Text Placeholder 3"/>
          <p:cNvSpPr>
            <a:spLocks noGrp="1"/>
          </p:cNvSpPr>
          <p:nvPr>
            <p:ph type="body" sz="half" idx="16" hasCustomPrompt="1"/>
          </p:nvPr>
        </p:nvSpPr>
        <p:spPr>
          <a:xfrm>
            <a:off x="4782437" y="4637111"/>
            <a:ext cx="2871602" cy="310868"/>
          </a:xfrm>
          <a:prstGeom prst="rect">
            <a:avLst/>
          </a:prstGeom>
        </p:spPr>
        <p:txBody>
          <a:bodyPr wrap="square" lIns="0" tIns="0" rIns="0" bIns="0" anchor="t">
            <a:noAutofit/>
          </a:bodyPr>
          <a:lstStyle>
            <a:lvl1pPr marL="0" indent="0" algn="ctr" rtl="0">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Click To add Title </a:t>
            </a:r>
          </a:p>
          <a:p>
            <a:pPr lvl="0"/>
            <a:endParaRPr lang="en-US" dirty="0"/>
          </a:p>
        </p:txBody>
      </p:sp>
      <p:sp>
        <p:nvSpPr>
          <p:cNvPr id="63" name="Text Placeholder 3"/>
          <p:cNvSpPr>
            <a:spLocks noGrp="1"/>
          </p:cNvSpPr>
          <p:nvPr>
            <p:ph type="body" sz="half" idx="17"/>
          </p:nvPr>
        </p:nvSpPr>
        <p:spPr>
          <a:xfrm>
            <a:off x="1766592" y="4986157"/>
            <a:ext cx="8903293" cy="1166581"/>
          </a:xfrm>
          <a:prstGeom prst="rect">
            <a:avLst/>
          </a:prstGeom>
        </p:spPr>
        <p:txBody>
          <a:bodyPr wrap="square" lIns="0" tIns="0" rIns="0" bIns="0" anchor="t">
            <a:noAutofit/>
          </a:bodyPr>
          <a:lstStyle>
            <a:lvl1pPr marL="0" indent="0" algn="ctr">
              <a:buNone/>
              <a:defRPr sz="1904"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Tree>
    <p:extLst>
      <p:ext uri="{BB962C8B-B14F-4D97-AF65-F5344CB8AC3E}">
        <p14:creationId xmlns:p14="http://schemas.microsoft.com/office/powerpoint/2010/main" val="243603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62">
                                            <p:txEl>
                                              <p:pRg st="0" end="0"/>
                                            </p:txEl>
                                          </p:spTgt>
                                        </p:tgtEl>
                                        <p:attrNameLst>
                                          <p:attrName>style.visibility</p:attrName>
                                        </p:attrNameLst>
                                      </p:cBhvr>
                                      <p:to>
                                        <p:strVal val="visible"/>
                                      </p:to>
                                    </p:set>
                                    <p:animEffect transition="in" filter="wipe(up)">
                                      <p:cBhvr>
                                        <p:cTn id="27" dur="500"/>
                                        <p:tgtEl>
                                          <p:spTgt spid="62">
                                            <p:txEl>
                                              <p:pRg st="0" end="0"/>
                                            </p:txEl>
                                          </p:spTgt>
                                        </p:tgtEl>
                                      </p:cBhvr>
                                    </p:animEffect>
                                  </p:childTnLst>
                                </p:cTn>
                              </p:par>
                            </p:childTnLst>
                          </p:cTn>
                        </p:par>
                        <p:par>
                          <p:cTn id="28" fill="hold">
                            <p:stCondLst>
                              <p:cond delay="2500"/>
                            </p:stCondLst>
                            <p:childTnLst>
                              <p:par>
                                <p:cTn id="29" presetID="22" presetClass="entr" presetSubtype="1" fill="hold" grpId="0" nodeType="afterEffect" nodePh="1">
                                  <p:stCondLst>
                                    <p:cond delay="0"/>
                                  </p:stCondLst>
                                  <p:endCondLst>
                                    <p:cond evt="begin" delay="0">
                                      <p:tn val="29"/>
                                    </p:cond>
                                  </p:endCondLst>
                                  <p:childTnLst>
                                    <p:set>
                                      <p:cBhvr>
                                        <p:cTn id="30" dur="1" fill="hold">
                                          <p:stCondLst>
                                            <p:cond delay="0"/>
                                          </p:stCondLst>
                                        </p:cTn>
                                        <p:tgtEl>
                                          <p:spTgt spid="63">
                                            <p:txEl>
                                              <p:pRg st="0" end="0"/>
                                            </p:txEl>
                                          </p:spTgt>
                                        </p:tgtEl>
                                        <p:attrNameLst>
                                          <p:attrName>style.visibility</p:attrName>
                                        </p:attrNameLst>
                                      </p:cBhvr>
                                      <p:to>
                                        <p:strVal val="visible"/>
                                      </p:to>
                                    </p:set>
                                    <p:animEffect transition="in" filter="wipe(up)">
                                      <p:cBhvr>
                                        <p:cTn id="31" dur="500"/>
                                        <p:tgtEl>
                                          <p:spTgt spid="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50" grpId="0" animBg="1"/>
      <p:bldP spid="55" grpId="0" animBg="1"/>
      <p:bldP spid="62" grpId="0" build="p">
        <p:tmplLst>
          <p:tmpl lvl="1">
            <p:tnLst>
              <p:par>
                <p:cTn presetID="22" presetClass="entr" presetSubtype="1"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up)">
                      <p:cBhvr>
                        <p:cTn dur="500"/>
                        <p:tgtEl>
                          <p:spTgt spid="62"/>
                        </p:tgtEl>
                      </p:cBhvr>
                    </p:animEffect>
                  </p:childTnLst>
                </p:cTn>
              </p:par>
            </p:tnLst>
          </p:tmpl>
        </p:tmplLst>
      </p:bldP>
      <p:bldP spid="63"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63"/>
                        </p:tgtEl>
                        <p:attrNameLst>
                          <p:attrName>style.visibility</p:attrName>
                        </p:attrNameLst>
                      </p:cBhvr>
                      <p:to>
                        <p:strVal val="visible"/>
                      </p:to>
                    </p:set>
                    <p:animEffect transition="in" filter="wipe(up)">
                      <p:cBhvr>
                        <p:cTn dur="500"/>
                        <p:tgtEl>
                          <p:spTgt spid="63"/>
                        </p:tgtEl>
                      </p:cBhvr>
                    </p:animEffect>
                  </p:childTnLst>
                </p:cTn>
              </p:par>
            </p:tnLst>
          </p:tmpl>
        </p:tmplLst>
      </p:bldP>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7_Pic4">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30"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1" name="Picture Placeholder 7"/>
          <p:cNvSpPr>
            <a:spLocks noGrp="1"/>
          </p:cNvSpPr>
          <p:nvPr>
            <p:ph type="pic" sz="quarter" idx="10" hasCustomPrompt="1"/>
          </p:nvPr>
        </p:nvSpPr>
        <p:spPr>
          <a:xfrm>
            <a:off x="894552" y="1540436"/>
            <a:ext cx="3354577" cy="1561701"/>
          </a:xfrm>
          <a:prstGeom prst="rect">
            <a:avLst/>
          </a:prstGeom>
          <a:solidFill>
            <a:schemeClr val="accent1"/>
          </a:solidFill>
          <a:ln w="19050">
            <a:noFill/>
          </a:ln>
        </p:spPr>
        <p:txBody>
          <a:bodyPr tIns="0" bIns="182880" anchor="b"/>
          <a:lstStyle>
            <a:lvl1pPr algn="ctr">
              <a:buNone/>
              <a:defRPr sz="1632">
                <a:solidFill>
                  <a:schemeClr val="bg1"/>
                </a:solidFill>
              </a:defRPr>
            </a:lvl1pPr>
          </a:lstStyle>
          <a:p>
            <a:r>
              <a:rPr lang="en-US" dirty="0"/>
              <a:t>Image Holder</a:t>
            </a:r>
          </a:p>
        </p:txBody>
      </p:sp>
      <p:sp>
        <p:nvSpPr>
          <p:cNvPr id="35" name="Picture Placeholder 7"/>
          <p:cNvSpPr>
            <a:spLocks noGrp="1"/>
          </p:cNvSpPr>
          <p:nvPr>
            <p:ph type="pic" sz="quarter" idx="24" hasCustomPrompt="1"/>
          </p:nvPr>
        </p:nvSpPr>
        <p:spPr>
          <a:xfrm>
            <a:off x="894552" y="3236574"/>
            <a:ext cx="3354577" cy="1561701"/>
          </a:xfrm>
          <a:prstGeom prst="rect">
            <a:avLst/>
          </a:prstGeom>
          <a:solidFill>
            <a:schemeClr val="accent4"/>
          </a:solidFill>
          <a:ln w="19050">
            <a:noFill/>
          </a:ln>
        </p:spPr>
        <p:txBody>
          <a:bodyPr tIns="0" bIns="182880" anchor="b"/>
          <a:lstStyle>
            <a:lvl1pPr algn="ctr">
              <a:buNone/>
              <a:defRPr sz="1632">
                <a:solidFill>
                  <a:schemeClr val="bg1"/>
                </a:solidFill>
              </a:defRPr>
            </a:lvl1pPr>
          </a:lstStyle>
          <a:p>
            <a:r>
              <a:rPr lang="en-US" dirty="0"/>
              <a:t>Image Holder</a:t>
            </a:r>
          </a:p>
        </p:txBody>
      </p:sp>
      <p:sp>
        <p:nvSpPr>
          <p:cNvPr id="38" name="Text Placeholder 3"/>
          <p:cNvSpPr>
            <a:spLocks noGrp="1"/>
          </p:cNvSpPr>
          <p:nvPr>
            <p:ph type="body" sz="half" idx="15"/>
          </p:nvPr>
        </p:nvSpPr>
        <p:spPr>
          <a:xfrm>
            <a:off x="894554" y="5408587"/>
            <a:ext cx="3360031" cy="948666"/>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39" name="Text Placeholder 3"/>
          <p:cNvSpPr>
            <a:spLocks noGrp="1"/>
          </p:cNvSpPr>
          <p:nvPr>
            <p:ph type="body" sz="half" idx="27" hasCustomPrompt="1"/>
          </p:nvPr>
        </p:nvSpPr>
        <p:spPr>
          <a:xfrm>
            <a:off x="894552" y="5010160"/>
            <a:ext cx="3360031" cy="398426"/>
          </a:xfrm>
          <a:prstGeom prst="rect">
            <a:avLst/>
          </a:prstGeom>
        </p:spPr>
        <p:txBody>
          <a:bodyPr wrap="square" lIns="0" tIns="0" rIns="0" bIns="0" anchor="ctr">
            <a:noAutofit/>
          </a:bodyPr>
          <a:lstStyle>
            <a:lvl1pPr marL="0" indent="0" algn="l">
              <a:buNone/>
              <a:defRPr sz="1632"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6" name="Picture Placeholder 7"/>
          <p:cNvSpPr>
            <a:spLocks noGrp="1"/>
          </p:cNvSpPr>
          <p:nvPr>
            <p:ph type="pic" sz="quarter" idx="22" hasCustomPrompt="1"/>
          </p:nvPr>
        </p:nvSpPr>
        <p:spPr>
          <a:xfrm>
            <a:off x="4531404" y="1540436"/>
            <a:ext cx="3354577" cy="1561701"/>
          </a:xfrm>
          <a:prstGeom prst="rect">
            <a:avLst/>
          </a:prstGeom>
          <a:solidFill>
            <a:schemeClr val="accent2"/>
          </a:solidFill>
          <a:ln w="19050">
            <a:noFill/>
          </a:ln>
        </p:spPr>
        <p:txBody>
          <a:bodyPr tIns="0" bIns="182880" anchor="b"/>
          <a:lstStyle>
            <a:lvl1pPr algn="ctr">
              <a:buNone/>
              <a:defRPr sz="1632">
                <a:solidFill>
                  <a:schemeClr val="bg1"/>
                </a:solidFill>
              </a:defRPr>
            </a:lvl1pPr>
          </a:lstStyle>
          <a:p>
            <a:r>
              <a:rPr lang="en-US" dirty="0"/>
              <a:t>Image Holder</a:t>
            </a:r>
          </a:p>
        </p:txBody>
      </p:sp>
      <p:sp>
        <p:nvSpPr>
          <p:cNvPr id="48" name="Picture Placeholder 7"/>
          <p:cNvSpPr>
            <a:spLocks noGrp="1"/>
          </p:cNvSpPr>
          <p:nvPr>
            <p:ph type="pic" sz="quarter" idx="25" hasCustomPrompt="1"/>
          </p:nvPr>
        </p:nvSpPr>
        <p:spPr>
          <a:xfrm>
            <a:off x="4531404" y="3236574"/>
            <a:ext cx="3354577" cy="1561701"/>
          </a:xfrm>
          <a:prstGeom prst="rect">
            <a:avLst/>
          </a:prstGeom>
          <a:solidFill>
            <a:schemeClr val="accent5"/>
          </a:solidFill>
          <a:ln w="19050">
            <a:noFill/>
          </a:ln>
        </p:spPr>
        <p:txBody>
          <a:bodyPr tIns="0" bIns="182880" anchor="b"/>
          <a:lstStyle>
            <a:lvl1pPr algn="ctr">
              <a:buNone/>
              <a:defRPr sz="1632">
                <a:solidFill>
                  <a:schemeClr val="bg1"/>
                </a:solidFill>
              </a:defRPr>
            </a:lvl1pPr>
          </a:lstStyle>
          <a:p>
            <a:r>
              <a:rPr lang="en-US" dirty="0"/>
              <a:t>Image Holder</a:t>
            </a:r>
          </a:p>
        </p:txBody>
      </p:sp>
      <p:sp>
        <p:nvSpPr>
          <p:cNvPr id="50" name="Text Placeholder 3"/>
          <p:cNvSpPr>
            <a:spLocks noGrp="1"/>
          </p:cNvSpPr>
          <p:nvPr>
            <p:ph type="body" sz="half" idx="28"/>
          </p:nvPr>
        </p:nvSpPr>
        <p:spPr>
          <a:xfrm>
            <a:off x="4525950" y="5408587"/>
            <a:ext cx="3360031" cy="948666"/>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1" name="Text Placeholder 3"/>
          <p:cNvSpPr>
            <a:spLocks noGrp="1"/>
          </p:cNvSpPr>
          <p:nvPr>
            <p:ph type="body" sz="half" idx="29" hasCustomPrompt="1"/>
          </p:nvPr>
        </p:nvSpPr>
        <p:spPr>
          <a:xfrm>
            <a:off x="4525949" y="5010160"/>
            <a:ext cx="3360031" cy="398426"/>
          </a:xfrm>
          <a:prstGeom prst="rect">
            <a:avLst/>
          </a:prstGeom>
        </p:spPr>
        <p:txBody>
          <a:bodyPr wrap="square" lIns="0" tIns="0" rIns="0" bIns="0" anchor="ctr">
            <a:noAutofit/>
          </a:bodyPr>
          <a:lstStyle>
            <a:lvl1pPr marL="0" indent="0" algn="l">
              <a:buNone/>
              <a:defRPr sz="1632"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54" name="Picture Placeholder 7"/>
          <p:cNvSpPr>
            <a:spLocks noGrp="1"/>
          </p:cNvSpPr>
          <p:nvPr>
            <p:ph type="pic" sz="quarter" idx="23" hasCustomPrompt="1"/>
          </p:nvPr>
        </p:nvSpPr>
        <p:spPr>
          <a:xfrm>
            <a:off x="8168256" y="1540436"/>
            <a:ext cx="3354577" cy="1561701"/>
          </a:xfrm>
          <a:prstGeom prst="rect">
            <a:avLst/>
          </a:prstGeom>
          <a:solidFill>
            <a:schemeClr val="accent3"/>
          </a:solidFill>
          <a:ln w="19050">
            <a:noFill/>
          </a:ln>
        </p:spPr>
        <p:txBody>
          <a:bodyPr tIns="0" bIns="182880" anchor="b"/>
          <a:lstStyle>
            <a:lvl1pPr algn="ctr">
              <a:buNone/>
              <a:defRPr sz="1632">
                <a:solidFill>
                  <a:schemeClr val="bg1"/>
                </a:solidFill>
              </a:defRPr>
            </a:lvl1pPr>
          </a:lstStyle>
          <a:p>
            <a:r>
              <a:rPr lang="en-US" dirty="0"/>
              <a:t>Image Holder</a:t>
            </a:r>
          </a:p>
        </p:txBody>
      </p:sp>
      <p:sp>
        <p:nvSpPr>
          <p:cNvPr id="55" name="Picture Placeholder 7"/>
          <p:cNvSpPr>
            <a:spLocks noGrp="1"/>
          </p:cNvSpPr>
          <p:nvPr>
            <p:ph type="pic" sz="quarter" idx="26" hasCustomPrompt="1"/>
          </p:nvPr>
        </p:nvSpPr>
        <p:spPr>
          <a:xfrm>
            <a:off x="8168256" y="3236574"/>
            <a:ext cx="3354577" cy="1561701"/>
          </a:xfrm>
          <a:prstGeom prst="rect">
            <a:avLst/>
          </a:prstGeom>
          <a:solidFill>
            <a:schemeClr val="accent6"/>
          </a:solidFill>
          <a:ln w="19050">
            <a:noFill/>
          </a:ln>
        </p:spPr>
        <p:txBody>
          <a:bodyPr tIns="0" bIns="182880" anchor="b"/>
          <a:lstStyle>
            <a:lvl1pPr algn="ctr">
              <a:buNone/>
              <a:defRPr sz="1632">
                <a:solidFill>
                  <a:schemeClr val="bg1"/>
                </a:solidFill>
              </a:defRPr>
            </a:lvl1pPr>
          </a:lstStyle>
          <a:p>
            <a:r>
              <a:rPr lang="en-US" dirty="0"/>
              <a:t>Image Holder</a:t>
            </a:r>
          </a:p>
        </p:txBody>
      </p:sp>
      <p:sp>
        <p:nvSpPr>
          <p:cNvPr id="56" name="Text Placeholder 3"/>
          <p:cNvSpPr>
            <a:spLocks noGrp="1"/>
          </p:cNvSpPr>
          <p:nvPr>
            <p:ph type="body" sz="half" idx="30"/>
          </p:nvPr>
        </p:nvSpPr>
        <p:spPr>
          <a:xfrm>
            <a:off x="8168257" y="5408587"/>
            <a:ext cx="3360031" cy="948666"/>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7" name="Text Placeholder 3"/>
          <p:cNvSpPr>
            <a:spLocks noGrp="1"/>
          </p:cNvSpPr>
          <p:nvPr>
            <p:ph type="body" sz="half" idx="31" hasCustomPrompt="1"/>
          </p:nvPr>
        </p:nvSpPr>
        <p:spPr>
          <a:xfrm>
            <a:off x="8168256" y="5010160"/>
            <a:ext cx="3360031" cy="398426"/>
          </a:xfrm>
          <a:prstGeom prst="rect">
            <a:avLst/>
          </a:prstGeom>
        </p:spPr>
        <p:txBody>
          <a:bodyPr wrap="square" lIns="0" tIns="0" rIns="0" bIns="0" anchor="ctr">
            <a:noAutofit/>
          </a:bodyPr>
          <a:lstStyle>
            <a:lvl1pPr marL="0" indent="0" algn="l">
              <a:buNone/>
              <a:defRPr sz="1632"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Tree>
    <p:extLst>
      <p:ext uri="{BB962C8B-B14F-4D97-AF65-F5344CB8AC3E}">
        <p14:creationId xmlns:p14="http://schemas.microsoft.com/office/powerpoint/2010/main" val="241805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fade">
                                      <p:cBhvr>
                                        <p:cTn id="11" dur="500"/>
                                        <p:tgtEl>
                                          <p:spTgt spid="3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fill="hold"/>
                                        <p:tgtEl>
                                          <p:spTgt spid="35"/>
                                        </p:tgtEl>
                                        <p:attrNameLst>
                                          <p:attrName>ppt_x</p:attrName>
                                        </p:attrNameLst>
                                      </p:cBhvr>
                                      <p:tavLst>
                                        <p:tav tm="0">
                                          <p:val>
                                            <p:strVal val="#ppt_x"/>
                                          </p:val>
                                        </p:tav>
                                        <p:tav tm="100000">
                                          <p:val>
                                            <p:strVal val="#ppt_x"/>
                                          </p:val>
                                        </p:tav>
                                      </p:tavLst>
                                    </p:anim>
                                    <p:anim calcmode="lin" valueType="num">
                                      <p:cBhvr additive="base">
                                        <p:cTn id="21" dur="500" fill="hold"/>
                                        <p:tgtEl>
                                          <p:spTgt spid="35"/>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39">
                                            <p:txEl>
                                              <p:pRg st="0" end="0"/>
                                            </p:txEl>
                                          </p:spTgt>
                                        </p:tgtEl>
                                        <p:attrNameLst>
                                          <p:attrName>style.visibility</p:attrName>
                                        </p:attrNameLst>
                                      </p:cBhvr>
                                      <p:to>
                                        <p:strVal val="visible"/>
                                      </p:to>
                                    </p:set>
                                    <p:animEffect transition="in" filter="wipe(up)">
                                      <p:cBhvr>
                                        <p:cTn id="25" dur="500"/>
                                        <p:tgtEl>
                                          <p:spTgt spid="39">
                                            <p:txEl>
                                              <p:pRg st="0" end="0"/>
                                            </p:txEl>
                                          </p:spTgt>
                                        </p:tgtEl>
                                      </p:cBhvr>
                                    </p:animEffect>
                                  </p:childTnLst>
                                </p:cTn>
                              </p:par>
                            </p:childTnLst>
                          </p:cTn>
                        </p:par>
                        <p:par>
                          <p:cTn id="26" fill="hold">
                            <p:stCondLst>
                              <p:cond delay="2500"/>
                            </p:stCondLst>
                            <p:childTnLst>
                              <p:par>
                                <p:cTn id="27" presetID="22" presetClass="entr" presetSubtype="8" fill="hold" grpId="0" nodeType="afterEffect" nodePh="1">
                                  <p:stCondLst>
                                    <p:cond delay="0"/>
                                  </p:stCondLst>
                                  <p:endCondLst>
                                    <p:cond evt="begin" delay="0">
                                      <p:tn val="27"/>
                                    </p:cond>
                                  </p:endCondLst>
                                  <p:childTnLst>
                                    <p:set>
                                      <p:cBhvr>
                                        <p:cTn id="28" dur="1" fill="hold">
                                          <p:stCondLst>
                                            <p:cond delay="0"/>
                                          </p:stCondLst>
                                        </p:cTn>
                                        <p:tgtEl>
                                          <p:spTgt spid="38">
                                            <p:txEl>
                                              <p:pRg st="0" end="0"/>
                                            </p:txEl>
                                          </p:spTgt>
                                        </p:tgtEl>
                                        <p:attrNameLst>
                                          <p:attrName>style.visibility</p:attrName>
                                        </p:attrNameLst>
                                      </p:cBhvr>
                                      <p:to>
                                        <p:strVal val="visible"/>
                                      </p:to>
                                    </p:set>
                                    <p:animEffect transition="in" filter="wipe(left)">
                                      <p:cBhvr>
                                        <p:cTn id="29" dur="500"/>
                                        <p:tgtEl>
                                          <p:spTgt spid="38">
                                            <p:txEl>
                                              <p:pRg st="0" end="0"/>
                                            </p:txEl>
                                          </p:spTgt>
                                        </p:tgtEl>
                                      </p:cBhvr>
                                    </p:animEffect>
                                  </p:childTnLst>
                                </p:cTn>
                              </p:par>
                            </p:childTnLst>
                          </p:cTn>
                        </p:par>
                        <p:par>
                          <p:cTn id="30" fill="hold">
                            <p:stCondLst>
                              <p:cond delay="3000"/>
                            </p:stCondLst>
                            <p:childTnLst>
                              <p:par>
                                <p:cTn id="31" presetID="2" presetClass="entr" presetSubtype="4" accel="50000" decel="50000"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additive="base">
                                        <p:cTn id="33" dur="500" fill="hold"/>
                                        <p:tgtEl>
                                          <p:spTgt spid="46"/>
                                        </p:tgtEl>
                                        <p:attrNameLst>
                                          <p:attrName>ppt_x</p:attrName>
                                        </p:attrNameLst>
                                      </p:cBhvr>
                                      <p:tavLst>
                                        <p:tav tm="0">
                                          <p:val>
                                            <p:strVal val="#ppt_x"/>
                                          </p:val>
                                        </p:tav>
                                        <p:tav tm="100000">
                                          <p:val>
                                            <p:strVal val="#ppt_x"/>
                                          </p:val>
                                        </p:tav>
                                      </p:tavLst>
                                    </p:anim>
                                    <p:anim calcmode="lin" valueType="num">
                                      <p:cBhvr additive="base">
                                        <p:cTn id="34" dur="500" fill="hold"/>
                                        <p:tgtEl>
                                          <p:spTgt spid="46"/>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 presetClass="entr" presetSubtype="4" accel="50000" decel="50000" fill="hold" grpId="0" nodeType="after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500" fill="hold"/>
                                        <p:tgtEl>
                                          <p:spTgt spid="48"/>
                                        </p:tgtEl>
                                        <p:attrNameLst>
                                          <p:attrName>ppt_x</p:attrName>
                                        </p:attrNameLst>
                                      </p:cBhvr>
                                      <p:tavLst>
                                        <p:tav tm="0">
                                          <p:val>
                                            <p:strVal val="#ppt_x"/>
                                          </p:val>
                                        </p:tav>
                                        <p:tav tm="100000">
                                          <p:val>
                                            <p:strVal val="#ppt_x"/>
                                          </p:val>
                                        </p:tav>
                                      </p:tavLst>
                                    </p:anim>
                                    <p:anim calcmode="lin" valueType="num">
                                      <p:cBhvr additive="base">
                                        <p:cTn id="39" dur="500" fill="hold"/>
                                        <p:tgtEl>
                                          <p:spTgt spid="48"/>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22" presetClass="entr" presetSubtype="1" fill="hold" grpId="0" nodeType="afterEffect">
                                  <p:stCondLst>
                                    <p:cond delay="0"/>
                                  </p:stCondLst>
                                  <p:childTnLst>
                                    <p:set>
                                      <p:cBhvr>
                                        <p:cTn id="42" dur="1" fill="hold">
                                          <p:stCondLst>
                                            <p:cond delay="0"/>
                                          </p:stCondLst>
                                        </p:cTn>
                                        <p:tgtEl>
                                          <p:spTgt spid="51">
                                            <p:txEl>
                                              <p:pRg st="0" end="0"/>
                                            </p:txEl>
                                          </p:spTgt>
                                        </p:tgtEl>
                                        <p:attrNameLst>
                                          <p:attrName>style.visibility</p:attrName>
                                        </p:attrNameLst>
                                      </p:cBhvr>
                                      <p:to>
                                        <p:strVal val="visible"/>
                                      </p:to>
                                    </p:set>
                                    <p:animEffect transition="in" filter="wipe(up)">
                                      <p:cBhvr>
                                        <p:cTn id="43" dur="500"/>
                                        <p:tgtEl>
                                          <p:spTgt spid="51">
                                            <p:txEl>
                                              <p:pRg st="0" end="0"/>
                                            </p:txEl>
                                          </p:spTgt>
                                        </p:tgtEl>
                                      </p:cBhvr>
                                    </p:animEffect>
                                  </p:childTnLst>
                                </p:cTn>
                              </p:par>
                            </p:childTnLst>
                          </p:cTn>
                        </p:par>
                        <p:par>
                          <p:cTn id="44" fill="hold">
                            <p:stCondLst>
                              <p:cond delay="4500"/>
                            </p:stCondLst>
                            <p:childTnLst>
                              <p:par>
                                <p:cTn id="45" presetID="22" presetClass="entr" presetSubtype="8" fill="hold" grpId="0" nodeType="afterEffect" nodePh="1">
                                  <p:stCondLst>
                                    <p:cond delay="0"/>
                                  </p:stCondLst>
                                  <p:endCondLst>
                                    <p:cond evt="begin" delay="0">
                                      <p:tn val="45"/>
                                    </p:cond>
                                  </p:endCondLst>
                                  <p:childTnLst>
                                    <p:set>
                                      <p:cBhvr>
                                        <p:cTn id="46" dur="1" fill="hold">
                                          <p:stCondLst>
                                            <p:cond delay="0"/>
                                          </p:stCondLst>
                                        </p:cTn>
                                        <p:tgtEl>
                                          <p:spTgt spid="50">
                                            <p:txEl>
                                              <p:pRg st="0" end="0"/>
                                            </p:txEl>
                                          </p:spTgt>
                                        </p:tgtEl>
                                        <p:attrNameLst>
                                          <p:attrName>style.visibility</p:attrName>
                                        </p:attrNameLst>
                                      </p:cBhvr>
                                      <p:to>
                                        <p:strVal val="visible"/>
                                      </p:to>
                                    </p:set>
                                    <p:animEffect transition="in" filter="wipe(left)">
                                      <p:cBhvr>
                                        <p:cTn id="47" dur="500"/>
                                        <p:tgtEl>
                                          <p:spTgt spid="50">
                                            <p:txEl>
                                              <p:pRg st="0" end="0"/>
                                            </p:txEl>
                                          </p:spTgt>
                                        </p:tgtEl>
                                      </p:cBhvr>
                                    </p:animEffect>
                                  </p:childTnLst>
                                </p:cTn>
                              </p:par>
                            </p:childTnLst>
                          </p:cTn>
                        </p:par>
                        <p:par>
                          <p:cTn id="48" fill="hold">
                            <p:stCondLst>
                              <p:cond delay="5000"/>
                            </p:stCondLst>
                            <p:childTnLst>
                              <p:par>
                                <p:cTn id="49" presetID="2" presetClass="entr" presetSubtype="4" accel="50000" decel="50000" fill="hold" grpId="0" nodeType="after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additive="base">
                                        <p:cTn id="51" dur="500" fill="hold"/>
                                        <p:tgtEl>
                                          <p:spTgt spid="54"/>
                                        </p:tgtEl>
                                        <p:attrNameLst>
                                          <p:attrName>ppt_x</p:attrName>
                                        </p:attrNameLst>
                                      </p:cBhvr>
                                      <p:tavLst>
                                        <p:tav tm="0">
                                          <p:val>
                                            <p:strVal val="#ppt_x"/>
                                          </p:val>
                                        </p:tav>
                                        <p:tav tm="100000">
                                          <p:val>
                                            <p:strVal val="#ppt_x"/>
                                          </p:val>
                                        </p:tav>
                                      </p:tavLst>
                                    </p:anim>
                                    <p:anim calcmode="lin" valueType="num">
                                      <p:cBhvr additive="base">
                                        <p:cTn id="52" dur="500" fill="hold"/>
                                        <p:tgtEl>
                                          <p:spTgt spid="54"/>
                                        </p:tgtEl>
                                        <p:attrNameLst>
                                          <p:attrName>ppt_y</p:attrName>
                                        </p:attrNameLst>
                                      </p:cBhvr>
                                      <p:tavLst>
                                        <p:tav tm="0">
                                          <p:val>
                                            <p:strVal val="1+#ppt_h/2"/>
                                          </p:val>
                                        </p:tav>
                                        <p:tav tm="100000">
                                          <p:val>
                                            <p:strVal val="#ppt_y"/>
                                          </p:val>
                                        </p:tav>
                                      </p:tavLst>
                                    </p:anim>
                                  </p:childTnLst>
                                </p:cTn>
                              </p:par>
                            </p:childTnLst>
                          </p:cTn>
                        </p:par>
                        <p:par>
                          <p:cTn id="53" fill="hold">
                            <p:stCondLst>
                              <p:cond delay="5500"/>
                            </p:stCondLst>
                            <p:childTnLst>
                              <p:par>
                                <p:cTn id="54" presetID="2" presetClass="entr" presetSubtype="4" accel="50000" decel="50000" fill="hold" grpId="0" nodeType="afterEffect">
                                  <p:stCondLst>
                                    <p:cond delay="0"/>
                                  </p:stCondLst>
                                  <p:childTnLst>
                                    <p:set>
                                      <p:cBhvr>
                                        <p:cTn id="55" dur="1" fill="hold">
                                          <p:stCondLst>
                                            <p:cond delay="0"/>
                                          </p:stCondLst>
                                        </p:cTn>
                                        <p:tgtEl>
                                          <p:spTgt spid="55"/>
                                        </p:tgtEl>
                                        <p:attrNameLst>
                                          <p:attrName>style.visibility</p:attrName>
                                        </p:attrNameLst>
                                      </p:cBhvr>
                                      <p:to>
                                        <p:strVal val="visible"/>
                                      </p:to>
                                    </p:set>
                                    <p:anim calcmode="lin" valueType="num">
                                      <p:cBhvr additive="base">
                                        <p:cTn id="56" dur="500" fill="hold"/>
                                        <p:tgtEl>
                                          <p:spTgt spid="55"/>
                                        </p:tgtEl>
                                        <p:attrNameLst>
                                          <p:attrName>ppt_x</p:attrName>
                                        </p:attrNameLst>
                                      </p:cBhvr>
                                      <p:tavLst>
                                        <p:tav tm="0">
                                          <p:val>
                                            <p:strVal val="#ppt_x"/>
                                          </p:val>
                                        </p:tav>
                                        <p:tav tm="100000">
                                          <p:val>
                                            <p:strVal val="#ppt_x"/>
                                          </p:val>
                                        </p:tav>
                                      </p:tavLst>
                                    </p:anim>
                                    <p:anim calcmode="lin" valueType="num">
                                      <p:cBhvr additive="base">
                                        <p:cTn id="57" dur="500" fill="hold"/>
                                        <p:tgtEl>
                                          <p:spTgt spid="55"/>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22" presetClass="entr" presetSubtype="1" fill="hold" grpId="0" nodeType="afterEffect">
                                  <p:stCondLst>
                                    <p:cond delay="0"/>
                                  </p:stCondLst>
                                  <p:childTnLst>
                                    <p:set>
                                      <p:cBhvr>
                                        <p:cTn id="60" dur="1" fill="hold">
                                          <p:stCondLst>
                                            <p:cond delay="0"/>
                                          </p:stCondLst>
                                        </p:cTn>
                                        <p:tgtEl>
                                          <p:spTgt spid="57">
                                            <p:txEl>
                                              <p:pRg st="0" end="0"/>
                                            </p:txEl>
                                          </p:spTgt>
                                        </p:tgtEl>
                                        <p:attrNameLst>
                                          <p:attrName>style.visibility</p:attrName>
                                        </p:attrNameLst>
                                      </p:cBhvr>
                                      <p:to>
                                        <p:strVal val="visible"/>
                                      </p:to>
                                    </p:set>
                                    <p:animEffect transition="in" filter="wipe(up)">
                                      <p:cBhvr>
                                        <p:cTn id="61" dur="500"/>
                                        <p:tgtEl>
                                          <p:spTgt spid="57">
                                            <p:txEl>
                                              <p:pRg st="0" end="0"/>
                                            </p:txEl>
                                          </p:spTgt>
                                        </p:tgtEl>
                                      </p:cBhvr>
                                    </p:animEffect>
                                  </p:childTnLst>
                                </p:cTn>
                              </p:par>
                            </p:childTnLst>
                          </p:cTn>
                        </p:par>
                        <p:par>
                          <p:cTn id="62" fill="hold">
                            <p:stCondLst>
                              <p:cond delay="6500"/>
                            </p:stCondLst>
                            <p:childTnLst>
                              <p:par>
                                <p:cTn id="63" presetID="22" presetClass="entr" presetSubtype="8" fill="hold" grpId="0" nodeType="afterEffect" nodePh="1">
                                  <p:stCondLst>
                                    <p:cond delay="0"/>
                                  </p:stCondLst>
                                  <p:endCondLst>
                                    <p:cond evt="begin" delay="0">
                                      <p:tn val="63"/>
                                    </p:cond>
                                  </p:endCondLst>
                                  <p:childTnLst>
                                    <p:set>
                                      <p:cBhvr>
                                        <p:cTn id="64" dur="1" fill="hold">
                                          <p:stCondLst>
                                            <p:cond delay="0"/>
                                          </p:stCondLst>
                                        </p:cTn>
                                        <p:tgtEl>
                                          <p:spTgt spid="56">
                                            <p:txEl>
                                              <p:pRg st="0" end="0"/>
                                            </p:txEl>
                                          </p:spTgt>
                                        </p:tgtEl>
                                        <p:attrNameLst>
                                          <p:attrName>style.visibility</p:attrName>
                                        </p:attrNameLst>
                                      </p:cBhvr>
                                      <p:to>
                                        <p:strVal val="visible"/>
                                      </p:to>
                                    </p:set>
                                    <p:animEffect transition="in" filter="wipe(left)">
                                      <p:cBhvr>
                                        <p:cTn id="65"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animBg="1"/>
      <p:bldP spid="35" grpId="0" animBg="1"/>
      <p:bldP spid="38"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39" grpId="0" build="p">
        <p:tmplLst>
          <p:tmpl lvl="1">
            <p:tnLst>
              <p:par>
                <p:cTn presetID="22" presetClass="entr" presetSubtype="1"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up)">
                      <p:cBhvr>
                        <p:cTn dur="500"/>
                        <p:tgtEl>
                          <p:spTgt spid="39"/>
                        </p:tgtEl>
                      </p:cBhvr>
                    </p:animEffect>
                  </p:childTnLst>
                </p:cTn>
              </p:par>
            </p:tnLst>
          </p:tmpl>
        </p:tmplLst>
      </p:bldP>
      <p:bldP spid="46" grpId="0" animBg="1"/>
      <p:bldP spid="48" grpId="0" animBg="1"/>
      <p:bldP spid="50"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build="p">
        <p:tmplLst>
          <p:tmpl lvl="1">
            <p:tnLst>
              <p:par>
                <p:cTn presetID="22" presetClass="entr" presetSubtype="1"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up)">
                      <p:cBhvr>
                        <p:cTn dur="500"/>
                        <p:tgtEl>
                          <p:spTgt spid="51"/>
                        </p:tgtEl>
                      </p:cBhvr>
                    </p:animEffect>
                  </p:childTnLst>
                </p:cTn>
              </p:par>
            </p:tnLst>
          </p:tmpl>
        </p:tmplLst>
      </p:bldP>
      <p:bldP spid="54" grpId="0" animBg="1"/>
      <p:bldP spid="55" grpId="0" animBg="1"/>
      <p:bldP spid="5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2" presetClass="entr" presetSubtype="1"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wipe(up)">
                      <p:cBhvr>
                        <p:cTn dur="500"/>
                        <p:tgtEl>
                          <p:spTgt spid="57"/>
                        </p:tgtEl>
                      </p:cBhvr>
                    </p:animEffect>
                  </p:childTnLst>
                </p:cTn>
              </p:par>
            </p:tnLst>
          </p:tmpl>
        </p:tmplLst>
      </p:bldP>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2_Pic4">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30"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1" name="Picture Placeholder 7"/>
          <p:cNvSpPr>
            <a:spLocks noGrp="1"/>
          </p:cNvSpPr>
          <p:nvPr>
            <p:ph type="pic" sz="quarter" idx="10" hasCustomPrompt="1"/>
          </p:nvPr>
        </p:nvSpPr>
        <p:spPr>
          <a:xfrm>
            <a:off x="894551" y="1540436"/>
            <a:ext cx="5176588" cy="1561701"/>
          </a:xfrm>
          <a:prstGeom prst="rect">
            <a:avLst/>
          </a:prstGeom>
          <a:solidFill>
            <a:schemeClr val="accent1"/>
          </a:solidFill>
          <a:ln w="19050">
            <a:noFill/>
          </a:ln>
        </p:spPr>
        <p:txBody>
          <a:bodyPr tIns="0" bIns="182880" anchor="b"/>
          <a:lstStyle>
            <a:lvl1pPr algn="ctr">
              <a:buNone/>
              <a:defRPr sz="1632">
                <a:solidFill>
                  <a:schemeClr val="bg1"/>
                </a:solidFill>
              </a:defRPr>
            </a:lvl1pPr>
          </a:lstStyle>
          <a:p>
            <a:r>
              <a:rPr lang="en-US" dirty="0"/>
              <a:t>Image Holder</a:t>
            </a:r>
          </a:p>
        </p:txBody>
      </p:sp>
      <p:sp>
        <p:nvSpPr>
          <p:cNvPr id="35" name="Picture Placeholder 7"/>
          <p:cNvSpPr>
            <a:spLocks noGrp="1"/>
          </p:cNvSpPr>
          <p:nvPr>
            <p:ph type="pic" sz="quarter" idx="24" hasCustomPrompt="1"/>
          </p:nvPr>
        </p:nvSpPr>
        <p:spPr>
          <a:xfrm>
            <a:off x="894551" y="3236574"/>
            <a:ext cx="5176588" cy="1561701"/>
          </a:xfrm>
          <a:prstGeom prst="rect">
            <a:avLst/>
          </a:prstGeom>
          <a:solidFill>
            <a:schemeClr val="accent2"/>
          </a:solidFill>
          <a:ln w="19050">
            <a:noFill/>
          </a:ln>
        </p:spPr>
        <p:txBody>
          <a:bodyPr tIns="0" bIns="182880" anchor="b"/>
          <a:lstStyle>
            <a:lvl1pPr algn="ctr">
              <a:buNone/>
              <a:defRPr sz="1632">
                <a:solidFill>
                  <a:schemeClr val="bg1"/>
                </a:solidFill>
              </a:defRPr>
            </a:lvl1pPr>
          </a:lstStyle>
          <a:p>
            <a:r>
              <a:rPr lang="en-US" dirty="0"/>
              <a:t>Image Holder</a:t>
            </a:r>
          </a:p>
        </p:txBody>
      </p:sp>
      <p:sp>
        <p:nvSpPr>
          <p:cNvPr id="38" name="Text Placeholder 3"/>
          <p:cNvSpPr>
            <a:spLocks noGrp="1"/>
          </p:cNvSpPr>
          <p:nvPr>
            <p:ph type="body" sz="half" idx="15"/>
          </p:nvPr>
        </p:nvSpPr>
        <p:spPr>
          <a:xfrm>
            <a:off x="894553" y="5408587"/>
            <a:ext cx="5185004" cy="948666"/>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39" name="Text Placeholder 3"/>
          <p:cNvSpPr>
            <a:spLocks noGrp="1"/>
          </p:cNvSpPr>
          <p:nvPr>
            <p:ph type="body" sz="half" idx="27" hasCustomPrompt="1"/>
          </p:nvPr>
        </p:nvSpPr>
        <p:spPr>
          <a:xfrm>
            <a:off x="894551" y="5010160"/>
            <a:ext cx="5185004" cy="398426"/>
          </a:xfrm>
          <a:prstGeom prst="rect">
            <a:avLst/>
          </a:prstGeom>
        </p:spPr>
        <p:txBody>
          <a:bodyPr wrap="square" lIns="0" tIns="0" rIns="0" bIns="0" anchor="ctr">
            <a:noAutofit/>
          </a:bodyPr>
          <a:lstStyle>
            <a:lvl1pPr marL="0" indent="0" algn="l">
              <a:buNone/>
              <a:defRPr sz="1632"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6" name="Picture Placeholder 7"/>
          <p:cNvSpPr>
            <a:spLocks noGrp="1"/>
          </p:cNvSpPr>
          <p:nvPr>
            <p:ph type="pic" sz="quarter" idx="28" hasCustomPrompt="1"/>
          </p:nvPr>
        </p:nvSpPr>
        <p:spPr>
          <a:xfrm>
            <a:off x="6368883" y="1540436"/>
            <a:ext cx="5176588" cy="1561701"/>
          </a:xfrm>
          <a:prstGeom prst="rect">
            <a:avLst/>
          </a:prstGeom>
          <a:solidFill>
            <a:schemeClr val="accent3"/>
          </a:solidFill>
          <a:ln w="19050">
            <a:noFill/>
          </a:ln>
        </p:spPr>
        <p:txBody>
          <a:bodyPr tIns="0" bIns="182880" anchor="b"/>
          <a:lstStyle>
            <a:lvl1pPr algn="ctr">
              <a:buNone/>
              <a:defRPr sz="1632">
                <a:solidFill>
                  <a:schemeClr val="bg1"/>
                </a:solidFill>
              </a:defRPr>
            </a:lvl1pPr>
          </a:lstStyle>
          <a:p>
            <a:r>
              <a:rPr lang="en-US" dirty="0"/>
              <a:t>Image Holder</a:t>
            </a:r>
          </a:p>
        </p:txBody>
      </p:sp>
      <p:sp>
        <p:nvSpPr>
          <p:cNvPr id="17" name="Picture Placeholder 7"/>
          <p:cNvSpPr>
            <a:spLocks noGrp="1"/>
          </p:cNvSpPr>
          <p:nvPr>
            <p:ph type="pic" sz="quarter" idx="29" hasCustomPrompt="1"/>
          </p:nvPr>
        </p:nvSpPr>
        <p:spPr>
          <a:xfrm>
            <a:off x="6368883" y="3236574"/>
            <a:ext cx="5176588" cy="1561701"/>
          </a:xfrm>
          <a:prstGeom prst="rect">
            <a:avLst/>
          </a:prstGeom>
          <a:solidFill>
            <a:schemeClr val="accent4"/>
          </a:solidFill>
          <a:ln w="19050">
            <a:noFill/>
          </a:ln>
        </p:spPr>
        <p:txBody>
          <a:bodyPr tIns="0" bIns="182880" anchor="b"/>
          <a:lstStyle>
            <a:lvl1pPr algn="ctr">
              <a:buNone/>
              <a:defRPr sz="1632">
                <a:solidFill>
                  <a:schemeClr val="bg1"/>
                </a:solidFill>
              </a:defRPr>
            </a:lvl1pPr>
          </a:lstStyle>
          <a:p>
            <a:r>
              <a:rPr lang="en-US" dirty="0"/>
              <a:t>Image Holder</a:t>
            </a:r>
          </a:p>
        </p:txBody>
      </p:sp>
      <p:sp>
        <p:nvSpPr>
          <p:cNvPr id="18" name="Text Placeholder 3"/>
          <p:cNvSpPr>
            <a:spLocks noGrp="1"/>
          </p:cNvSpPr>
          <p:nvPr>
            <p:ph type="body" sz="half" idx="30"/>
          </p:nvPr>
        </p:nvSpPr>
        <p:spPr>
          <a:xfrm>
            <a:off x="6368884" y="5408587"/>
            <a:ext cx="5185004" cy="948666"/>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19" name="Text Placeholder 3"/>
          <p:cNvSpPr>
            <a:spLocks noGrp="1"/>
          </p:cNvSpPr>
          <p:nvPr>
            <p:ph type="body" sz="half" idx="31" hasCustomPrompt="1"/>
          </p:nvPr>
        </p:nvSpPr>
        <p:spPr>
          <a:xfrm>
            <a:off x="6368883" y="5010160"/>
            <a:ext cx="5185004" cy="398426"/>
          </a:xfrm>
          <a:prstGeom prst="rect">
            <a:avLst/>
          </a:prstGeom>
        </p:spPr>
        <p:txBody>
          <a:bodyPr wrap="square" lIns="0" tIns="0" rIns="0" bIns="0" anchor="ctr">
            <a:noAutofit/>
          </a:bodyPr>
          <a:lstStyle>
            <a:lvl1pPr marL="0" indent="0" algn="l">
              <a:buNone/>
              <a:defRPr sz="1632"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Tree>
    <p:extLst>
      <p:ext uri="{BB962C8B-B14F-4D97-AF65-F5344CB8AC3E}">
        <p14:creationId xmlns:p14="http://schemas.microsoft.com/office/powerpoint/2010/main" val="335175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fade">
                                      <p:cBhvr>
                                        <p:cTn id="11" dur="500"/>
                                        <p:tgtEl>
                                          <p:spTgt spid="3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fill="hold"/>
                                        <p:tgtEl>
                                          <p:spTgt spid="35"/>
                                        </p:tgtEl>
                                        <p:attrNameLst>
                                          <p:attrName>ppt_x</p:attrName>
                                        </p:attrNameLst>
                                      </p:cBhvr>
                                      <p:tavLst>
                                        <p:tav tm="0">
                                          <p:val>
                                            <p:strVal val="#ppt_x"/>
                                          </p:val>
                                        </p:tav>
                                        <p:tav tm="100000">
                                          <p:val>
                                            <p:strVal val="#ppt_x"/>
                                          </p:val>
                                        </p:tav>
                                      </p:tavLst>
                                    </p:anim>
                                    <p:anim calcmode="lin" valueType="num">
                                      <p:cBhvr additive="base">
                                        <p:cTn id="21" dur="500" fill="hold"/>
                                        <p:tgtEl>
                                          <p:spTgt spid="35"/>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39">
                                            <p:txEl>
                                              <p:pRg st="0" end="0"/>
                                            </p:txEl>
                                          </p:spTgt>
                                        </p:tgtEl>
                                        <p:attrNameLst>
                                          <p:attrName>style.visibility</p:attrName>
                                        </p:attrNameLst>
                                      </p:cBhvr>
                                      <p:to>
                                        <p:strVal val="visible"/>
                                      </p:to>
                                    </p:set>
                                    <p:animEffect transition="in" filter="wipe(up)">
                                      <p:cBhvr>
                                        <p:cTn id="25" dur="500"/>
                                        <p:tgtEl>
                                          <p:spTgt spid="39">
                                            <p:txEl>
                                              <p:pRg st="0" end="0"/>
                                            </p:txEl>
                                          </p:spTgt>
                                        </p:tgtEl>
                                      </p:cBhvr>
                                    </p:animEffect>
                                  </p:childTnLst>
                                </p:cTn>
                              </p:par>
                            </p:childTnLst>
                          </p:cTn>
                        </p:par>
                        <p:par>
                          <p:cTn id="26" fill="hold">
                            <p:stCondLst>
                              <p:cond delay="2500"/>
                            </p:stCondLst>
                            <p:childTnLst>
                              <p:par>
                                <p:cTn id="27" presetID="22" presetClass="entr" presetSubtype="8" fill="hold" grpId="0" nodeType="afterEffect" nodePh="1">
                                  <p:stCondLst>
                                    <p:cond delay="0"/>
                                  </p:stCondLst>
                                  <p:endCondLst>
                                    <p:cond evt="begin" delay="0">
                                      <p:tn val="27"/>
                                    </p:cond>
                                  </p:endCondLst>
                                  <p:childTnLst>
                                    <p:set>
                                      <p:cBhvr>
                                        <p:cTn id="28" dur="1" fill="hold">
                                          <p:stCondLst>
                                            <p:cond delay="0"/>
                                          </p:stCondLst>
                                        </p:cTn>
                                        <p:tgtEl>
                                          <p:spTgt spid="38">
                                            <p:txEl>
                                              <p:pRg st="0" end="0"/>
                                            </p:txEl>
                                          </p:spTgt>
                                        </p:tgtEl>
                                        <p:attrNameLst>
                                          <p:attrName>style.visibility</p:attrName>
                                        </p:attrNameLst>
                                      </p:cBhvr>
                                      <p:to>
                                        <p:strVal val="visible"/>
                                      </p:to>
                                    </p:set>
                                    <p:animEffect transition="in" filter="wipe(left)">
                                      <p:cBhvr>
                                        <p:cTn id="29" dur="500"/>
                                        <p:tgtEl>
                                          <p:spTgt spid="38">
                                            <p:txEl>
                                              <p:pRg st="0" end="0"/>
                                            </p:txEl>
                                          </p:spTgt>
                                        </p:tgtEl>
                                      </p:cBhvr>
                                    </p:animEffect>
                                  </p:childTnLst>
                                </p:cTn>
                              </p:par>
                            </p:childTnLst>
                          </p:cTn>
                        </p:par>
                        <p:par>
                          <p:cTn id="30" fill="hold">
                            <p:stCondLst>
                              <p:cond delay="3000"/>
                            </p:stCondLst>
                            <p:childTnLst>
                              <p:par>
                                <p:cTn id="31" presetID="2" presetClass="entr" presetSubtype="4" accel="50000" decel="5000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 presetClass="entr" presetSubtype="4" accel="50000" decel="50000"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ppt_x"/>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22" presetClass="entr" presetSubtype="1" fill="hold" grpId="0"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Effect transition="in" filter="wipe(up)">
                                      <p:cBhvr>
                                        <p:cTn id="43" dur="500"/>
                                        <p:tgtEl>
                                          <p:spTgt spid="19">
                                            <p:txEl>
                                              <p:pRg st="0" end="0"/>
                                            </p:txEl>
                                          </p:spTgt>
                                        </p:tgtEl>
                                      </p:cBhvr>
                                    </p:animEffect>
                                  </p:childTnLst>
                                </p:cTn>
                              </p:par>
                            </p:childTnLst>
                          </p:cTn>
                        </p:par>
                        <p:par>
                          <p:cTn id="44" fill="hold">
                            <p:stCondLst>
                              <p:cond delay="4500"/>
                            </p:stCondLst>
                            <p:childTnLst>
                              <p:par>
                                <p:cTn id="45" presetID="22" presetClass="entr" presetSubtype="8" fill="hold" grpId="0" nodeType="afterEffect" nodePh="1">
                                  <p:stCondLst>
                                    <p:cond delay="0"/>
                                  </p:stCondLst>
                                  <p:endCondLst>
                                    <p:cond evt="begin" delay="0">
                                      <p:tn val="45"/>
                                    </p:cond>
                                  </p:endCondLst>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animBg="1"/>
      <p:bldP spid="35" grpId="0" animBg="1"/>
      <p:bldP spid="38"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39" grpId="0" build="p">
        <p:tmplLst>
          <p:tmpl lvl="1">
            <p:tnLst>
              <p:par>
                <p:cTn presetID="22" presetClass="entr" presetSubtype="1"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up)">
                      <p:cBhvr>
                        <p:cTn dur="500"/>
                        <p:tgtEl>
                          <p:spTgt spid="39"/>
                        </p:tgtEl>
                      </p:cBhvr>
                    </p:animEffect>
                  </p:childTnLst>
                </p:cTn>
              </p:par>
            </p:tnLst>
          </p:tmpl>
        </p:tmplLst>
      </p:bldP>
      <p:bldP spid="16" grpId="0" animBg="1"/>
      <p:bldP spid="17" grpId="0" animBg="1"/>
      <p:bldP spid="18"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2" presetClass="entr" presetSubtype="1"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up)">
                      <p:cBhvr>
                        <p:cTn dur="500"/>
                        <p:tgtEl>
                          <p:spTgt spid="19"/>
                        </p:tgtEl>
                      </p:cBhvr>
                    </p:animEffect>
                  </p:childTnLst>
                </p:cTn>
              </p:par>
            </p:tnLst>
          </p:tmpl>
        </p:tmplLst>
      </p:bldP>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4_Pic2">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40"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88" name="Picture Placeholder 7"/>
          <p:cNvSpPr>
            <a:spLocks noGrp="1"/>
          </p:cNvSpPr>
          <p:nvPr>
            <p:ph type="pic" sz="quarter" idx="11" hasCustomPrompt="1"/>
          </p:nvPr>
        </p:nvSpPr>
        <p:spPr>
          <a:xfrm>
            <a:off x="1101267" y="1547129"/>
            <a:ext cx="4741286" cy="2176314"/>
          </a:xfrm>
          <a:prstGeom prst="rect">
            <a:avLst/>
          </a:prstGeom>
          <a:solidFill>
            <a:schemeClr val="bg1">
              <a:lumMod val="95000"/>
            </a:schemeClr>
          </a:solidFill>
          <a:ln w="19050">
            <a:noFill/>
          </a:ln>
        </p:spPr>
        <p:txBody>
          <a:bodyPr tIns="0" bIns="182880" anchor="b"/>
          <a:lstStyle>
            <a:lvl1pPr algn="ctr">
              <a:buNone/>
              <a:defRPr sz="1632">
                <a:solidFill>
                  <a:schemeClr val="tx1">
                    <a:lumMod val="50000"/>
                    <a:lumOff val="50000"/>
                  </a:schemeClr>
                </a:solidFill>
              </a:defRPr>
            </a:lvl1pPr>
          </a:lstStyle>
          <a:p>
            <a:r>
              <a:rPr lang="en-US" dirty="0"/>
              <a:t>Image Holder</a:t>
            </a:r>
          </a:p>
        </p:txBody>
      </p:sp>
      <p:sp>
        <p:nvSpPr>
          <p:cNvPr id="89" name="Up Arrow Callout 88"/>
          <p:cNvSpPr/>
          <p:nvPr userDrawn="1"/>
        </p:nvSpPr>
        <p:spPr>
          <a:xfrm flipV="1">
            <a:off x="894552" y="1414834"/>
            <a:ext cx="5143277" cy="2624544"/>
          </a:xfrm>
          <a:prstGeom prst="upArrowCallout">
            <a:avLst>
              <a:gd name="adj1" fmla="val 18414"/>
              <a:gd name="adj2" fmla="val 9207"/>
              <a:gd name="adj3" fmla="val 7403"/>
              <a:gd name="adj4" fmla="val 92597"/>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21" name="Round Same Side Corner Rectangle 20"/>
          <p:cNvSpPr/>
          <p:nvPr userDrawn="1"/>
        </p:nvSpPr>
        <p:spPr>
          <a:xfrm>
            <a:off x="894552" y="4118998"/>
            <a:ext cx="5143277" cy="2401131"/>
          </a:xfrm>
          <a:prstGeom prst="round2SameRect">
            <a:avLst>
              <a:gd name="adj1" fmla="val 1680"/>
              <a:gd name="adj2" fmla="val 0"/>
            </a:avLst>
          </a:prstGeom>
          <a:solidFill>
            <a:srgbClr val="0B253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22" name="Text Placeholder 3"/>
          <p:cNvSpPr>
            <a:spLocks noGrp="1"/>
          </p:cNvSpPr>
          <p:nvPr>
            <p:ph type="body" sz="half" idx="28"/>
          </p:nvPr>
        </p:nvSpPr>
        <p:spPr>
          <a:xfrm>
            <a:off x="1085730" y="4349048"/>
            <a:ext cx="4800870" cy="262157"/>
          </a:xfrm>
          <a:prstGeom prst="rect">
            <a:avLst/>
          </a:prstGeom>
        </p:spPr>
        <p:txBody>
          <a:bodyPr wrap="non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3" name="Freeform 22"/>
          <p:cNvSpPr>
            <a:spLocks noEditPoints="1"/>
          </p:cNvSpPr>
          <p:nvPr userDrawn="1"/>
        </p:nvSpPr>
        <p:spPr bwMode="auto">
          <a:xfrm>
            <a:off x="1141985" y="4820851"/>
            <a:ext cx="360756" cy="36070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124347" tIns="62174" rIns="124347" bIns="62174" numCol="1" anchor="t" anchorCtr="0" compatLnSpc="1">
            <a:prstTxWarp prst="textNoShape">
              <a:avLst/>
            </a:prstTxWarp>
          </a:bodyPr>
          <a:lstStyle/>
          <a:p>
            <a:pPr rtl="0"/>
            <a:endParaRPr lang="en-US" sz="2448" dirty="0">
              <a:solidFill>
                <a:schemeClr val="bg1"/>
              </a:solidFill>
            </a:endParaRPr>
          </a:p>
        </p:txBody>
      </p:sp>
      <p:sp>
        <p:nvSpPr>
          <p:cNvPr id="24" name="Text Placeholder 3"/>
          <p:cNvSpPr>
            <a:spLocks noGrp="1"/>
          </p:cNvSpPr>
          <p:nvPr>
            <p:ph type="body" sz="half" idx="29"/>
          </p:nvPr>
        </p:nvSpPr>
        <p:spPr>
          <a:xfrm>
            <a:off x="1637471" y="4779437"/>
            <a:ext cx="4249129" cy="443532"/>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25" name="Freeform 45"/>
          <p:cNvSpPr>
            <a:spLocks noEditPoints="1"/>
          </p:cNvSpPr>
          <p:nvPr userDrawn="1"/>
        </p:nvSpPr>
        <p:spPr bwMode="auto">
          <a:xfrm>
            <a:off x="1141985" y="5377822"/>
            <a:ext cx="360756" cy="36070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124347" tIns="62174" rIns="124347" bIns="62174" numCol="1" anchor="t" anchorCtr="0" compatLnSpc="1">
            <a:prstTxWarp prst="textNoShape">
              <a:avLst/>
            </a:prstTxWarp>
          </a:bodyPr>
          <a:lstStyle/>
          <a:p>
            <a:pPr rtl="0"/>
            <a:endParaRPr lang="en-US" sz="2448" dirty="0">
              <a:solidFill>
                <a:schemeClr val="bg1"/>
              </a:solidFill>
            </a:endParaRPr>
          </a:p>
        </p:txBody>
      </p:sp>
      <p:sp>
        <p:nvSpPr>
          <p:cNvPr id="26" name="Text Placeholder 3"/>
          <p:cNvSpPr>
            <a:spLocks noGrp="1"/>
          </p:cNvSpPr>
          <p:nvPr>
            <p:ph type="body" sz="half" idx="30"/>
          </p:nvPr>
        </p:nvSpPr>
        <p:spPr>
          <a:xfrm>
            <a:off x="1637471" y="5336408"/>
            <a:ext cx="4249129" cy="443532"/>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27" name="Freeform 45"/>
          <p:cNvSpPr>
            <a:spLocks noEditPoints="1"/>
          </p:cNvSpPr>
          <p:nvPr userDrawn="1"/>
        </p:nvSpPr>
        <p:spPr bwMode="auto">
          <a:xfrm>
            <a:off x="1141985" y="5934793"/>
            <a:ext cx="360756" cy="36070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124347" tIns="62174" rIns="124347" bIns="62174" numCol="1" anchor="t" anchorCtr="0" compatLnSpc="1">
            <a:prstTxWarp prst="textNoShape">
              <a:avLst/>
            </a:prstTxWarp>
          </a:bodyPr>
          <a:lstStyle/>
          <a:p>
            <a:pPr rtl="0"/>
            <a:endParaRPr lang="en-US" sz="2448" dirty="0">
              <a:solidFill>
                <a:schemeClr val="bg1"/>
              </a:solidFill>
            </a:endParaRPr>
          </a:p>
        </p:txBody>
      </p:sp>
      <p:sp>
        <p:nvSpPr>
          <p:cNvPr id="28" name="Text Placeholder 3"/>
          <p:cNvSpPr>
            <a:spLocks noGrp="1"/>
          </p:cNvSpPr>
          <p:nvPr>
            <p:ph type="body" sz="half" idx="31"/>
          </p:nvPr>
        </p:nvSpPr>
        <p:spPr>
          <a:xfrm>
            <a:off x="1637471" y="5893380"/>
            <a:ext cx="4249129" cy="443532"/>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29" name="Picture Placeholder 7"/>
          <p:cNvSpPr>
            <a:spLocks noGrp="1"/>
          </p:cNvSpPr>
          <p:nvPr>
            <p:ph type="pic" sz="quarter" idx="27" hasCustomPrompt="1"/>
          </p:nvPr>
        </p:nvSpPr>
        <p:spPr>
          <a:xfrm>
            <a:off x="6555119" y="4204225"/>
            <a:ext cx="4741286" cy="2176314"/>
          </a:xfrm>
          <a:prstGeom prst="rect">
            <a:avLst/>
          </a:prstGeom>
          <a:solidFill>
            <a:schemeClr val="bg1">
              <a:lumMod val="95000"/>
            </a:schemeClr>
          </a:solidFill>
          <a:ln w="19050">
            <a:noFill/>
          </a:ln>
        </p:spPr>
        <p:txBody>
          <a:bodyPr tIns="0" bIns="182880" anchor="b"/>
          <a:lstStyle>
            <a:lvl1pPr algn="ctr">
              <a:buNone/>
              <a:defRPr sz="1632">
                <a:solidFill>
                  <a:schemeClr val="tx1">
                    <a:lumMod val="50000"/>
                    <a:lumOff val="50000"/>
                  </a:schemeClr>
                </a:solidFill>
              </a:defRPr>
            </a:lvl1pPr>
          </a:lstStyle>
          <a:p>
            <a:r>
              <a:rPr lang="en-US" dirty="0"/>
              <a:t>Image Holder</a:t>
            </a:r>
          </a:p>
        </p:txBody>
      </p:sp>
      <p:sp>
        <p:nvSpPr>
          <p:cNvPr id="30" name="Up Arrow Callout 29"/>
          <p:cNvSpPr/>
          <p:nvPr userDrawn="1"/>
        </p:nvSpPr>
        <p:spPr>
          <a:xfrm>
            <a:off x="6348403" y="3886664"/>
            <a:ext cx="5143277" cy="2624544"/>
          </a:xfrm>
          <a:prstGeom prst="upArrowCallout">
            <a:avLst>
              <a:gd name="adj1" fmla="val 18414"/>
              <a:gd name="adj2" fmla="val 9207"/>
              <a:gd name="adj3" fmla="val 7403"/>
              <a:gd name="adj4" fmla="val 92597"/>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1" name="Round Same Side Corner Rectangle 30"/>
          <p:cNvSpPr/>
          <p:nvPr userDrawn="1"/>
        </p:nvSpPr>
        <p:spPr>
          <a:xfrm>
            <a:off x="6348403" y="1423723"/>
            <a:ext cx="5143277" cy="2401131"/>
          </a:xfrm>
          <a:prstGeom prst="round2SameRect">
            <a:avLst>
              <a:gd name="adj1" fmla="val 1680"/>
              <a:gd name="adj2" fmla="val 0"/>
            </a:avLst>
          </a:prstGeom>
          <a:solidFill>
            <a:srgbClr val="0B253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2" name="Text Placeholder 3"/>
          <p:cNvSpPr>
            <a:spLocks noGrp="1"/>
          </p:cNvSpPr>
          <p:nvPr>
            <p:ph type="body" sz="half" idx="26"/>
          </p:nvPr>
        </p:nvSpPr>
        <p:spPr>
          <a:xfrm>
            <a:off x="6539582" y="1653773"/>
            <a:ext cx="4800870" cy="262157"/>
          </a:xfrm>
          <a:prstGeom prst="rect">
            <a:avLst/>
          </a:prstGeom>
        </p:spPr>
        <p:txBody>
          <a:bodyPr wrap="non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33" name="Freeform 32"/>
          <p:cNvSpPr>
            <a:spLocks noEditPoints="1"/>
          </p:cNvSpPr>
          <p:nvPr userDrawn="1"/>
        </p:nvSpPr>
        <p:spPr bwMode="auto">
          <a:xfrm>
            <a:off x="6595836" y="2125575"/>
            <a:ext cx="360756" cy="36070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124347" tIns="62174" rIns="124347" bIns="62174" numCol="1" anchor="t" anchorCtr="0" compatLnSpc="1">
            <a:prstTxWarp prst="textNoShape">
              <a:avLst/>
            </a:prstTxWarp>
          </a:bodyPr>
          <a:lstStyle/>
          <a:p>
            <a:pPr rtl="0"/>
            <a:endParaRPr lang="en-US" sz="2448" dirty="0">
              <a:solidFill>
                <a:schemeClr val="bg1"/>
              </a:solidFill>
            </a:endParaRPr>
          </a:p>
        </p:txBody>
      </p:sp>
      <p:sp>
        <p:nvSpPr>
          <p:cNvPr id="34" name="Text Placeholder 3"/>
          <p:cNvSpPr>
            <a:spLocks noGrp="1"/>
          </p:cNvSpPr>
          <p:nvPr>
            <p:ph type="body" sz="half" idx="23"/>
          </p:nvPr>
        </p:nvSpPr>
        <p:spPr>
          <a:xfrm>
            <a:off x="7091322" y="2084162"/>
            <a:ext cx="4249129" cy="443532"/>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35" name="Freeform 45"/>
          <p:cNvSpPr>
            <a:spLocks noEditPoints="1"/>
          </p:cNvSpPr>
          <p:nvPr userDrawn="1"/>
        </p:nvSpPr>
        <p:spPr bwMode="auto">
          <a:xfrm>
            <a:off x="6595836" y="2682547"/>
            <a:ext cx="360756" cy="36070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124347" tIns="62174" rIns="124347" bIns="62174" numCol="1" anchor="t" anchorCtr="0" compatLnSpc="1">
            <a:prstTxWarp prst="textNoShape">
              <a:avLst/>
            </a:prstTxWarp>
          </a:bodyPr>
          <a:lstStyle/>
          <a:p>
            <a:pPr rtl="0"/>
            <a:endParaRPr lang="en-US" sz="2448" dirty="0">
              <a:solidFill>
                <a:schemeClr val="bg1"/>
              </a:solidFill>
            </a:endParaRPr>
          </a:p>
        </p:txBody>
      </p:sp>
      <p:sp>
        <p:nvSpPr>
          <p:cNvPr id="36" name="Text Placeholder 3"/>
          <p:cNvSpPr>
            <a:spLocks noGrp="1"/>
          </p:cNvSpPr>
          <p:nvPr>
            <p:ph type="body" sz="half" idx="24"/>
          </p:nvPr>
        </p:nvSpPr>
        <p:spPr>
          <a:xfrm>
            <a:off x="7091322" y="2641133"/>
            <a:ext cx="4249129" cy="443532"/>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38" name="Freeform 45"/>
          <p:cNvSpPr>
            <a:spLocks noEditPoints="1"/>
          </p:cNvSpPr>
          <p:nvPr userDrawn="1"/>
        </p:nvSpPr>
        <p:spPr bwMode="auto">
          <a:xfrm>
            <a:off x="6595836" y="3239518"/>
            <a:ext cx="360756" cy="36070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124347" tIns="62174" rIns="124347" bIns="62174" numCol="1" anchor="t" anchorCtr="0" compatLnSpc="1">
            <a:prstTxWarp prst="textNoShape">
              <a:avLst/>
            </a:prstTxWarp>
          </a:bodyPr>
          <a:lstStyle/>
          <a:p>
            <a:pPr rtl="0"/>
            <a:endParaRPr lang="en-US" sz="2448" dirty="0">
              <a:solidFill>
                <a:schemeClr val="bg1"/>
              </a:solidFill>
            </a:endParaRPr>
          </a:p>
        </p:txBody>
      </p:sp>
      <p:sp>
        <p:nvSpPr>
          <p:cNvPr id="42" name="Text Placeholder 3"/>
          <p:cNvSpPr>
            <a:spLocks noGrp="1"/>
          </p:cNvSpPr>
          <p:nvPr>
            <p:ph type="body" sz="half" idx="25"/>
          </p:nvPr>
        </p:nvSpPr>
        <p:spPr>
          <a:xfrm>
            <a:off x="7091322" y="3198105"/>
            <a:ext cx="4249129" cy="443532"/>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Tree>
    <p:extLst>
      <p:ext uri="{BB962C8B-B14F-4D97-AF65-F5344CB8AC3E}">
        <p14:creationId xmlns:p14="http://schemas.microsoft.com/office/powerpoint/2010/main" val="200105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xEl>
                                              <p:pRg st="0" end="0"/>
                                            </p:txEl>
                                          </p:spTgt>
                                        </p:tgtEl>
                                        <p:attrNameLst>
                                          <p:attrName>style.visibility</p:attrName>
                                        </p:attrNameLst>
                                      </p:cBhvr>
                                      <p:to>
                                        <p:strVal val="visible"/>
                                      </p:to>
                                    </p:set>
                                    <p:animEffect transition="in" filter="fade">
                                      <p:cBhvr>
                                        <p:cTn id="11" dur="500"/>
                                        <p:tgtEl>
                                          <p:spTgt spid="40">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89"/>
                                        </p:tgtEl>
                                        <p:attrNameLst>
                                          <p:attrName>style.visibility</p:attrName>
                                        </p:attrNameLst>
                                      </p:cBhvr>
                                      <p:to>
                                        <p:strVal val="visible"/>
                                      </p:to>
                                    </p:set>
                                    <p:anim calcmode="lin" valueType="num">
                                      <p:cBhvr additive="base">
                                        <p:cTn id="15" dur="500" fill="hold"/>
                                        <p:tgtEl>
                                          <p:spTgt spid="89"/>
                                        </p:tgtEl>
                                        <p:attrNameLst>
                                          <p:attrName>ppt_x</p:attrName>
                                        </p:attrNameLst>
                                      </p:cBhvr>
                                      <p:tavLst>
                                        <p:tav tm="0">
                                          <p:val>
                                            <p:strVal val="#ppt_x"/>
                                          </p:val>
                                        </p:tav>
                                        <p:tav tm="100000">
                                          <p:val>
                                            <p:strVal val="#ppt_x"/>
                                          </p:val>
                                        </p:tav>
                                      </p:tavLst>
                                    </p:anim>
                                    <p:anim calcmode="lin" valueType="num">
                                      <p:cBhvr additive="base">
                                        <p:cTn id="16" dur="500" fill="hold"/>
                                        <p:tgtEl>
                                          <p:spTgt spid="89"/>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wipe(up)">
                                      <p:cBhvr>
                                        <p:cTn id="20" dur="500"/>
                                        <p:tgtEl>
                                          <p:spTgt spid="88"/>
                                        </p:tgtEl>
                                      </p:cBhvr>
                                    </p:animEffect>
                                  </p:childTnLst>
                                </p:cTn>
                              </p:par>
                            </p:childTnLst>
                          </p:cTn>
                        </p:par>
                        <p:par>
                          <p:cTn id="21" fill="hold">
                            <p:stCondLst>
                              <p:cond delay="20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8" fill="hold" grpId="0" nodeType="afterEffect" nodePh="1">
                                  <p:stCondLst>
                                    <p:cond delay="0"/>
                                  </p:stCondLst>
                                  <p:endCondLst>
                                    <p:cond evt="begin" delay="0">
                                      <p:tn val="27"/>
                                    </p:cond>
                                  </p:endCondLst>
                                  <p:childTnLst>
                                    <p:set>
                                      <p:cBhvr>
                                        <p:cTn id="28" dur="1" fill="hold">
                                          <p:stCondLst>
                                            <p:cond delay="0"/>
                                          </p:stCondLst>
                                        </p:cTn>
                                        <p:tgtEl>
                                          <p:spTgt spid="22">
                                            <p:txEl>
                                              <p:pRg st="0" end="0"/>
                                            </p:txEl>
                                          </p:spTgt>
                                        </p:tgtEl>
                                        <p:attrNameLst>
                                          <p:attrName>style.visibility</p:attrName>
                                        </p:attrNameLst>
                                      </p:cBhvr>
                                      <p:to>
                                        <p:strVal val="visible"/>
                                      </p:to>
                                    </p:set>
                                    <p:animEffect transition="in" filter="wipe(left)">
                                      <p:cBhvr>
                                        <p:cTn id="29" dur="500"/>
                                        <p:tgtEl>
                                          <p:spTgt spid="22">
                                            <p:txEl>
                                              <p:pRg st="0" end="0"/>
                                            </p:txEl>
                                          </p:spTgt>
                                        </p:tgtEl>
                                      </p:cBhvr>
                                    </p:animEffect>
                                  </p:childTnLst>
                                </p:cTn>
                              </p:par>
                            </p:childTnLst>
                          </p:cTn>
                        </p:par>
                        <p:par>
                          <p:cTn id="30" fill="hold">
                            <p:stCondLst>
                              <p:cond delay="3000"/>
                            </p:stCondLst>
                            <p:childTnLst>
                              <p:par>
                                <p:cTn id="31" presetID="53"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Effect transition="in" filter="fade">
                                      <p:cBhvr>
                                        <p:cTn id="35" dur="500"/>
                                        <p:tgtEl>
                                          <p:spTgt spid="23"/>
                                        </p:tgtEl>
                                      </p:cBhvr>
                                    </p:animEffect>
                                  </p:childTnLst>
                                </p:cTn>
                              </p:par>
                              <p:par>
                                <p:cTn id="36" presetID="22" presetClass="entr" presetSubtype="8" fill="hold" nodeType="withEffect" nodePh="1">
                                  <p:stCondLst>
                                    <p:cond delay="0"/>
                                  </p:stCondLst>
                                  <p:endCondLst>
                                    <p:cond evt="begin" delay="0">
                                      <p:tn val="36"/>
                                    </p:cond>
                                  </p:endCondLst>
                                  <p:childTnLst>
                                    <p:set>
                                      <p:cBhvr>
                                        <p:cTn id="37" dur="1" fill="hold">
                                          <p:stCondLst>
                                            <p:cond delay="0"/>
                                          </p:stCondLst>
                                        </p:cTn>
                                        <p:tgtEl>
                                          <p:spTgt spid="24">
                                            <p:txEl>
                                              <p:pRg st="0" end="0"/>
                                            </p:txEl>
                                          </p:spTgt>
                                        </p:tgtEl>
                                        <p:attrNameLst>
                                          <p:attrName>style.visibility</p:attrName>
                                        </p:attrNameLst>
                                      </p:cBhvr>
                                      <p:to>
                                        <p:strVal val="visible"/>
                                      </p:to>
                                    </p:set>
                                    <p:animEffect transition="in" filter="wipe(left)">
                                      <p:cBhvr>
                                        <p:cTn id="38" dur="500"/>
                                        <p:tgtEl>
                                          <p:spTgt spid="24">
                                            <p:txEl>
                                              <p:pRg st="0" end="0"/>
                                            </p:txEl>
                                          </p:spTgt>
                                        </p:tgtEl>
                                      </p:cBhvr>
                                    </p:animEffect>
                                  </p:childTnLst>
                                </p:cTn>
                              </p:par>
                            </p:childTnLst>
                          </p:cTn>
                        </p:par>
                        <p:par>
                          <p:cTn id="39" fill="hold">
                            <p:stCondLst>
                              <p:cond delay="3500"/>
                            </p:stCondLst>
                            <p:childTnLst>
                              <p:par>
                                <p:cTn id="40" presetID="53"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par>
                                <p:cTn id="45" presetID="22" presetClass="entr" presetSubtype="8" fill="hold" nodeType="withEffect" nodePh="1">
                                  <p:stCondLst>
                                    <p:cond delay="0"/>
                                  </p:stCondLst>
                                  <p:endCondLst>
                                    <p:cond evt="begin" delay="0">
                                      <p:tn val="45"/>
                                    </p:cond>
                                  </p:end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wipe(left)">
                                      <p:cBhvr>
                                        <p:cTn id="47" dur="500"/>
                                        <p:tgtEl>
                                          <p:spTgt spid="26">
                                            <p:txEl>
                                              <p:pRg st="0" end="0"/>
                                            </p:txEl>
                                          </p:spTgt>
                                        </p:tgtEl>
                                      </p:cBhvr>
                                    </p:animEffect>
                                  </p:childTnLst>
                                </p:cTn>
                              </p:par>
                            </p:childTnLst>
                          </p:cTn>
                        </p:par>
                        <p:par>
                          <p:cTn id="48" fill="hold">
                            <p:stCondLst>
                              <p:cond delay="4000"/>
                            </p:stCondLst>
                            <p:childTnLst>
                              <p:par>
                                <p:cTn id="49" presetID="53" presetClass="entr" presetSubtype="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p:cTn id="51" dur="500" fill="hold"/>
                                        <p:tgtEl>
                                          <p:spTgt spid="27"/>
                                        </p:tgtEl>
                                        <p:attrNameLst>
                                          <p:attrName>ppt_w</p:attrName>
                                        </p:attrNameLst>
                                      </p:cBhvr>
                                      <p:tavLst>
                                        <p:tav tm="0">
                                          <p:val>
                                            <p:fltVal val="0"/>
                                          </p:val>
                                        </p:tav>
                                        <p:tav tm="100000">
                                          <p:val>
                                            <p:strVal val="#ppt_w"/>
                                          </p:val>
                                        </p:tav>
                                      </p:tavLst>
                                    </p:anim>
                                    <p:anim calcmode="lin" valueType="num">
                                      <p:cBhvr>
                                        <p:cTn id="52" dur="500" fill="hold"/>
                                        <p:tgtEl>
                                          <p:spTgt spid="27"/>
                                        </p:tgtEl>
                                        <p:attrNameLst>
                                          <p:attrName>ppt_h</p:attrName>
                                        </p:attrNameLst>
                                      </p:cBhvr>
                                      <p:tavLst>
                                        <p:tav tm="0">
                                          <p:val>
                                            <p:fltVal val="0"/>
                                          </p:val>
                                        </p:tav>
                                        <p:tav tm="100000">
                                          <p:val>
                                            <p:strVal val="#ppt_h"/>
                                          </p:val>
                                        </p:tav>
                                      </p:tavLst>
                                    </p:anim>
                                    <p:animEffect transition="in" filter="fade">
                                      <p:cBhvr>
                                        <p:cTn id="53" dur="500"/>
                                        <p:tgtEl>
                                          <p:spTgt spid="27"/>
                                        </p:tgtEl>
                                      </p:cBhvr>
                                    </p:animEffect>
                                  </p:childTnLst>
                                </p:cTn>
                              </p:par>
                              <p:par>
                                <p:cTn id="54" presetID="22" presetClass="entr" presetSubtype="8" fill="hold" nodeType="withEffect" nodePh="1">
                                  <p:stCondLst>
                                    <p:cond delay="0"/>
                                  </p:stCondLst>
                                  <p:endCondLst>
                                    <p:cond evt="begin" delay="0">
                                      <p:tn val="54"/>
                                    </p:cond>
                                  </p:endCondLst>
                                  <p:childTnLst>
                                    <p:set>
                                      <p:cBhvr>
                                        <p:cTn id="55" dur="1" fill="hold">
                                          <p:stCondLst>
                                            <p:cond delay="0"/>
                                          </p:stCondLst>
                                        </p:cTn>
                                        <p:tgtEl>
                                          <p:spTgt spid="28">
                                            <p:txEl>
                                              <p:pRg st="0" end="0"/>
                                            </p:txEl>
                                          </p:spTgt>
                                        </p:tgtEl>
                                        <p:attrNameLst>
                                          <p:attrName>style.visibility</p:attrName>
                                        </p:attrNameLst>
                                      </p:cBhvr>
                                      <p:to>
                                        <p:strVal val="visible"/>
                                      </p:to>
                                    </p:set>
                                    <p:animEffect transition="in" filter="wipe(left)">
                                      <p:cBhvr>
                                        <p:cTn id="56" dur="500"/>
                                        <p:tgtEl>
                                          <p:spTgt spid="28">
                                            <p:txEl>
                                              <p:pRg st="0" end="0"/>
                                            </p:txEl>
                                          </p:spTgt>
                                        </p:tgtEl>
                                      </p:cBhvr>
                                    </p:animEffect>
                                  </p:childTnLst>
                                </p:cTn>
                              </p:par>
                            </p:childTnLst>
                          </p:cTn>
                        </p:par>
                        <p:par>
                          <p:cTn id="57" fill="hold">
                            <p:stCondLst>
                              <p:cond delay="4500"/>
                            </p:stCondLst>
                            <p:childTnLst>
                              <p:par>
                                <p:cTn id="58" presetID="2" presetClass="entr" presetSubtype="4" accel="50000" decel="50000"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childTnLst>
                          </p:cTn>
                        </p:par>
                        <p:par>
                          <p:cTn id="62" fill="hold">
                            <p:stCondLst>
                              <p:cond delay="5000"/>
                            </p:stCondLst>
                            <p:childTnLst>
                              <p:par>
                                <p:cTn id="63" presetID="22" presetClass="entr" presetSubtype="4"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down)">
                                      <p:cBhvr>
                                        <p:cTn id="65" dur="500"/>
                                        <p:tgtEl>
                                          <p:spTgt spid="29"/>
                                        </p:tgtEl>
                                      </p:cBhvr>
                                    </p:animEffect>
                                  </p:childTnLst>
                                </p:cTn>
                              </p:par>
                            </p:childTnLst>
                          </p:cTn>
                        </p:par>
                        <p:par>
                          <p:cTn id="66" fill="hold">
                            <p:stCondLst>
                              <p:cond delay="5500"/>
                            </p:stCondLst>
                            <p:childTnLst>
                              <p:par>
                                <p:cTn id="67" presetID="2" presetClass="entr" presetSubtype="1" accel="50000" decel="50000" fill="hold" grpId="0" nodeType="after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additive="base">
                                        <p:cTn id="69" dur="500" fill="hold"/>
                                        <p:tgtEl>
                                          <p:spTgt spid="31"/>
                                        </p:tgtEl>
                                        <p:attrNameLst>
                                          <p:attrName>ppt_x</p:attrName>
                                        </p:attrNameLst>
                                      </p:cBhvr>
                                      <p:tavLst>
                                        <p:tav tm="0">
                                          <p:val>
                                            <p:strVal val="#ppt_x"/>
                                          </p:val>
                                        </p:tav>
                                        <p:tav tm="100000">
                                          <p:val>
                                            <p:strVal val="#ppt_x"/>
                                          </p:val>
                                        </p:tav>
                                      </p:tavLst>
                                    </p:anim>
                                    <p:anim calcmode="lin" valueType="num">
                                      <p:cBhvr additive="base">
                                        <p:cTn id="70" dur="500" fill="hold"/>
                                        <p:tgtEl>
                                          <p:spTgt spid="31"/>
                                        </p:tgtEl>
                                        <p:attrNameLst>
                                          <p:attrName>ppt_y</p:attrName>
                                        </p:attrNameLst>
                                      </p:cBhvr>
                                      <p:tavLst>
                                        <p:tav tm="0">
                                          <p:val>
                                            <p:strVal val="0-#ppt_h/2"/>
                                          </p:val>
                                        </p:tav>
                                        <p:tav tm="100000">
                                          <p:val>
                                            <p:strVal val="#ppt_y"/>
                                          </p:val>
                                        </p:tav>
                                      </p:tavLst>
                                    </p:anim>
                                  </p:childTnLst>
                                </p:cTn>
                              </p:par>
                            </p:childTnLst>
                          </p:cTn>
                        </p:par>
                        <p:par>
                          <p:cTn id="71" fill="hold">
                            <p:stCondLst>
                              <p:cond delay="6000"/>
                            </p:stCondLst>
                            <p:childTnLst>
                              <p:par>
                                <p:cTn id="72" presetID="22" presetClass="entr" presetSubtype="8" fill="hold" grpId="0" nodeType="afterEffect" nodePh="1">
                                  <p:stCondLst>
                                    <p:cond delay="0"/>
                                  </p:stCondLst>
                                  <p:endCondLst>
                                    <p:cond evt="begin" delay="0">
                                      <p:tn val="72"/>
                                    </p:cond>
                                  </p:endCondLst>
                                  <p:childTnLst>
                                    <p:set>
                                      <p:cBhvr>
                                        <p:cTn id="73" dur="1" fill="hold">
                                          <p:stCondLst>
                                            <p:cond delay="0"/>
                                          </p:stCondLst>
                                        </p:cTn>
                                        <p:tgtEl>
                                          <p:spTgt spid="32">
                                            <p:txEl>
                                              <p:pRg st="0" end="0"/>
                                            </p:txEl>
                                          </p:spTgt>
                                        </p:tgtEl>
                                        <p:attrNameLst>
                                          <p:attrName>style.visibility</p:attrName>
                                        </p:attrNameLst>
                                      </p:cBhvr>
                                      <p:to>
                                        <p:strVal val="visible"/>
                                      </p:to>
                                    </p:set>
                                    <p:animEffect transition="in" filter="wipe(left)">
                                      <p:cBhvr>
                                        <p:cTn id="74" dur="500"/>
                                        <p:tgtEl>
                                          <p:spTgt spid="32">
                                            <p:txEl>
                                              <p:pRg st="0" end="0"/>
                                            </p:txEl>
                                          </p:spTgt>
                                        </p:tgtEl>
                                      </p:cBhvr>
                                    </p:animEffect>
                                  </p:childTnLst>
                                </p:cTn>
                              </p:par>
                            </p:childTnLst>
                          </p:cTn>
                        </p:par>
                        <p:par>
                          <p:cTn id="75" fill="hold">
                            <p:stCondLst>
                              <p:cond delay="6500"/>
                            </p:stCondLst>
                            <p:childTnLst>
                              <p:par>
                                <p:cTn id="76" presetID="53" presetClass="entr" presetSubtype="0"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 calcmode="lin" valueType="num">
                                      <p:cBhvr>
                                        <p:cTn id="78" dur="500" fill="hold"/>
                                        <p:tgtEl>
                                          <p:spTgt spid="33"/>
                                        </p:tgtEl>
                                        <p:attrNameLst>
                                          <p:attrName>ppt_w</p:attrName>
                                        </p:attrNameLst>
                                      </p:cBhvr>
                                      <p:tavLst>
                                        <p:tav tm="0">
                                          <p:val>
                                            <p:fltVal val="0"/>
                                          </p:val>
                                        </p:tav>
                                        <p:tav tm="100000">
                                          <p:val>
                                            <p:strVal val="#ppt_w"/>
                                          </p:val>
                                        </p:tav>
                                      </p:tavLst>
                                    </p:anim>
                                    <p:anim calcmode="lin" valueType="num">
                                      <p:cBhvr>
                                        <p:cTn id="79" dur="500" fill="hold"/>
                                        <p:tgtEl>
                                          <p:spTgt spid="33"/>
                                        </p:tgtEl>
                                        <p:attrNameLst>
                                          <p:attrName>ppt_h</p:attrName>
                                        </p:attrNameLst>
                                      </p:cBhvr>
                                      <p:tavLst>
                                        <p:tav tm="0">
                                          <p:val>
                                            <p:fltVal val="0"/>
                                          </p:val>
                                        </p:tav>
                                        <p:tav tm="100000">
                                          <p:val>
                                            <p:strVal val="#ppt_h"/>
                                          </p:val>
                                        </p:tav>
                                      </p:tavLst>
                                    </p:anim>
                                    <p:animEffect transition="in" filter="fade">
                                      <p:cBhvr>
                                        <p:cTn id="80" dur="500"/>
                                        <p:tgtEl>
                                          <p:spTgt spid="33"/>
                                        </p:tgtEl>
                                      </p:cBhvr>
                                    </p:animEffect>
                                  </p:childTnLst>
                                </p:cTn>
                              </p:par>
                              <p:par>
                                <p:cTn id="81" presetID="22" presetClass="entr" presetSubtype="8" fill="hold" nodeType="withEffect" nodePh="1">
                                  <p:stCondLst>
                                    <p:cond delay="0"/>
                                  </p:stCondLst>
                                  <p:endCondLst>
                                    <p:cond evt="begin" delay="0">
                                      <p:tn val="81"/>
                                    </p:cond>
                                  </p:endCondLst>
                                  <p:childTnLst>
                                    <p:set>
                                      <p:cBhvr>
                                        <p:cTn id="82" dur="1" fill="hold">
                                          <p:stCondLst>
                                            <p:cond delay="0"/>
                                          </p:stCondLst>
                                        </p:cTn>
                                        <p:tgtEl>
                                          <p:spTgt spid="34">
                                            <p:txEl>
                                              <p:pRg st="0" end="0"/>
                                            </p:txEl>
                                          </p:spTgt>
                                        </p:tgtEl>
                                        <p:attrNameLst>
                                          <p:attrName>style.visibility</p:attrName>
                                        </p:attrNameLst>
                                      </p:cBhvr>
                                      <p:to>
                                        <p:strVal val="visible"/>
                                      </p:to>
                                    </p:set>
                                    <p:animEffect transition="in" filter="wipe(left)">
                                      <p:cBhvr>
                                        <p:cTn id="83" dur="500"/>
                                        <p:tgtEl>
                                          <p:spTgt spid="34">
                                            <p:txEl>
                                              <p:pRg st="0" end="0"/>
                                            </p:txEl>
                                          </p:spTgt>
                                        </p:tgtEl>
                                      </p:cBhvr>
                                    </p:animEffect>
                                  </p:childTnLst>
                                </p:cTn>
                              </p:par>
                            </p:childTnLst>
                          </p:cTn>
                        </p:par>
                        <p:par>
                          <p:cTn id="84" fill="hold">
                            <p:stCondLst>
                              <p:cond delay="7000"/>
                            </p:stCondLst>
                            <p:childTnLst>
                              <p:par>
                                <p:cTn id="85" presetID="53" presetClass="entr" presetSubtype="0" fill="hold" grpId="0" nodeType="after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p:cTn id="87" dur="500" fill="hold"/>
                                        <p:tgtEl>
                                          <p:spTgt spid="35"/>
                                        </p:tgtEl>
                                        <p:attrNameLst>
                                          <p:attrName>ppt_w</p:attrName>
                                        </p:attrNameLst>
                                      </p:cBhvr>
                                      <p:tavLst>
                                        <p:tav tm="0">
                                          <p:val>
                                            <p:fltVal val="0"/>
                                          </p:val>
                                        </p:tav>
                                        <p:tav tm="100000">
                                          <p:val>
                                            <p:strVal val="#ppt_w"/>
                                          </p:val>
                                        </p:tav>
                                      </p:tavLst>
                                    </p:anim>
                                    <p:anim calcmode="lin" valueType="num">
                                      <p:cBhvr>
                                        <p:cTn id="88" dur="500" fill="hold"/>
                                        <p:tgtEl>
                                          <p:spTgt spid="35"/>
                                        </p:tgtEl>
                                        <p:attrNameLst>
                                          <p:attrName>ppt_h</p:attrName>
                                        </p:attrNameLst>
                                      </p:cBhvr>
                                      <p:tavLst>
                                        <p:tav tm="0">
                                          <p:val>
                                            <p:fltVal val="0"/>
                                          </p:val>
                                        </p:tav>
                                        <p:tav tm="100000">
                                          <p:val>
                                            <p:strVal val="#ppt_h"/>
                                          </p:val>
                                        </p:tav>
                                      </p:tavLst>
                                    </p:anim>
                                    <p:animEffect transition="in" filter="fade">
                                      <p:cBhvr>
                                        <p:cTn id="89" dur="500"/>
                                        <p:tgtEl>
                                          <p:spTgt spid="35"/>
                                        </p:tgtEl>
                                      </p:cBhvr>
                                    </p:animEffect>
                                  </p:childTnLst>
                                </p:cTn>
                              </p:par>
                              <p:par>
                                <p:cTn id="90" presetID="22" presetClass="entr" presetSubtype="8" fill="hold" nodeType="withEffect" nodePh="1">
                                  <p:stCondLst>
                                    <p:cond delay="0"/>
                                  </p:stCondLst>
                                  <p:endCondLst>
                                    <p:cond evt="begin" delay="0">
                                      <p:tn val="90"/>
                                    </p:cond>
                                  </p:end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par>
                          <p:cTn id="93" fill="hold">
                            <p:stCondLst>
                              <p:cond delay="7500"/>
                            </p:stCondLst>
                            <p:childTnLst>
                              <p:par>
                                <p:cTn id="94" presetID="53" presetClass="entr" presetSubtype="0" fill="hold" grpId="0" nodeType="afterEffect">
                                  <p:stCondLst>
                                    <p:cond delay="0"/>
                                  </p:stCondLst>
                                  <p:childTnLst>
                                    <p:set>
                                      <p:cBhvr>
                                        <p:cTn id="95" dur="1" fill="hold">
                                          <p:stCondLst>
                                            <p:cond delay="0"/>
                                          </p:stCondLst>
                                        </p:cTn>
                                        <p:tgtEl>
                                          <p:spTgt spid="38"/>
                                        </p:tgtEl>
                                        <p:attrNameLst>
                                          <p:attrName>style.visibility</p:attrName>
                                        </p:attrNameLst>
                                      </p:cBhvr>
                                      <p:to>
                                        <p:strVal val="visible"/>
                                      </p:to>
                                    </p:set>
                                    <p:anim calcmode="lin" valueType="num">
                                      <p:cBhvr>
                                        <p:cTn id="96" dur="500" fill="hold"/>
                                        <p:tgtEl>
                                          <p:spTgt spid="38"/>
                                        </p:tgtEl>
                                        <p:attrNameLst>
                                          <p:attrName>ppt_w</p:attrName>
                                        </p:attrNameLst>
                                      </p:cBhvr>
                                      <p:tavLst>
                                        <p:tav tm="0">
                                          <p:val>
                                            <p:fltVal val="0"/>
                                          </p:val>
                                        </p:tav>
                                        <p:tav tm="100000">
                                          <p:val>
                                            <p:strVal val="#ppt_w"/>
                                          </p:val>
                                        </p:tav>
                                      </p:tavLst>
                                    </p:anim>
                                    <p:anim calcmode="lin" valueType="num">
                                      <p:cBhvr>
                                        <p:cTn id="97" dur="500" fill="hold"/>
                                        <p:tgtEl>
                                          <p:spTgt spid="38"/>
                                        </p:tgtEl>
                                        <p:attrNameLst>
                                          <p:attrName>ppt_h</p:attrName>
                                        </p:attrNameLst>
                                      </p:cBhvr>
                                      <p:tavLst>
                                        <p:tav tm="0">
                                          <p:val>
                                            <p:fltVal val="0"/>
                                          </p:val>
                                        </p:tav>
                                        <p:tav tm="100000">
                                          <p:val>
                                            <p:strVal val="#ppt_h"/>
                                          </p:val>
                                        </p:tav>
                                      </p:tavLst>
                                    </p:anim>
                                    <p:animEffect transition="in" filter="fade">
                                      <p:cBhvr>
                                        <p:cTn id="98" dur="500"/>
                                        <p:tgtEl>
                                          <p:spTgt spid="38"/>
                                        </p:tgtEl>
                                      </p:cBhvr>
                                    </p:animEffect>
                                  </p:childTnLst>
                                </p:cTn>
                              </p:par>
                              <p:par>
                                <p:cTn id="99" presetID="22" presetClass="entr" presetSubtype="8" fill="hold" nodeType="withEffect" nodePh="1">
                                  <p:stCondLst>
                                    <p:cond delay="0"/>
                                  </p:stCondLst>
                                  <p:endCondLst>
                                    <p:cond evt="begin" delay="0">
                                      <p:tn val="99"/>
                                    </p:cond>
                                  </p:endCondLst>
                                  <p:childTnLst>
                                    <p:set>
                                      <p:cBhvr>
                                        <p:cTn id="100" dur="1" fill="hold">
                                          <p:stCondLst>
                                            <p:cond delay="0"/>
                                          </p:stCondLst>
                                        </p:cTn>
                                        <p:tgtEl>
                                          <p:spTgt spid="42">
                                            <p:txEl>
                                              <p:pRg st="0" end="0"/>
                                            </p:txEl>
                                          </p:spTgt>
                                        </p:tgtEl>
                                        <p:attrNameLst>
                                          <p:attrName>style.visibility</p:attrName>
                                        </p:attrNameLst>
                                      </p:cBhvr>
                                      <p:to>
                                        <p:strVal val="visible"/>
                                      </p:to>
                                    </p:set>
                                    <p:animEffect transition="in" filter="wipe(left)">
                                      <p:cBhvr>
                                        <p:cTn id="101"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88" grpId="0" animBg="1"/>
      <p:bldP spid="89" grpId="0" animBg="1"/>
      <p:bldP spid="21" grpId="0" animBg="1"/>
      <p:bldP spid="2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animBg="1"/>
      <p:bldP spid="25" grpId="0" animBg="1"/>
      <p:bldP spid="27" grpId="0" animBg="1"/>
      <p:bldP spid="29" grpId="0" animBg="1"/>
      <p:bldP spid="30" grpId="0" animBg="1"/>
      <p:bldP spid="31" grpId="0" animBg="1"/>
      <p:bldP spid="3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5" grpId="0" animBg="1"/>
      <p:bldP spid="38" grpId="0" animBg="1"/>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0" y="0"/>
            <a:ext cx="12436475" cy="6994525"/>
          </a:xfrm>
          <a:prstGeom prst="rect">
            <a:avLst/>
          </a:prstGeom>
          <a:solidFill>
            <a:schemeClr val="tx1">
              <a:lumMod val="10000"/>
              <a:lumOff val="90000"/>
              <a:alpha val="42000"/>
            </a:schemeClr>
          </a:solidFill>
          <a:ln>
            <a:noFill/>
          </a:ln>
        </p:spPr>
        <p:txBody>
          <a:bodyPr bIns="274320" anchor="b"/>
          <a:lstStyle>
            <a:lvl1pPr algn="ctr">
              <a:buNone/>
              <a:defRPr sz="1632">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95477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1"/>
            <a:ext cx="5983188" cy="6994524"/>
          </a:xfrm>
          <a:prstGeom prst="rect">
            <a:avLst/>
          </a:prstGeom>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58033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711AFC-BA90-441B-9B01-9EBA6A9EC67E}"/>
              </a:ext>
            </a:extLst>
          </p:cNvPr>
          <p:cNvPicPr>
            <a:picLocks noChangeAspect="1"/>
          </p:cNvPicPr>
          <p:nvPr userDrawn="1"/>
        </p:nvPicPr>
        <p:blipFill>
          <a:blip r:embed="rId2"/>
          <a:stretch>
            <a:fillRect/>
          </a:stretch>
        </p:blipFill>
        <p:spPr>
          <a:xfrm>
            <a:off x="1655762" y="2054225"/>
            <a:ext cx="9124950" cy="2886075"/>
          </a:xfrm>
          <a:prstGeom prst="rect">
            <a:avLst/>
          </a:prstGeom>
        </p:spPr>
      </p:pic>
    </p:spTree>
    <p:extLst>
      <p:ext uri="{BB962C8B-B14F-4D97-AF65-F5344CB8AC3E}">
        <p14:creationId xmlns:p14="http://schemas.microsoft.com/office/powerpoint/2010/main" val="92506913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FA52F9-75E6-4BAE-85F1-CC11FEF66A98}" type="datetimeFigureOut">
              <a:rPr lang="en-US" smtClean="0"/>
              <a:t>10/10/2018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A9E247-2E01-4584-AB20-6AED30CAAAEE}" type="slidenum">
              <a:rPr lang="en-US" smtClean="0"/>
              <a:t>‹#›</a:t>
            </a:fld>
            <a:endParaRPr lang="en-US"/>
          </a:p>
        </p:txBody>
      </p:sp>
    </p:spTree>
    <p:extLst>
      <p:ext uri="{BB962C8B-B14F-4D97-AF65-F5344CB8AC3E}">
        <p14:creationId xmlns:p14="http://schemas.microsoft.com/office/powerpoint/2010/main" val="17997033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782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2677271"/>
          </a:xfrm>
        </p:spPr>
        <p:txBody>
          <a:bodyPr anchor="b" anchorCtr="0">
            <a:spAutoFit/>
          </a:bodyPr>
          <a:lstStyle>
            <a:lvl1pPr marL="282502" indent="-282502">
              <a:tabLst>
                <a:tab pos="282502" algn="l"/>
              </a:tabLst>
              <a:defRPr sz="5999"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8"/>
            <a:ext cx="5486400" cy="1070549"/>
          </a:xfrm>
        </p:spPr>
        <p:txBody>
          <a:bodyPr/>
          <a:lstStyle>
            <a:lvl1pPr marL="0" indent="0">
              <a:spcBef>
                <a:spcPts val="0"/>
              </a:spcBef>
              <a:buNone/>
              <a:defRPr sz="3198" baseline="0">
                <a:latin typeface="+mj-lt"/>
              </a:defRPr>
            </a:lvl1pPr>
          </a:lstStyle>
          <a:p>
            <a:pPr lvl="0"/>
            <a:r>
              <a:rPr lang="en-US"/>
              <a:t>Author’s Name</a:t>
            </a:r>
          </a:p>
          <a:p>
            <a:pPr lvl="0"/>
            <a:r>
              <a:rPr lang="en-US" dirty="0"/>
              <a:t>Title</a:t>
            </a:r>
          </a:p>
        </p:txBody>
      </p:sp>
      <p:sp>
        <p:nvSpPr>
          <p:cNvPr id="5" name="TextBox 7"/>
          <p:cNvSpPr txBox="1"/>
          <p:nvPr userDrawn="1"/>
        </p:nvSpPr>
        <p:spPr bwMode="white">
          <a:xfrm>
            <a:off x="4457340" y="6697790"/>
            <a:ext cx="3521798" cy="16126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362133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EF4D5F4-A78C-468C-BAF3-11E88FA42E0F}"/>
              </a:ext>
            </a:extLst>
          </p:cNvPr>
          <p:cNvSpPr>
            <a:spLocks noGrp="1"/>
          </p:cNvSpPr>
          <p:nvPr>
            <p:ph type="title" hasCustomPrompt="1"/>
          </p:nvPr>
        </p:nvSpPr>
        <p:spPr bwMode="auto">
          <a:xfrm>
            <a:off x="274638" y="3040063"/>
            <a:ext cx="11828614" cy="1106891"/>
          </a:xfrm>
          <a:noFill/>
        </p:spPr>
        <p:txBody>
          <a:bodyPr lIns="146304" tIns="91440" rIns="146304" bIns="0" anchor="t" anchorCtr="0"/>
          <a:lstStyle>
            <a:lvl1pPr marL="0" algn="l" defTabSz="896306" rtl="0" eaLnBrk="1" latinLnBrk="0" hangingPunct="1">
              <a:defRPr lang="en-US" sz="5399" b="0" kern="1200" spc="-147" dirty="0">
                <a:gradFill>
                  <a:gsLst>
                    <a:gs pos="83000">
                      <a:schemeClr val="tx1"/>
                    </a:gs>
                    <a:gs pos="100000">
                      <a:schemeClr val="tx1"/>
                    </a:gs>
                  </a:gsLst>
                  <a:lin ang="5400000" scaled="1"/>
                </a:gradFill>
                <a:latin typeface="Segoe UI Light" panose="020B0502040204020203" pitchFamily="34" charset="0"/>
                <a:ea typeface="+mn-ea"/>
                <a:cs typeface="Segoe UI Light" panose="020B0502040204020203" pitchFamily="34" charset="0"/>
              </a:defRPr>
            </a:lvl1pPr>
          </a:lstStyle>
          <a:p>
            <a:r>
              <a:rPr lang="en-US" dirty="0"/>
              <a:t>Presentation title</a:t>
            </a:r>
          </a:p>
        </p:txBody>
      </p:sp>
      <p:sp>
        <p:nvSpPr>
          <p:cNvPr id="7" name="Text Placeholder 2">
            <a:extLst>
              <a:ext uri="{FF2B5EF4-FFF2-40B4-BE49-F238E27FC236}">
                <a16:creationId xmlns:a16="http://schemas.microsoft.com/office/drawing/2014/main" id="{7DBD3C71-A968-45DB-B0C5-A92069E58580}"/>
              </a:ext>
            </a:extLst>
          </p:cNvPr>
          <p:cNvSpPr>
            <a:spLocks noGrp="1"/>
          </p:cNvSpPr>
          <p:nvPr>
            <p:ph type="body" sz="quarter" idx="14" hasCustomPrompt="1"/>
          </p:nvPr>
        </p:nvSpPr>
        <p:spPr bwMode="auto">
          <a:xfrm>
            <a:off x="274638" y="4146953"/>
            <a:ext cx="11828614" cy="685800"/>
          </a:xfrm>
          <a:ln>
            <a:noFill/>
          </a:ln>
        </p:spPr>
        <p:txBody>
          <a:bodyPr tIns="0" bIns="109728">
            <a:noAutofit/>
          </a:bodyPr>
          <a:lstStyle>
            <a:lvl1pPr marL="0" indent="0" algn="l" defTabSz="896306" rtl="0" eaLnBrk="1" latinLnBrk="0" hangingPunct="1">
              <a:spcBef>
                <a:spcPts val="0"/>
              </a:spcBef>
              <a:buNone/>
              <a:defRPr lang="en-US" sz="2400" kern="1200" spc="-147" baseline="0" dirty="0" smtClean="0">
                <a:gradFill>
                  <a:gsLst>
                    <a:gs pos="83000">
                      <a:schemeClr val="tx1"/>
                    </a:gs>
                    <a:gs pos="100000">
                      <a:schemeClr val="tx1"/>
                    </a:gs>
                  </a:gsLst>
                  <a:lin ang="5400000" scaled="1"/>
                </a:gradFill>
                <a:latin typeface="+mj-lt"/>
                <a:ea typeface="+mn-ea"/>
                <a:cs typeface="Bodoni Std Bold Italic"/>
              </a:defRPr>
            </a:lvl1pPr>
          </a:lstStyle>
          <a:p>
            <a:pPr lvl="0"/>
            <a:r>
              <a:rPr lang="en-US" dirty="0"/>
              <a:t>Subtitle</a:t>
            </a:r>
          </a:p>
        </p:txBody>
      </p:sp>
    </p:spTree>
    <p:extLst>
      <p:ext uri="{BB962C8B-B14F-4D97-AF65-F5344CB8AC3E}">
        <p14:creationId xmlns:p14="http://schemas.microsoft.com/office/powerpoint/2010/main" val="55326875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6214503"/>
            <a:ext cx="5983188" cy="780022"/>
          </a:xfrm>
          <a:prstGeom prst="rect">
            <a:avLst/>
          </a:prstGeom>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42486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6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9" name="Picture Placeholder 7"/>
          <p:cNvSpPr>
            <a:spLocks noGrp="1"/>
          </p:cNvSpPr>
          <p:nvPr>
            <p:ph type="pic" sz="quarter" idx="30" hasCustomPrompt="1"/>
          </p:nvPr>
        </p:nvSpPr>
        <p:spPr>
          <a:xfrm>
            <a:off x="848531" y="5422760"/>
            <a:ext cx="10739413" cy="354200"/>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2000" endA="300" endPos="3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2" name="Picture Placeholder 7"/>
          <p:cNvSpPr>
            <a:spLocks noGrp="1"/>
          </p:cNvSpPr>
          <p:nvPr>
            <p:ph type="pic" sz="quarter" idx="28" hasCustomPrompt="1"/>
          </p:nvPr>
        </p:nvSpPr>
        <p:spPr>
          <a:xfrm rot="1927383">
            <a:off x="2587221" y="4812700"/>
            <a:ext cx="1665620" cy="486030"/>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088" baseline="0">
                <a:solidFill>
                  <a:schemeClr val="tx1">
                    <a:lumMod val="50000"/>
                    <a:lumOff val="50000"/>
                  </a:schemeClr>
                </a:solidFill>
              </a:defRPr>
            </a:lvl1pPr>
          </a:lstStyle>
          <a:p>
            <a:r>
              <a:rPr lang="en-US" dirty="0"/>
              <a:t>Click Icon To Add Image</a:t>
            </a:r>
          </a:p>
        </p:txBody>
      </p:sp>
      <p:sp>
        <p:nvSpPr>
          <p:cNvPr id="13" name="Picture Placeholder 7"/>
          <p:cNvSpPr>
            <a:spLocks noGrp="1"/>
          </p:cNvSpPr>
          <p:nvPr>
            <p:ph type="pic" sz="quarter" idx="29" hasCustomPrompt="1"/>
          </p:nvPr>
        </p:nvSpPr>
        <p:spPr>
          <a:xfrm rot="19577095">
            <a:off x="1304695" y="3700474"/>
            <a:ext cx="1612836" cy="486030"/>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088" baseline="0">
                <a:solidFill>
                  <a:schemeClr val="tx1">
                    <a:lumMod val="50000"/>
                    <a:lumOff val="50000"/>
                  </a:schemeClr>
                </a:solidFill>
              </a:defRPr>
            </a:lvl1pPr>
          </a:lstStyle>
          <a:p>
            <a:r>
              <a:rPr lang="en-US" dirty="0"/>
              <a:t>Click Icon To Add Image</a:t>
            </a:r>
          </a:p>
        </p:txBody>
      </p:sp>
      <p:sp>
        <p:nvSpPr>
          <p:cNvPr id="14" name="Picture Placeholder 7"/>
          <p:cNvSpPr>
            <a:spLocks noGrp="1"/>
          </p:cNvSpPr>
          <p:nvPr>
            <p:ph type="pic" sz="quarter" idx="31" hasCustomPrompt="1"/>
          </p:nvPr>
        </p:nvSpPr>
        <p:spPr>
          <a:xfrm rot="1927383">
            <a:off x="813255" y="5199039"/>
            <a:ext cx="1868523" cy="335348"/>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088"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47337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9" grpId="0" animBg="1"/>
      <p:bldP spid="12" grpId="0" animBg="1"/>
      <p:bldP spid="13" grpId="0" animBg="1"/>
      <p:bldP spid="1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Free 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4464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3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6612113"/>
            <a:ext cx="12436475" cy="382412"/>
          </a:xfrm>
          <a:prstGeom prst="rect">
            <a:avLst/>
          </a:prstGeom>
          <a:solidFill>
            <a:schemeClr val="tx2">
              <a:lumMod val="10000"/>
              <a:lumOff val="90000"/>
            </a:schemeClr>
          </a:solidFill>
          <a:ln w="19050">
            <a:noFill/>
          </a:ln>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Tree>
    <p:extLst>
      <p:ext uri="{BB962C8B-B14F-4D97-AF65-F5344CB8AC3E}">
        <p14:creationId xmlns:p14="http://schemas.microsoft.com/office/powerpoint/2010/main" val="114318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2_Pic05">
    <p:spTree>
      <p:nvGrpSpPr>
        <p:cNvPr id="1" name=""/>
        <p:cNvGrpSpPr/>
        <p:nvPr/>
      </p:nvGrpSpPr>
      <p:grpSpPr>
        <a:xfrm>
          <a:off x="0" y="0"/>
          <a:ext cx="0" cy="0"/>
          <a:chOff x="0" y="0"/>
          <a:chExt cx="0" cy="0"/>
        </a:xfrm>
      </p:grpSpPr>
      <p:sp>
        <p:nvSpPr>
          <p:cNvPr id="22" name="Oval 21"/>
          <p:cNvSpPr/>
          <p:nvPr userDrawn="1"/>
        </p:nvSpPr>
        <p:spPr>
          <a:xfrm>
            <a:off x="5052318" y="2848806"/>
            <a:ext cx="2331839" cy="2331508"/>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0" name="Picture Placeholder 7"/>
          <p:cNvSpPr>
            <a:spLocks noGrp="1"/>
          </p:cNvSpPr>
          <p:nvPr>
            <p:ph type="pic" sz="quarter" idx="29" hasCustomPrompt="1"/>
          </p:nvPr>
        </p:nvSpPr>
        <p:spPr>
          <a:xfrm>
            <a:off x="5159173" y="4654928"/>
            <a:ext cx="2118129" cy="418546"/>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29" name="Oval 28"/>
          <p:cNvSpPr/>
          <p:nvPr userDrawn="1"/>
        </p:nvSpPr>
        <p:spPr>
          <a:xfrm>
            <a:off x="1305203" y="3224437"/>
            <a:ext cx="1580469" cy="158024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3" name="Picture Placeholder 7"/>
          <p:cNvSpPr>
            <a:spLocks noGrp="1"/>
          </p:cNvSpPr>
          <p:nvPr>
            <p:ph type="pic" sz="quarter" idx="30" hasCustomPrompt="1"/>
          </p:nvPr>
        </p:nvSpPr>
        <p:spPr>
          <a:xfrm>
            <a:off x="1377627" y="4393158"/>
            <a:ext cx="1435621" cy="339111"/>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408" baseline="0">
                <a:solidFill>
                  <a:schemeClr val="tx1">
                    <a:lumMod val="50000"/>
                    <a:lumOff val="50000"/>
                  </a:schemeClr>
                </a:solidFill>
              </a:defRPr>
            </a:lvl1pPr>
          </a:lstStyle>
          <a:p>
            <a:r>
              <a:rPr lang="en-US" dirty="0"/>
              <a:t>Click Icon To Add Image</a:t>
            </a:r>
          </a:p>
        </p:txBody>
      </p:sp>
      <p:sp>
        <p:nvSpPr>
          <p:cNvPr id="36" name="Oval 35"/>
          <p:cNvSpPr/>
          <p:nvPr userDrawn="1"/>
        </p:nvSpPr>
        <p:spPr>
          <a:xfrm>
            <a:off x="9669482" y="3224437"/>
            <a:ext cx="1580469" cy="158024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8" name="Picture Placeholder 7"/>
          <p:cNvSpPr>
            <a:spLocks noGrp="1"/>
          </p:cNvSpPr>
          <p:nvPr>
            <p:ph type="pic" sz="quarter" idx="31" hasCustomPrompt="1"/>
          </p:nvPr>
        </p:nvSpPr>
        <p:spPr>
          <a:xfrm>
            <a:off x="9741906" y="4393158"/>
            <a:ext cx="1435621" cy="339111"/>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408" baseline="0">
                <a:solidFill>
                  <a:schemeClr val="tx1">
                    <a:lumMod val="50000"/>
                    <a:lumOff val="50000"/>
                  </a:schemeClr>
                </a:solidFill>
              </a:defRPr>
            </a:lvl1pPr>
          </a:lstStyle>
          <a:p>
            <a:r>
              <a:rPr lang="en-US" dirty="0"/>
              <a:t>Click Icon To Add Image</a:t>
            </a:r>
          </a:p>
        </p:txBody>
      </p:sp>
      <p:sp>
        <p:nvSpPr>
          <p:cNvPr id="39" name="Oval 38"/>
          <p:cNvSpPr/>
          <p:nvPr userDrawn="1"/>
        </p:nvSpPr>
        <p:spPr>
          <a:xfrm>
            <a:off x="2480859" y="1443466"/>
            <a:ext cx="1975544" cy="1975264"/>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1" name="Picture Placeholder 7"/>
          <p:cNvSpPr>
            <a:spLocks noGrp="1"/>
          </p:cNvSpPr>
          <p:nvPr>
            <p:ph type="pic" sz="quarter" idx="32" hasCustomPrompt="1"/>
          </p:nvPr>
        </p:nvSpPr>
        <p:spPr>
          <a:xfrm>
            <a:off x="2571387" y="2989104"/>
            <a:ext cx="1794489" cy="339111"/>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408" baseline="0">
                <a:solidFill>
                  <a:schemeClr val="tx1">
                    <a:lumMod val="50000"/>
                    <a:lumOff val="50000"/>
                  </a:schemeClr>
                </a:solidFill>
              </a:defRPr>
            </a:lvl1pPr>
          </a:lstStyle>
          <a:p>
            <a:r>
              <a:rPr lang="en-US" dirty="0"/>
              <a:t>Click Icon To Add Image</a:t>
            </a:r>
          </a:p>
        </p:txBody>
      </p:sp>
      <p:sp>
        <p:nvSpPr>
          <p:cNvPr id="42" name="Oval 41"/>
          <p:cNvSpPr/>
          <p:nvPr userDrawn="1"/>
        </p:nvSpPr>
        <p:spPr>
          <a:xfrm>
            <a:off x="2480859" y="4662201"/>
            <a:ext cx="1975544" cy="1975264"/>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3" name="Picture Placeholder 7"/>
          <p:cNvSpPr>
            <a:spLocks noGrp="1"/>
          </p:cNvSpPr>
          <p:nvPr>
            <p:ph type="pic" sz="quarter" idx="33" hasCustomPrompt="1"/>
          </p:nvPr>
        </p:nvSpPr>
        <p:spPr>
          <a:xfrm>
            <a:off x="2571387" y="6207839"/>
            <a:ext cx="1794489" cy="339111"/>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408" baseline="0">
                <a:solidFill>
                  <a:schemeClr val="tx1">
                    <a:lumMod val="50000"/>
                    <a:lumOff val="50000"/>
                  </a:schemeClr>
                </a:solidFill>
              </a:defRPr>
            </a:lvl1pPr>
          </a:lstStyle>
          <a:p>
            <a:r>
              <a:rPr lang="en-US" dirty="0"/>
              <a:t>Click Icon To Add Image</a:t>
            </a:r>
          </a:p>
        </p:txBody>
      </p:sp>
      <p:sp>
        <p:nvSpPr>
          <p:cNvPr id="44" name="Oval 43"/>
          <p:cNvSpPr/>
          <p:nvPr userDrawn="1"/>
        </p:nvSpPr>
        <p:spPr>
          <a:xfrm>
            <a:off x="8167801" y="1443466"/>
            <a:ext cx="1975544" cy="1975264"/>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5" name="Picture Placeholder 7"/>
          <p:cNvSpPr>
            <a:spLocks noGrp="1"/>
          </p:cNvSpPr>
          <p:nvPr>
            <p:ph type="pic" sz="quarter" idx="34" hasCustomPrompt="1"/>
          </p:nvPr>
        </p:nvSpPr>
        <p:spPr>
          <a:xfrm>
            <a:off x="8258328" y="2989104"/>
            <a:ext cx="1794489" cy="339111"/>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408" baseline="0">
                <a:solidFill>
                  <a:schemeClr val="tx1">
                    <a:lumMod val="50000"/>
                    <a:lumOff val="50000"/>
                  </a:schemeClr>
                </a:solidFill>
              </a:defRPr>
            </a:lvl1pPr>
          </a:lstStyle>
          <a:p>
            <a:r>
              <a:rPr lang="en-US" dirty="0"/>
              <a:t>Click Icon To Add Image</a:t>
            </a:r>
          </a:p>
        </p:txBody>
      </p:sp>
      <p:sp>
        <p:nvSpPr>
          <p:cNvPr id="47" name="Oval 46"/>
          <p:cNvSpPr/>
          <p:nvPr userDrawn="1"/>
        </p:nvSpPr>
        <p:spPr>
          <a:xfrm>
            <a:off x="8167801" y="4662201"/>
            <a:ext cx="1975544" cy="1975264"/>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4" name="Picture Placeholder 7"/>
          <p:cNvSpPr>
            <a:spLocks noGrp="1"/>
          </p:cNvSpPr>
          <p:nvPr>
            <p:ph type="pic" sz="quarter" idx="35" hasCustomPrompt="1"/>
          </p:nvPr>
        </p:nvSpPr>
        <p:spPr>
          <a:xfrm>
            <a:off x="8258328" y="6207839"/>
            <a:ext cx="1794489" cy="339111"/>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408" baseline="0">
                <a:solidFill>
                  <a:schemeClr val="tx1">
                    <a:lumMod val="50000"/>
                    <a:lumOff val="50000"/>
                  </a:schemeClr>
                </a:solidFill>
              </a:defRPr>
            </a:lvl1pPr>
          </a:lstStyle>
          <a:p>
            <a:r>
              <a:rPr lang="en-US" dirty="0"/>
              <a:t>Click Icon To Add Image</a:t>
            </a:r>
          </a:p>
        </p:txBody>
      </p:sp>
      <p:cxnSp>
        <p:nvCxnSpPr>
          <p:cNvPr id="59" name="Straight Connector 58"/>
          <p:cNvCxnSpPr>
            <a:stCxn id="22" idx="2"/>
            <a:endCxn id="39" idx="5"/>
          </p:cNvCxnSpPr>
          <p:nvPr userDrawn="1"/>
        </p:nvCxnSpPr>
        <p:spPr>
          <a:xfrm rot="10800000">
            <a:off x="4167093" y="3129459"/>
            <a:ext cx="885227" cy="88510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22" idx="2"/>
            <a:endCxn id="29" idx="6"/>
          </p:cNvCxnSpPr>
          <p:nvPr userDrawn="1"/>
        </p:nvCxnSpPr>
        <p:spPr>
          <a:xfrm rot="10800000">
            <a:off x="2885674" y="4014560"/>
            <a:ext cx="2166646" cy="2159"/>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2" idx="2"/>
            <a:endCxn id="42" idx="7"/>
          </p:cNvCxnSpPr>
          <p:nvPr userDrawn="1"/>
        </p:nvCxnSpPr>
        <p:spPr>
          <a:xfrm rot="10800000" flipV="1">
            <a:off x="4167093" y="4014560"/>
            <a:ext cx="885227" cy="936911"/>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22" idx="6"/>
            <a:endCxn id="36" idx="2"/>
          </p:cNvCxnSpPr>
          <p:nvPr userDrawn="1"/>
        </p:nvCxnSpPr>
        <p:spPr>
          <a:xfrm>
            <a:off x="7384157" y="4014560"/>
            <a:ext cx="2285325" cy="2159"/>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22" idx="6"/>
          </p:cNvCxnSpPr>
          <p:nvPr userDrawn="1"/>
        </p:nvCxnSpPr>
        <p:spPr>
          <a:xfrm flipV="1">
            <a:off x="7384157" y="3224438"/>
            <a:ext cx="1114101" cy="790122"/>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2" idx="6"/>
            <a:endCxn id="47" idx="1"/>
          </p:cNvCxnSpPr>
          <p:nvPr userDrawn="1"/>
        </p:nvCxnSpPr>
        <p:spPr>
          <a:xfrm>
            <a:off x="7384157" y="4014560"/>
            <a:ext cx="1072956" cy="936911"/>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0" name="Text Placeholder 3"/>
          <p:cNvSpPr>
            <a:spLocks noGrp="1"/>
          </p:cNvSpPr>
          <p:nvPr>
            <p:ph type="body" sz="half" idx="37" hasCustomPrompt="1"/>
          </p:nvPr>
        </p:nvSpPr>
        <p:spPr>
          <a:xfrm>
            <a:off x="2737834" y="2888616"/>
            <a:ext cx="1480204" cy="298448"/>
          </a:xfrm>
          <a:prstGeom prst="rect">
            <a:avLst/>
          </a:prstGeom>
          <a:solidFill>
            <a:schemeClr val="bg1">
              <a:lumMod val="75000"/>
            </a:schemeClr>
          </a:solidFill>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1" name="Text Placeholder 3"/>
          <p:cNvSpPr>
            <a:spLocks noGrp="1"/>
          </p:cNvSpPr>
          <p:nvPr>
            <p:ph type="body" sz="half" idx="38" hasCustomPrompt="1"/>
          </p:nvPr>
        </p:nvSpPr>
        <p:spPr>
          <a:xfrm>
            <a:off x="8415471" y="2888616"/>
            <a:ext cx="1480204" cy="298448"/>
          </a:xfrm>
          <a:prstGeom prst="rect">
            <a:avLst/>
          </a:prstGeom>
          <a:solidFill>
            <a:schemeClr val="bg1">
              <a:lumMod val="75000"/>
            </a:schemeClr>
          </a:solidFill>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2" name="Text Placeholder 3"/>
          <p:cNvSpPr>
            <a:spLocks noGrp="1"/>
          </p:cNvSpPr>
          <p:nvPr>
            <p:ph type="body" sz="half" idx="39" hasCustomPrompt="1"/>
          </p:nvPr>
        </p:nvSpPr>
        <p:spPr>
          <a:xfrm>
            <a:off x="2737834" y="6112249"/>
            <a:ext cx="1480204" cy="298448"/>
          </a:xfrm>
          <a:prstGeom prst="rect">
            <a:avLst/>
          </a:prstGeom>
          <a:solidFill>
            <a:schemeClr val="bg1">
              <a:lumMod val="75000"/>
            </a:schemeClr>
          </a:solidFill>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3" name="Text Placeholder 3"/>
          <p:cNvSpPr>
            <a:spLocks noGrp="1"/>
          </p:cNvSpPr>
          <p:nvPr>
            <p:ph type="body" sz="half" idx="40" hasCustomPrompt="1"/>
          </p:nvPr>
        </p:nvSpPr>
        <p:spPr>
          <a:xfrm>
            <a:off x="8415471" y="6112249"/>
            <a:ext cx="1480204" cy="298448"/>
          </a:xfrm>
          <a:prstGeom prst="rect">
            <a:avLst/>
          </a:prstGeom>
          <a:solidFill>
            <a:schemeClr val="bg1">
              <a:lumMod val="75000"/>
            </a:schemeClr>
          </a:solidFill>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4" name="Text Placeholder 3"/>
          <p:cNvSpPr>
            <a:spLocks noGrp="1"/>
          </p:cNvSpPr>
          <p:nvPr>
            <p:ph type="body" sz="half" idx="41" hasCustomPrompt="1"/>
          </p:nvPr>
        </p:nvSpPr>
        <p:spPr>
          <a:xfrm>
            <a:off x="1347285" y="4273889"/>
            <a:ext cx="1480204" cy="298448"/>
          </a:xfrm>
          <a:prstGeom prst="rect">
            <a:avLst/>
          </a:prstGeom>
          <a:solidFill>
            <a:schemeClr val="bg1">
              <a:lumMod val="75000"/>
            </a:schemeClr>
          </a:solidFill>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5" name="Text Placeholder 3"/>
          <p:cNvSpPr>
            <a:spLocks noGrp="1"/>
          </p:cNvSpPr>
          <p:nvPr>
            <p:ph type="body" sz="half" idx="42" hasCustomPrompt="1"/>
          </p:nvPr>
        </p:nvSpPr>
        <p:spPr>
          <a:xfrm>
            <a:off x="9730474" y="4273889"/>
            <a:ext cx="1480204" cy="298448"/>
          </a:xfrm>
          <a:prstGeom prst="rect">
            <a:avLst/>
          </a:prstGeom>
          <a:solidFill>
            <a:schemeClr val="bg1">
              <a:lumMod val="75000"/>
            </a:schemeClr>
          </a:solidFill>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6" name="Text Placeholder 3"/>
          <p:cNvSpPr>
            <a:spLocks noGrp="1"/>
          </p:cNvSpPr>
          <p:nvPr>
            <p:ph type="body" sz="half" idx="43" hasCustomPrompt="1"/>
          </p:nvPr>
        </p:nvSpPr>
        <p:spPr>
          <a:xfrm>
            <a:off x="5505867" y="4599352"/>
            <a:ext cx="1480204" cy="298448"/>
          </a:xfrm>
          <a:prstGeom prst="rect">
            <a:avLst/>
          </a:prstGeom>
          <a:solidFill>
            <a:schemeClr val="bg1">
              <a:lumMod val="75000"/>
            </a:schemeClr>
          </a:solidFill>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cxnSp>
        <p:nvCxnSpPr>
          <p:cNvPr id="77" name="Straight Connector 76"/>
          <p:cNvCxnSpPr/>
          <p:nvPr userDrawn="1"/>
        </p:nvCxnSpPr>
        <p:spPr>
          <a:xfrm rot="10800000">
            <a:off x="5975407" y="1803900"/>
            <a:ext cx="3263" cy="21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8" name="Group 62"/>
          <p:cNvGrpSpPr/>
          <p:nvPr userDrawn="1"/>
        </p:nvGrpSpPr>
        <p:grpSpPr>
          <a:xfrm>
            <a:off x="5978576" y="1537531"/>
            <a:ext cx="479324" cy="479256"/>
            <a:chOff x="4305300" y="1123950"/>
            <a:chExt cx="533400" cy="533400"/>
          </a:xfrm>
        </p:grpSpPr>
        <p:sp>
          <p:nvSpPr>
            <p:cNvPr id="79"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80" name="Oval 79"/>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cxnSp>
        <p:nvCxnSpPr>
          <p:cNvPr id="81" name="Straight Connector 80"/>
          <p:cNvCxnSpPr/>
          <p:nvPr userDrawn="1"/>
        </p:nvCxnSpPr>
        <p:spPr>
          <a:xfrm rot="10800000">
            <a:off x="4456406" y="1803359"/>
            <a:ext cx="1522172" cy="54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rot="10800000" flipV="1">
            <a:off x="6457901" y="1803359"/>
            <a:ext cx="1522172" cy="54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29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76">
                                            <p:bg/>
                                          </p:spTgt>
                                        </p:tgtEl>
                                        <p:attrNameLst>
                                          <p:attrName>style.visibility</p:attrName>
                                        </p:attrNameLst>
                                      </p:cBhvr>
                                      <p:to>
                                        <p:strVal val="visible"/>
                                      </p:to>
                                    </p:set>
                                    <p:anim calcmode="lin" valueType="num">
                                      <p:cBhvr>
                                        <p:cTn id="27" dur="500" fill="hold"/>
                                        <p:tgtEl>
                                          <p:spTgt spid="76">
                                            <p:bg/>
                                          </p:spTgt>
                                        </p:tgtEl>
                                        <p:attrNameLst>
                                          <p:attrName>ppt_w</p:attrName>
                                        </p:attrNameLst>
                                      </p:cBhvr>
                                      <p:tavLst>
                                        <p:tav tm="0">
                                          <p:val>
                                            <p:fltVal val="0"/>
                                          </p:val>
                                        </p:tav>
                                        <p:tav tm="100000">
                                          <p:val>
                                            <p:strVal val="#ppt_w"/>
                                          </p:val>
                                        </p:tav>
                                      </p:tavLst>
                                    </p:anim>
                                    <p:anim calcmode="lin" valueType="num">
                                      <p:cBhvr>
                                        <p:cTn id="28" dur="500" fill="hold"/>
                                        <p:tgtEl>
                                          <p:spTgt spid="76">
                                            <p:bg/>
                                          </p:spTgt>
                                        </p:tgtEl>
                                        <p:attrNameLst>
                                          <p:attrName>ppt_h</p:attrName>
                                        </p:attrNameLst>
                                      </p:cBhvr>
                                      <p:tavLst>
                                        <p:tav tm="0">
                                          <p:val>
                                            <p:fltVal val="0"/>
                                          </p:val>
                                        </p:tav>
                                        <p:tav tm="100000">
                                          <p:val>
                                            <p:strVal val="#ppt_h"/>
                                          </p:val>
                                        </p:tav>
                                      </p:tavLst>
                                    </p:anim>
                                    <p:animEffect transition="in" filter="fade">
                                      <p:cBhvr>
                                        <p:cTn id="29" dur="500"/>
                                        <p:tgtEl>
                                          <p:spTgt spid="76">
                                            <p:bg/>
                                          </p:spTgt>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p:cTn id="33" dur="5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76">
                                            <p:txEl>
                                              <p:pRg st="0" end="0"/>
                                            </p:txEl>
                                          </p:spTgt>
                                        </p:tgtEl>
                                      </p:cBhvr>
                                    </p:animEffect>
                                  </p:childTnLst>
                                </p:cTn>
                              </p:par>
                            </p:childTnLst>
                          </p:cTn>
                        </p:par>
                        <p:par>
                          <p:cTn id="36" fill="hold">
                            <p:stCondLst>
                              <p:cond delay="3000"/>
                            </p:stCondLst>
                            <p:childTnLst>
                              <p:par>
                                <p:cTn id="37" presetID="18" presetClass="entr" presetSubtype="9"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strips(upLeft)">
                                      <p:cBhvr>
                                        <p:cTn id="39" dur="500"/>
                                        <p:tgtEl>
                                          <p:spTgt spid="59"/>
                                        </p:tgtEl>
                                      </p:cBhvr>
                                    </p:animEffect>
                                  </p:childTnLst>
                                </p:cTn>
                              </p:par>
                            </p:childTnLst>
                          </p:cTn>
                        </p:par>
                        <p:par>
                          <p:cTn id="40" fill="hold">
                            <p:stCondLst>
                              <p:cond delay="3500"/>
                            </p:stCondLst>
                            <p:childTnLst>
                              <p:par>
                                <p:cTn id="41" presetID="53"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500" fill="hold"/>
                                        <p:tgtEl>
                                          <p:spTgt spid="39"/>
                                        </p:tgtEl>
                                        <p:attrNameLst>
                                          <p:attrName>ppt_w</p:attrName>
                                        </p:attrNameLst>
                                      </p:cBhvr>
                                      <p:tavLst>
                                        <p:tav tm="0">
                                          <p:val>
                                            <p:fltVal val="0"/>
                                          </p:val>
                                        </p:tav>
                                        <p:tav tm="100000">
                                          <p:val>
                                            <p:strVal val="#ppt_w"/>
                                          </p:val>
                                        </p:tav>
                                      </p:tavLst>
                                    </p:anim>
                                    <p:anim calcmode="lin" valueType="num">
                                      <p:cBhvr>
                                        <p:cTn id="44" dur="500" fill="hold"/>
                                        <p:tgtEl>
                                          <p:spTgt spid="39"/>
                                        </p:tgtEl>
                                        <p:attrNameLst>
                                          <p:attrName>ppt_h</p:attrName>
                                        </p:attrNameLst>
                                      </p:cBhvr>
                                      <p:tavLst>
                                        <p:tav tm="0">
                                          <p:val>
                                            <p:fltVal val="0"/>
                                          </p:val>
                                        </p:tav>
                                        <p:tav tm="100000">
                                          <p:val>
                                            <p:strVal val="#ppt_h"/>
                                          </p:val>
                                        </p:tav>
                                      </p:tavLst>
                                    </p:anim>
                                    <p:animEffect transition="in" filter="fade">
                                      <p:cBhvr>
                                        <p:cTn id="45" dur="500"/>
                                        <p:tgtEl>
                                          <p:spTgt spid="39"/>
                                        </p:tgtEl>
                                      </p:cBhvr>
                                    </p:animEffect>
                                  </p:childTnLst>
                                </p:cTn>
                              </p:par>
                            </p:childTnLst>
                          </p:cTn>
                        </p:par>
                        <p:par>
                          <p:cTn id="46" fill="hold">
                            <p:stCondLst>
                              <p:cond delay="4000"/>
                            </p:stCondLst>
                            <p:childTnLst>
                              <p:par>
                                <p:cTn id="47" presetID="53" presetClass="entr" presetSubtype="0"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500" fill="hold"/>
                                        <p:tgtEl>
                                          <p:spTgt spid="41"/>
                                        </p:tgtEl>
                                        <p:attrNameLst>
                                          <p:attrName>ppt_w</p:attrName>
                                        </p:attrNameLst>
                                      </p:cBhvr>
                                      <p:tavLst>
                                        <p:tav tm="0">
                                          <p:val>
                                            <p:fltVal val="0"/>
                                          </p:val>
                                        </p:tav>
                                        <p:tav tm="100000">
                                          <p:val>
                                            <p:strVal val="#ppt_w"/>
                                          </p:val>
                                        </p:tav>
                                      </p:tavLst>
                                    </p:anim>
                                    <p:anim calcmode="lin" valueType="num">
                                      <p:cBhvr>
                                        <p:cTn id="50" dur="500" fill="hold"/>
                                        <p:tgtEl>
                                          <p:spTgt spid="41"/>
                                        </p:tgtEl>
                                        <p:attrNameLst>
                                          <p:attrName>ppt_h</p:attrName>
                                        </p:attrNameLst>
                                      </p:cBhvr>
                                      <p:tavLst>
                                        <p:tav tm="0">
                                          <p:val>
                                            <p:fltVal val="0"/>
                                          </p:val>
                                        </p:tav>
                                        <p:tav tm="100000">
                                          <p:val>
                                            <p:strVal val="#ppt_h"/>
                                          </p:val>
                                        </p:tav>
                                      </p:tavLst>
                                    </p:anim>
                                    <p:animEffect transition="in" filter="fade">
                                      <p:cBhvr>
                                        <p:cTn id="51" dur="500"/>
                                        <p:tgtEl>
                                          <p:spTgt spid="41"/>
                                        </p:tgtEl>
                                      </p:cBhvr>
                                    </p:animEffect>
                                  </p:childTnLst>
                                </p:cTn>
                              </p:par>
                            </p:childTnLst>
                          </p:cTn>
                        </p:par>
                        <p:par>
                          <p:cTn id="52" fill="hold">
                            <p:stCondLst>
                              <p:cond delay="4500"/>
                            </p:stCondLst>
                            <p:childTnLst>
                              <p:par>
                                <p:cTn id="53" presetID="53" presetClass="entr" presetSubtype="0" fill="hold" grpId="0" nodeType="afterEffect">
                                  <p:stCondLst>
                                    <p:cond delay="0"/>
                                  </p:stCondLst>
                                  <p:childTnLst>
                                    <p:set>
                                      <p:cBhvr>
                                        <p:cTn id="54" dur="1" fill="hold">
                                          <p:stCondLst>
                                            <p:cond delay="0"/>
                                          </p:stCondLst>
                                        </p:cTn>
                                        <p:tgtEl>
                                          <p:spTgt spid="70">
                                            <p:bg/>
                                          </p:spTgt>
                                        </p:tgtEl>
                                        <p:attrNameLst>
                                          <p:attrName>style.visibility</p:attrName>
                                        </p:attrNameLst>
                                      </p:cBhvr>
                                      <p:to>
                                        <p:strVal val="visible"/>
                                      </p:to>
                                    </p:set>
                                    <p:anim calcmode="lin" valueType="num">
                                      <p:cBhvr>
                                        <p:cTn id="55" dur="500" fill="hold"/>
                                        <p:tgtEl>
                                          <p:spTgt spid="70">
                                            <p:bg/>
                                          </p:spTgt>
                                        </p:tgtEl>
                                        <p:attrNameLst>
                                          <p:attrName>ppt_w</p:attrName>
                                        </p:attrNameLst>
                                      </p:cBhvr>
                                      <p:tavLst>
                                        <p:tav tm="0">
                                          <p:val>
                                            <p:fltVal val="0"/>
                                          </p:val>
                                        </p:tav>
                                        <p:tav tm="100000">
                                          <p:val>
                                            <p:strVal val="#ppt_w"/>
                                          </p:val>
                                        </p:tav>
                                      </p:tavLst>
                                    </p:anim>
                                    <p:anim calcmode="lin" valueType="num">
                                      <p:cBhvr>
                                        <p:cTn id="56" dur="500" fill="hold"/>
                                        <p:tgtEl>
                                          <p:spTgt spid="70">
                                            <p:bg/>
                                          </p:spTgt>
                                        </p:tgtEl>
                                        <p:attrNameLst>
                                          <p:attrName>ppt_h</p:attrName>
                                        </p:attrNameLst>
                                      </p:cBhvr>
                                      <p:tavLst>
                                        <p:tav tm="0">
                                          <p:val>
                                            <p:fltVal val="0"/>
                                          </p:val>
                                        </p:tav>
                                        <p:tav tm="100000">
                                          <p:val>
                                            <p:strVal val="#ppt_h"/>
                                          </p:val>
                                        </p:tav>
                                      </p:tavLst>
                                    </p:anim>
                                    <p:animEffect transition="in" filter="fade">
                                      <p:cBhvr>
                                        <p:cTn id="57" dur="500"/>
                                        <p:tgtEl>
                                          <p:spTgt spid="70">
                                            <p:bg/>
                                          </p:spTgt>
                                        </p:tgtEl>
                                      </p:cBhvr>
                                    </p:animEffect>
                                  </p:childTnLst>
                                </p:cTn>
                              </p:par>
                            </p:childTnLst>
                          </p:cTn>
                        </p:par>
                        <p:par>
                          <p:cTn id="58" fill="hold">
                            <p:stCondLst>
                              <p:cond delay="5000"/>
                            </p:stCondLst>
                            <p:childTnLst>
                              <p:par>
                                <p:cTn id="59" presetID="53" presetClass="entr" presetSubtype="0" fill="hold" grpId="0" nodeType="afterEffect">
                                  <p:stCondLst>
                                    <p:cond delay="0"/>
                                  </p:stCondLst>
                                  <p:childTnLst>
                                    <p:set>
                                      <p:cBhvr>
                                        <p:cTn id="60" dur="1" fill="hold">
                                          <p:stCondLst>
                                            <p:cond delay="0"/>
                                          </p:stCondLst>
                                        </p:cTn>
                                        <p:tgtEl>
                                          <p:spTgt spid="70">
                                            <p:txEl>
                                              <p:pRg st="0" end="0"/>
                                            </p:txEl>
                                          </p:spTgt>
                                        </p:tgtEl>
                                        <p:attrNameLst>
                                          <p:attrName>style.visibility</p:attrName>
                                        </p:attrNameLst>
                                      </p:cBhvr>
                                      <p:to>
                                        <p:strVal val="visible"/>
                                      </p:to>
                                    </p:set>
                                    <p:anim calcmode="lin" valueType="num">
                                      <p:cBhvr>
                                        <p:cTn id="61"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70">
                                            <p:txEl>
                                              <p:pRg st="0" end="0"/>
                                            </p:txEl>
                                          </p:spTgt>
                                        </p:tgtEl>
                                      </p:cBhvr>
                                    </p:animEffect>
                                  </p:childTnLst>
                                </p:cTn>
                              </p:par>
                            </p:childTnLst>
                          </p:cTn>
                        </p:par>
                        <p:par>
                          <p:cTn id="64" fill="hold">
                            <p:stCondLst>
                              <p:cond delay="5500"/>
                            </p:stCondLst>
                            <p:childTnLst>
                              <p:par>
                                <p:cTn id="65" presetID="18" presetClass="entr" presetSubtype="9" fill="hold" nodeType="after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strips(upLeft)">
                                      <p:cBhvr>
                                        <p:cTn id="67" dur="500"/>
                                        <p:tgtEl>
                                          <p:spTgt spid="61"/>
                                        </p:tgtEl>
                                      </p:cBhvr>
                                    </p:animEffect>
                                  </p:childTnLst>
                                </p:cTn>
                              </p:par>
                            </p:childTnLst>
                          </p:cTn>
                        </p:par>
                        <p:par>
                          <p:cTn id="68" fill="hold">
                            <p:stCondLst>
                              <p:cond delay="6000"/>
                            </p:stCondLst>
                            <p:childTnLst>
                              <p:par>
                                <p:cTn id="69" presetID="53" presetClass="entr" presetSubtype="0"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Effect transition="in" filter="fade">
                                      <p:cBhvr>
                                        <p:cTn id="73" dur="500"/>
                                        <p:tgtEl>
                                          <p:spTgt spid="29"/>
                                        </p:tgtEl>
                                      </p:cBhvr>
                                    </p:animEffect>
                                  </p:childTnLst>
                                </p:cTn>
                              </p:par>
                            </p:childTnLst>
                          </p:cTn>
                        </p:par>
                        <p:par>
                          <p:cTn id="74" fill="hold">
                            <p:stCondLst>
                              <p:cond delay="6500"/>
                            </p:stCondLst>
                            <p:childTnLst>
                              <p:par>
                                <p:cTn id="75" presetID="53" presetClass="entr" presetSubtype="0" fill="hold" grpId="0" nodeType="after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p:cTn id="77" dur="500" fill="hold"/>
                                        <p:tgtEl>
                                          <p:spTgt spid="33"/>
                                        </p:tgtEl>
                                        <p:attrNameLst>
                                          <p:attrName>ppt_w</p:attrName>
                                        </p:attrNameLst>
                                      </p:cBhvr>
                                      <p:tavLst>
                                        <p:tav tm="0">
                                          <p:val>
                                            <p:fltVal val="0"/>
                                          </p:val>
                                        </p:tav>
                                        <p:tav tm="100000">
                                          <p:val>
                                            <p:strVal val="#ppt_w"/>
                                          </p:val>
                                        </p:tav>
                                      </p:tavLst>
                                    </p:anim>
                                    <p:anim calcmode="lin" valueType="num">
                                      <p:cBhvr>
                                        <p:cTn id="78" dur="500" fill="hold"/>
                                        <p:tgtEl>
                                          <p:spTgt spid="33"/>
                                        </p:tgtEl>
                                        <p:attrNameLst>
                                          <p:attrName>ppt_h</p:attrName>
                                        </p:attrNameLst>
                                      </p:cBhvr>
                                      <p:tavLst>
                                        <p:tav tm="0">
                                          <p:val>
                                            <p:fltVal val="0"/>
                                          </p:val>
                                        </p:tav>
                                        <p:tav tm="100000">
                                          <p:val>
                                            <p:strVal val="#ppt_h"/>
                                          </p:val>
                                        </p:tav>
                                      </p:tavLst>
                                    </p:anim>
                                    <p:animEffect transition="in" filter="fade">
                                      <p:cBhvr>
                                        <p:cTn id="79" dur="500"/>
                                        <p:tgtEl>
                                          <p:spTgt spid="33"/>
                                        </p:tgtEl>
                                      </p:cBhvr>
                                    </p:animEffect>
                                  </p:childTnLst>
                                </p:cTn>
                              </p:par>
                            </p:childTnLst>
                          </p:cTn>
                        </p:par>
                        <p:par>
                          <p:cTn id="80" fill="hold">
                            <p:stCondLst>
                              <p:cond delay="7000"/>
                            </p:stCondLst>
                            <p:childTnLst>
                              <p:par>
                                <p:cTn id="81" presetID="53" presetClass="entr" presetSubtype="0" fill="hold" grpId="0" nodeType="afterEffect">
                                  <p:stCondLst>
                                    <p:cond delay="0"/>
                                  </p:stCondLst>
                                  <p:childTnLst>
                                    <p:set>
                                      <p:cBhvr>
                                        <p:cTn id="82" dur="1" fill="hold">
                                          <p:stCondLst>
                                            <p:cond delay="0"/>
                                          </p:stCondLst>
                                        </p:cTn>
                                        <p:tgtEl>
                                          <p:spTgt spid="74">
                                            <p:bg/>
                                          </p:spTgt>
                                        </p:tgtEl>
                                        <p:attrNameLst>
                                          <p:attrName>style.visibility</p:attrName>
                                        </p:attrNameLst>
                                      </p:cBhvr>
                                      <p:to>
                                        <p:strVal val="visible"/>
                                      </p:to>
                                    </p:set>
                                    <p:anim calcmode="lin" valueType="num">
                                      <p:cBhvr>
                                        <p:cTn id="83" dur="500" fill="hold"/>
                                        <p:tgtEl>
                                          <p:spTgt spid="74">
                                            <p:bg/>
                                          </p:spTgt>
                                        </p:tgtEl>
                                        <p:attrNameLst>
                                          <p:attrName>ppt_w</p:attrName>
                                        </p:attrNameLst>
                                      </p:cBhvr>
                                      <p:tavLst>
                                        <p:tav tm="0">
                                          <p:val>
                                            <p:fltVal val="0"/>
                                          </p:val>
                                        </p:tav>
                                        <p:tav tm="100000">
                                          <p:val>
                                            <p:strVal val="#ppt_w"/>
                                          </p:val>
                                        </p:tav>
                                      </p:tavLst>
                                    </p:anim>
                                    <p:anim calcmode="lin" valueType="num">
                                      <p:cBhvr>
                                        <p:cTn id="84" dur="500" fill="hold"/>
                                        <p:tgtEl>
                                          <p:spTgt spid="74">
                                            <p:bg/>
                                          </p:spTgt>
                                        </p:tgtEl>
                                        <p:attrNameLst>
                                          <p:attrName>ppt_h</p:attrName>
                                        </p:attrNameLst>
                                      </p:cBhvr>
                                      <p:tavLst>
                                        <p:tav tm="0">
                                          <p:val>
                                            <p:fltVal val="0"/>
                                          </p:val>
                                        </p:tav>
                                        <p:tav tm="100000">
                                          <p:val>
                                            <p:strVal val="#ppt_h"/>
                                          </p:val>
                                        </p:tav>
                                      </p:tavLst>
                                    </p:anim>
                                    <p:animEffect transition="in" filter="fade">
                                      <p:cBhvr>
                                        <p:cTn id="85" dur="500"/>
                                        <p:tgtEl>
                                          <p:spTgt spid="74">
                                            <p:bg/>
                                          </p:spTgt>
                                        </p:tgtEl>
                                      </p:cBhvr>
                                    </p:animEffect>
                                  </p:childTnLst>
                                </p:cTn>
                              </p:par>
                            </p:childTnLst>
                          </p:cTn>
                        </p:par>
                        <p:par>
                          <p:cTn id="86" fill="hold">
                            <p:stCondLst>
                              <p:cond delay="7500"/>
                            </p:stCondLst>
                            <p:childTnLst>
                              <p:par>
                                <p:cTn id="87" presetID="53" presetClass="entr" presetSubtype="0" fill="hold" grpId="0" nodeType="afterEffect">
                                  <p:stCondLst>
                                    <p:cond delay="0"/>
                                  </p:stCondLst>
                                  <p:childTnLst>
                                    <p:set>
                                      <p:cBhvr>
                                        <p:cTn id="88" dur="1" fill="hold">
                                          <p:stCondLst>
                                            <p:cond delay="0"/>
                                          </p:stCondLst>
                                        </p:cTn>
                                        <p:tgtEl>
                                          <p:spTgt spid="74">
                                            <p:txEl>
                                              <p:pRg st="0" end="0"/>
                                            </p:txEl>
                                          </p:spTgt>
                                        </p:tgtEl>
                                        <p:attrNameLst>
                                          <p:attrName>style.visibility</p:attrName>
                                        </p:attrNameLst>
                                      </p:cBhvr>
                                      <p:to>
                                        <p:strVal val="visible"/>
                                      </p:to>
                                    </p:set>
                                    <p:anim calcmode="lin" valueType="num">
                                      <p:cBhvr>
                                        <p:cTn id="89" dur="5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90" dur="5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91" dur="500"/>
                                        <p:tgtEl>
                                          <p:spTgt spid="74">
                                            <p:txEl>
                                              <p:pRg st="0" end="0"/>
                                            </p:txEl>
                                          </p:spTgt>
                                        </p:tgtEl>
                                      </p:cBhvr>
                                    </p:animEffect>
                                  </p:childTnLst>
                                </p:cTn>
                              </p:par>
                            </p:childTnLst>
                          </p:cTn>
                        </p:par>
                        <p:par>
                          <p:cTn id="92" fill="hold">
                            <p:stCondLst>
                              <p:cond delay="8000"/>
                            </p:stCondLst>
                            <p:childTnLst>
                              <p:par>
                                <p:cTn id="93" presetID="18" presetClass="entr" presetSubtype="12" fill="hold" nodeType="afterEffect">
                                  <p:stCondLst>
                                    <p:cond delay="0"/>
                                  </p:stCondLst>
                                  <p:childTnLst>
                                    <p:set>
                                      <p:cBhvr>
                                        <p:cTn id="94" dur="1" fill="hold">
                                          <p:stCondLst>
                                            <p:cond delay="0"/>
                                          </p:stCondLst>
                                        </p:cTn>
                                        <p:tgtEl>
                                          <p:spTgt spid="63"/>
                                        </p:tgtEl>
                                        <p:attrNameLst>
                                          <p:attrName>style.visibility</p:attrName>
                                        </p:attrNameLst>
                                      </p:cBhvr>
                                      <p:to>
                                        <p:strVal val="visible"/>
                                      </p:to>
                                    </p:set>
                                    <p:animEffect transition="in" filter="strips(downLeft)">
                                      <p:cBhvr>
                                        <p:cTn id="95" dur="500"/>
                                        <p:tgtEl>
                                          <p:spTgt spid="63"/>
                                        </p:tgtEl>
                                      </p:cBhvr>
                                    </p:animEffect>
                                  </p:childTnLst>
                                </p:cTn>
                              </p:par>
                            </p:childTnLst>
                          </p:cTn>
                        </p:par>
                        <p:par>
                          <p:cTn id="96" fill="hold">
                            <p:stCondLst>
                              <p:cond delay="8500"/>
                            </p:stCondLst>
                            <p:childTnLst>
                              <p:par>
                                <p:cTn id="97" presetID="53"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500" fill="hold"/>
                                        <p:tgtEl>
                                          <p:spTgt spid="42"/>
                                        </p:tgtEl>
                                        <p:attrNameLst>
                                          <p:attrName>ppt_w</p:attrName>
                                        </p:attrNameLst>
                                      </p:cBhvr>
                                      <p:tavLst>
                                        <p:tav tm="0">
                                          <p:val>
                                            <p:fltVal val="0"/>
                                          </p:val>
                                        </p:tav>
                                        <p:tav tm="100000">
                                          <p:val>
                                            <p:strVal val="#ppt_w"/>
                                          </p:val>
                                        </p:tav>
                                      </p:tavLst>
                                    </p:anim>
                                    <p:anim calcmode="lin" valueType="num">
                                      <p:cBhvr>
                                        <p:cTn id="100" dur="500" fill="hold"/>
                                        <p:tgtEl>
                                          <p:spTgt spid="42"/>
                                        </p:tgtEl>
                                        <p:attrNameLst>
                                          <p:attrName>ppt_h</p:attrName>
                                        </p:attrNameLst>
                                      </p:cBhvr>
                                      <p:tavLst>
                                        <p:tav tm="0">
                                          <p:val>
                                            <p:fltVal val="0"/>
                                          </p:val>
                                        </p:tav>
                                        <p:tav tm="100000">
                                          <p:val>
                                            <p:strVal val="#ppt_h"/>
                                          </p:val>
                                        </p:tav>
                                      </p:tavLst>
                                    </p:anim>
                                    <p:animEffect transition="in" filter="fade">
                                      <p:cBhvr>
                                        <p:cTn id="101" dur="500"/>
                                        <p:tgtEl>
                                          <p:spTgt spid="42"/>
                                        </p:tgtEl>
                                      </p:cBhvr>
                                    </p:animEffect>
                                  </p:childTnLst>
                                </p:cTn>
                              </p:par>
                            </p:childTnLst>
                          </p:cTn>
                        </p:par>
                        <p:par>
                          <p:cTn id="102" fill="hold">
                            <p:stCondLst>
                              <p:cond delay="9000"/>
                            </p:stCondLst>
                            <p:childTnLst>
                              <p:par>
                                <p:cTn id="103" presetID="53" presetClass="entr" presetSubtype="0" fill="hold" grpId="0" nodeType="afterEffect">
                                  <p:stCondLst>
                                    <p:cond delay="0"/>
                                  </p:stCondLst>
                                  <p:childTnLst>
                                    <p:set>
                                      <p:cBhvr>
                                        <p:cTn id="104" dur="1" fill="hold">
                                          <p:stCondLst>
                                            <p:cond delay="0"/>
                                          </p:stCondLst>
                                        </p:cTn>
                                        <p:tgtEl>
                                          <p:spTgt spid="43"/>
                                        </p:tgtEl>
                                        <p:attrNameLst>
                                          <p:attrName>style.visibility</p:attrName>
                                        </p:attrNameLst>
                                      </p:cBhvr>
                                      <p:to>
                                        <p:strVal val="visible"/>
                                      </p:to>
                                    </p:set>
                                    <p:anim calcmode="lin" valueType="num">
                                      <p:cBhvr>
                                        <p:cTn id="105" dur="500" fill="hold"/>
                                        <p:tgtEl>
                                          <p:spTgt spid="43"/>
                                        </p:tgtEl>
                                        <p:attrNameLst>
                                          <p:attrName>ppt_w</p:attrName>
                                        </p:attrNameLst>
                                      </p:cBhvr>
                                      <p:tavLst>
                                        <p:tav tm="0">
                                          <p:val>
                                            <p:fltVal val="0"/>
                                          </p:val>
                                        </p:tav>
                                        <p:tav tm="100000">
                                          <p:val>
                                            <p:strVal val="#ppt_w"/>
                                          </p:val>
                                        </p:tav>
                                      </p:tavLst>
                                    </p:anim>
                                    <p:anim calcmode="lin" valueType="num">
                                      <p:cBhvr>
                                        <p:cTn id="106" dur="500" fill="hold"/>
                                        <p:tgtEl>
                                          <p:spTgt spid="43"/>
                                        </p:tgtEl>
                                        <p:attrNameLst>
                                          <p:attrName>ppt_h</p:attrName>
                                        </p:attrNameLst>
                                      </p:cBhvr>
                                      <p:tavLst>
                                        <p:tav tm="0">
                                          <p:val>
                                            <p:fltVal val="0"/>
                                          </p:val>
                                        </p:tav>
                                        <p:tav tm="100000">
                                          <p:val>
                                            <p:strVal val="#ppt_h"/>
                                          </p:val>
                                        </p:tav>
                                      </p:tavLst>
                                    </p:anim>
                                    <p:animEffect transition="in" filter="fade">
                                      <p:cBhvr>
                                        <p:cTn id="107" dur="500"/>
                                        <p:tgtEl>
                                          <p:spTgt spid="43"/>
                                        </p:tgtEl>
                                      </p:cBhvr>
                                    </p:animEffect>
                                  </p:childTnLst>
                                </p:cTn>
                              </p:par>
                            </p:childTnLst>
                          </p:cTn>
                        </p:par>
                        <p:par>
                          <p:cTn id="108" fill="hold">
                            <p:stCondLst>
                              <p:cond delay="9500"/>
                            </p:stCondLst>
                            <p:childTnLst>
                              <p:par>
                                <p:cTn id="109" presetID="53" presetClass="entr" presetSubtype="0" fill="hold" grpId="0" nodeType="afterEffect">
                                  <p:stCondLst>
                                    <p:cond delay="0"/>
                                  </p:stCondLst>
                                  <p:childTnLst>
                                    <p:set>
                                      <p:cBhvr>
                                        <p:cTn id="110" dur="1" fill="hold">
                                          <p:stCondLst>
                                            <p:cond delay="0"/>
                                          </p:stCondLst>
                                        </p:cTn>
                                        <p:tgtEl>
                                          <p:spTgt spid="72">
                                            <p:bg/>
                                          </p:spTgt>
                                        </p:tgtEl>
                                        <p:attrNameLst>
                                          <p:attrName>style.visibility</p:attrName>
                                        </p:attrNameLst>
                                      </p:cBhvr>
                                      <p:to>
                                        <p:strVal val="visible"/>
                                      </p:to>
                                    </p:set>
                                    <p:anim calcmode="lin" valueType="num">
                                      <p:cBhvr>
                                        <p:cTn id="111" dur="500" fill="hold"/>
                                        <p:tgtEl>
                                          <p:spTgt spid="72">
                                            <p:bg/>
                                          </p:spTgt>
                                        </p:tgtEl>
                                        <p:attrNameLst>
                                          <p:attrName>ppt_w</p:attrName>
                                        </p:attrNameLst>
                                      </p:cBhvr>
                                      <p:tavLst>
                                        <p:tav tm="0">
                                          <p:val>
                                            <p:fltVal val="0"/>
                                          </p:val>
                                        </p:tav>
                                        <p:tav tm="100000">
                                          <p:val>
                                            <p:strVal val="#ppt_w"/>
                                          </p:val>
                                        </p:tav>
                                      </p:tavLst>
                                    </p:anim>
                                    <p:anim calcmode="lin" valueType="num">
                                      <p:cBhvr>
                                        <p:cTn id="112" dur="500" fill="hold"/>
                                        <p:tgtEl>
                                          <p:spTgt spid="72">
                                            <p:bg/>
                                          </p:spTgt>
                                        </p:tgtEl>
                                        <p:attrNameLst>
                                          <p:attrName>ppt_h</p:attrName>
                                        </p:attrNameLst>
                                      </p:cBhvr>
                                      <p:tavLst>
                                        <p:tav tm="0">
                                          <p:val>
                                            <p:fltVal val="0"/>
                                          </p:val>
                                        </p:tav>
                                        <p:tav tm="100000">
                                          <p:val>
                                            <p:strVal val="#ppt_h"/>
                                          </p:val>
                                        </p:tav>
                                      </p:tavLst>
                                    </p:anim>
                                    <p:animEffect transition="in" filter="fade">
                                      <p:cBhvr>
                                        <p:cTn id="113" dur="500"/>
                                        <p:tgtEl>
                                          <p:spTgt spid="72">
                                            <p:bg/>
                                          </p:spTgt>
                                        </p:tgtEl>
                                      </p:cBhvr>
                                    </p:animEffect>
                                  </p:childTnLst>
                                </p:cTn>
                              </p:par>
                            </p:childTnLst>
                          </p:cTn>
                        </p:par>
                        <p:par>
                          <p:cTn id="114" fill="hold">
                            <p:stCondLst>
                              <p:cond delay="10000"/>
                            </p:stCondLst>
                            <p:childTnLst>
                              <p:par>
                                <p:cTn id="115" presetID="53" presetClass="entr" presetSubtype="0" fill="hold" grpId="0" nodeType="afterEffect">
                                  <p:stCondLst>
                                    <p:cond delay="0"/>
                                  </p:stCondLst>
                                  <p:childTnLst>
                                    <p:set>
                                      <p:cBhvr>
                                        <p:cTn id="116" dur="1" fill="hold">
                                          <p:stCondLst>
                                            <p:cond delay="0"/>
                                          </p:stCondLst>
                                        </p:cTn>
                                        <p:tgtEl>
                                          <p:spTgt spid="72">
                                            <p:txEl>
                                              <p:pRg st="0" end="0"/>
                                            </p:txEl>
                                          </p:spTgt>
                                        </p:tgtEl>
                                        <p:attrNameLst>
                                          <p:attrName>style.visibility</p:attrName>
                                        </p:attrNameLst>
                                      </p:cBhvr>
                                      <p:to>
                                        <p:strVal val="visible"/>
                                      </p:to>
                                    </p:set>
                                    <p:anim calcmode="lin" valueType="num">
                                      <p:cBhvr>
                                        <p:cTn id="117"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18"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19" dur="500"/>
                                        <p:tgtEl>
                                          <p:spTgt spid="72">
                                            <p:txEl>
                                              <p:pRg st="0" end="0"/>
                                            </p:txEl>
                                          </p:spTgt>
                                        </p:tgtEl>
                                      </p:cBhvr>
                                    </p:animEffect>
                                  </p:childTnLst>
                                </p:cTn>
                              </p:par>
                            </p:childTnLst>
                          </p:cTn>
                        </p:par>
                        <p:par>
                          <p:cTn id="120" fill="hold">
                            <p:stCondLst>
                              <p:cond delay="10500"/>
                            </p:stCondLst>
                            <p:childTnLst>
                              <p:par>
                                <p:cTn id="121" presetID="18" presetClass="entr" presetSubtype="3" fill="hold" nodeType="afterEffect">
                                  <p:stCondLst>
                                    <p:cond delay="0"/>
                                  </p:stCondLst>
                                  <p:childTnLst>
                                    <p:set>
                                      <p:cBhvr>
                                        <p:cTn id="122" dur="1" fill="hold">
                                          <p:stCondLst>
                                            <p:cond delay="0"/>
                                          </p:stCondLst>
                                        </p:cTn>
                                        <p:tgtEl>
                                          <p:spTgt spid="67"/>
                                        </p:tgtEl>
                                        <p:attrNameLst>
                                          <p:attrName>style.visibility</p:attrName>
                                        </p:attrNameLst>
                                      </p:cBhvr>
                                      <p:to>
                                        <p:strVal val="visible"/>
                                      </p:to>
                                    </p:set>
                                    <p:animEffect transition="in" filter="strips(upRight)">
                                      <p:cBhvr>
                                        <p:cTn id="123" dur="500"/>
                                        <p:tgtEl>
                                          <p:spTgt spid="67"/>
                                        </p:tgtEl>
                                      </p:cBhvr>
                                    </p:animEffect>
                                  </p:childTnLst>
                                </p:cTn>
                              </p:par>
                            </p:childTnLst>
                          </p:cTn>
                        </p:par>
                        <p:par>
                          <p:cTn id="124" fill="hold">
                            <p:stCondLst>
                              <p:cond delay="11000"/>
                            </p:stCondLst>
                            <p:childTnLst>
                              <p:par>
                                <p:cTn id="125" presetID="53" presetClass="entr" presetSubtype="0" fill="hold" grpId="0" nodeType="afterEffect">
                                  <p:stCondLst>
                                    <p:cond delay="0"/>
                                  </p:stCondLst>
                                  <p:childTnLst>
                                    <p:set>
                                      <p:cBhvr>
                                        <p:cTn id="126" dur="1" fill="hold">
                                          <p:stCondLst>
                                            <p:cond delay="0"/>
                                          </p:stCondLst>
                                        </p:cTn>
                                        <p:tgtEl>
                                          <p:spTgt spid="44"/>
                                        </p:tgtEl>
                                        <p:attrNameLst>
                                          <p:attrName>style.visibility</p:attrName>
                                        </p:attrNameLst>
                                      </p:cBhvr>
                                      <p:to>
                                        <p:strVal val="visible"/>
                                      </p:to>
                                    </p:set>
                                    <p:anim calcmode="lin" valueType="num">
                                      <p:cBhvr>
                                        <p:cTn id="127" dur="500" fill="hold"/>
                                        <p:tgtEl>
                                          <p:spTgt spid="44"/>
                                        </p:tgtEl>
                                        <p:attrNameLst>
                                          <p:attrName>ppt_w</p:attrName>
                                        </p:attrNameLst>
                                      </p:cBhvr>
                                      <p:tavLst>
                                        <p:tav tm="0">
                                          <p:val>
                                            <p:fltVal val="0"/>
                                          </p:val>
                                        </p:tav>
                                        <p:tav tm="100000">
                                          <p:val>
                                            <p:strVal val="#ppt_w"/>
                                          </p:val>
                                        </p:tav>
                                      </p:tavLst>
                                    </p:anim>
                                    <p:anim calcmode="lin" valueType="num">
                                      <p:cBhvr>
                                        <p:cTn id="128" dur="500" fill="hold"/>
                                        <p:tgtEl>
                                          <p:spTgt spid="44"/>
                                        </p:tgtEl>
                                        <p:attrNameLst>
                                          <p:attrName>ppt_h</p:attrName>
                                        </p:attrNameLst>
                                      </p:cBhvr>
                                      <p:tavLst>
                                        <p:tav tm="0">
                                          <p:val>
                                            <p:fltVal val="0"/>
                                          </p:val>
                                        </p:tav>
                                        <p:tav tm="100000">
                                          <p:val>
                                            <p:strVal val="#ppt_h"/>
                                          </p:val>
                                        </p:tav>
                                      </p:tavLst>
                                    </p:anim>
                                    <p:animEffect transition="in" filter="fade">
                                      <p:cBhvr>
                                        <p:cTn id="129" dur="500"/>
                                        <p:tgtEl>
                                          <p:spTgt spid="44"/>
                                        </p:tgtEl>
                                      </p:cBhvr>
                                    </p:animEffect>
                                  </p:childTnLst>
                                </p:cTn>
                              </p:par>
                            </p:childTnLst>
                          </p:cTn>
                        </p:par>
                        <p:par>
                          <p:cTn id="130" fill="hold">
                            <p:stCondLst>
                              <p:cond delay="11500"/>
                            </p:stCondLst>
                            <p:childTnLst>
                              <p:par>
                                <p:cTn id="131" presetID="53" presetClass="entr" presetSubtype="0" fill="hold" grpId="0"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500" fill="hold"/>
                                        <p:tgtEl>
                                          <p:spTgt spid="45"/>
                                        </p:tgtEl>
                                        <p:attrNameLst>
                                          <p:attrName>ppt_w</p:attrName>
                                        </p:attrNameLst>
                                      </p:cBhvr>
                                      <p:tavLst>
                                        <p:tav tm="0">
                                          <p:val>
                                            <p:fltVal val="0"/>
                                          </p:val>
                                        </p:tav>
                                        <p:tav tm="100000">
                                          <p:val>
                                            <p:strVal val="#ppt_w"/>
                                          </p:val>
                                        </p:tav>
                                      </p:tavLst>
                                    </p:anim>
                                    <p:anim calcmode="lin" valueType="num">
                                      <p:cBhvr>
                                        <p:cTn id="134" dur="500" fill="hold"/>
                                        <p:tgtEl>
                                          <p:spTgt spid="45"/>
                                        </p:tgtEl>
                                        <p:attrNameLst>
                                          <p:attrName>ppt_h</p:attrName>
                                        </p:attrNameLst>
                                      </p:cBhvr>
                                      <p:tavLst>
                                        <p:tav tm="0">
                                          <p:val>
                                            <p:fltVal val="0"/>
                                          </p:val>
                                        </p:tav>
                                        <p:tav tm="100000">
                                          <p:val>
                                            <p:strVal val="#ppt_h"/>
                                          </p:val>
                                        </p:tav>
                                      </p:tavLst>
                                    </p:anim>
                                    <p:animEffect transition="in" filter="fade">
                                      <p:cBhvr>
                                        <p:cTn id="135" dur="500"/>
                                        <p:tgtEl>
                                          <p:spTgt spid="45"/>
                                        </p:tgtEl>
                                      </p:cBhvr>
                                    </p:animEffect>
                                  </p:childTnLst>
                                </p:cTn>
                              </p:par>
                            </p:childTnLst>
                          </p:cTn>
                        </p:par>
                        <p:par>
                          <p:cTn id="136" fill="hold">
                            <p:stCondLst>
                              <p:cond delay="12000"/>
                            </p:stCondLst>
                            <p:childTnLst>
                              <p:par>
                                <p:cTn id="137" presetID="53" presetClass="entr" presetSubtype="0" fill="hold" grpId="0" nodeType="afterEffect">
                                  <p:stCondLst>
                                    <p:cond delay="0"/>
                                  </p:stCondLst>
                                  <p:childTnLst>
                                    <p:set>
                                      <p:cBhvr>
                                        <p:cTn id="138" dur="1" fill="hold">
                                          <p:stCondLst>
                                            <p:cond delay="0"/>
                                          </p:stCondLst>
                                        </p:cTn>
                                        <p:tgtEl>
                                          <p:spTgt spid="71">
                                            <p:bg/>
                                          </p:spTgt>
                                        </p:tgtEl>
                                        <p:attrNameLst>
                                          <p:attrName>style.visibility</p:attrName>
                                        </p:attrNameLst>
                                      </p:cBhvr>
                                      <p:to>
                                        <p:strVal val="visible"/>
                                      </p:to>
                                    </p:set>
                                    <p:anim calcmode="lin" valueType="num">
                                      <p:cBhvr>
                                        <p:cTn id="139" dur="500" fill="hold"/>
                                        <p:tgtEl>
                                          <p:spTgt spid="71">
                                            <p:bg/>
                                          </p:spTgt>
                                        </p:tgtEl>
                                        <p:attrNameLst>
                                          <p:attrName>ppt_w</p:attrName>
                                        </p:attrNameLst>
                                      </p:cBhvr>
                                      <p:tavLst>
                                        <p:tav tm="0">
                                          <p:val>
                                            <p:fltVal val="0"/>
                                          </p:val>
                                        </p:tav>
                                        <p:tav tm="100000">
                                          <p:val>
                                            <p:strVal val="#ppt_w"/>
                                          </p:val>
                                        </p:tav>
                                      </p:tavLst>
                                    </p:anim>
                                    <p:anim calcmode="lin" valueType="num">
                                      <p:cBhvr>
                                        <p:cTn id="140" dur="500" fill="hold"/>
                                        <p:tgtEl>
                                          <p:spTgt spid="71">
                                            <p:bg/>
                                          </p:spTgt>
                                        </p:tgtEl>
                                        <p:attrNameLst>
                                          <p:attrName>ppt_h</p:attrName>
                                        </p:attrNameLst>
                                      </p:cBhvr>
                                      <p:tavLst>
                                        <p:tav tm="0">
                                          <p:val>
                                            <p:fltVal val="0"/>
                                          </p:val>
                                        </p:tav>
                                        <p:tav tm="100000">
                                          <p:val>
                                            <p:strVal val="#ppt_h"/>
                                          </p:val>
                                        </p:tav>
                                      </p:tavLst>
                                    </p:anim>
                                    <p:animEffect transition="in" filter="fade">
                                      <p:cBhvr>
                                        <p:cTn id="141" dur="500"/>
                                        <p:tgtEl>
                                          <p:spTgt spid="71">
                                            <p:bg/>
                                          </p:spTgt>
                                        </p:tgtEl>
                                      </p:cBhvr>
                                    </p:animEffect>
                                  </p:childTnLst>
                                </p:cTn>
                              </p:par>
                            </p:childTnLst>
                          </p:cTn>
                        </p:par>
                        <p:par>
                          <p:cTn id="142" fill="hold">
                            <p:stCondLst>
                              <p:cond delay="12500"/>
                            </p:stCondLst>
                            <p:childTnLst>
                              <p:par>
                                <p:cTn id="143" presetID="53" presetClass="entr" presetSubtype="0" fill="hold" grpId="0" nodeType="afterEffect">
                                  <p:stCondLst>
                                    <p:cond delay="0"/>
                                  </p:stCondLst>
                                  <p:childTnLst>
                                    <p:set>
                                      <p:cBhvr>
                                        <p:cTn id="144" dur="1" fill="hold">
                                          <p:stCondLst>
                                            <p:cond delay="0"/>
                                          </p:stCondLst>
                                        </p:cTn>
                                        <p:tgtEl>
                                          <p:spTgt spid="71">
                                            <p:txEl>
                                              <p:pRg st="0" end="0"/>
                                            </p:txEl>
                                          </p:spTgt>
                                        </p:tgtEl>
                                        <p:attrNameLst>
                                          <p:attrName>style.visibility</p:attrName>
                                        </p:attrNameLst>
                                      </p:cBhvr>
                                      <p:to>
                                        <p:strVal val="visible"/>
                                      </p:to>
                                    </p:set>
                                    <p:anim calcmode="lin" valueType="num">
                                      <p:cBhvr>
                                        <p:cTn id="145"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146"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147" dur="500"/>
                                        <p:tgtEl>
                                          <p:spTgt spid="71">
                                            <p:txEl>
                                              <p:pRg st="0" end="0"/>
                                            </p:txEl>
                                          </p:spTgt>
                                        </p:tgtEl>
                                      </p:cBhvr>
                                    </p:animEffect>
                                  </p:childTnLst>
                                </p:cTn>
                              </p:par>
                            </p:childTnLst>
                          </p:cTn>
                        </p:par>
                        <p:par>
                          <p:cTn id="148" fill="hold">
                            <p:stCondLst>
                              <p:cond delay="13000"/>
                            </p:stCondLst>
                            <p:childTnLst>
                              <p:par>
                                <p:cTn id="149" presetID="18" presetClass="entr" presetSubtype="3" fill="hold" nodeType="afterEffect">
                                  <p:stCondLst>
                                    <p:cond delay="0"/>
                                  </p:stCondLst>
                                  <p:childTnLst>
                                    <p:set>
                                      <p:cBhvr>
                                        <p:cTn id="150" dur="1" fill="hold">
                                          <p:stCondLst>
                                            <p:cond delay="0"/>
                                          </p:stCondLst>
                                        </p:cTn>
                                        <p:tgtEl>
                                          <p:spTgt spid="65"/>
                                        </p:tgtEl>
                                        <p:attrNameLst>
                                          <p:attrName>style.visibility</p:attrName>
                                        </p:attrNameLst>
                                      </p:cBhvr>
                                      <p:to>
                                        <p:strVal val="visible"/>
                                      </p:to>
                                    </p:set>
                                    <p:animEffect transition="in" filter="strips(upRight)">
                                      <p:cBhvr>
                                        <p:cTn id="151" dur="500"/>
                                        <p:tgtEl>
                                          <p:spTgt spid="65"/>
                                        </p:tgtEl>
                                      </p:cBhvr>
                                    </p:animEffect>
                                  </p:childTnLst>
                                </p:cTn>
                              </p:par>
                            </p:childTnLst>
                          </p:cTn>
                        </p:par>
                        <p:par>
                          <p:cTn id="152" fill="hold">
                            <p:stCondLst>
                              <p:cond delay="13500"/>
                            </p:stCondLst>
                            <p:childTnLst>
                              <p:par>
                                <p:cTn id="153" presetID="53" presetClass="entr" presetSubtype="0" fill="hold" grpId="0" nodeType="afterEffect">
                                  <p:stCondLst>
                                    <p:cond delay="0"/>
                                  </p:stCondLst>
                                  <p:childTnLst>
                                    <p:set>
                                      <p:cBhvr>
                                        <p:cTn id="154" dur="1" fill="hold">
                                          <p:stCondLst>
                                            <p:cond delay="0"/>
                                          </p:stCondLst>
                                        </p:cTn>
                                        <p:tgtEl>
                                          <p:spTgt spid="36"/>
                                        </p:tgtEl>
                                        <p:attrNameLst>
                                          <p:attrName>style.visibility</p:attrName>
                                        </p:attrNameLst>
                                      </p:cBhvr>
                                      <p:to>
                                        <p:strVal val="visible"/>
                                      </p:to>
                                    </p:set>
                                    <p:anim calcmode="lin" valueType="num">
                                      <p:cBhvr>
                                        <p:cTn id="155" dur="500" fill="hold"/>
                                        <p:tgtEl>
                                          <p:spTgt spid="36"/>
                                        </p:tgtEl>
                                        <p:attrNameLst>
                                          <p:attrName>ppt_w</p:attrName>
                                        </p:attrNameLst>
                                      </p:cBhvr>
                                      <p:tavLst>
                                        <p:tav tm="0">
                                          <p:val>
                                            <p:fltVal val="0"/>
                                          </p:val>
                                        </p:tav>
                                        <p:tav tm="100000">
                                          <p:val>
                                            <p:strVal val="#ppt_w"/>
                                          </p:val>
                                        </p:tav>
                                      </p:tavLst>
                                    </p:anim>
                                    <p:anim calcmode="lin" valueType="num">
                                      <p:cBhvr>
                                        <p:cTn id="156" dur="500" fill="hold"/>
                                        <p:tgtEl>
                                          <p:spTgt spid="36"/>
                                        </p:tgtEl>
                                        <p:attrNameLst>
                                          <p:attrName>ppt_h</p:attrName>
                                        </p:attrNameLst>
                                      </p:cBhvr>
                                      <p:tavLst>
                                        <p:tav tm="0">
                                          <p:val>
                                            <p:fltVal val="0"/>
                                          </p:val>
                                        </p:tav>
                                        <p:tav tm="100000">
                                          <p:val>
                                            <p:strVal val="#ppt_h"/>
                                          </p:val>
                                        </p:tav>
                                      </p:tavLst>
                                    </p:anim>
                                    <p:animEffect transition="in" filter="fade">
                                      <p:cBhvr>
                                        <p:cTn id="157" dur="500"/>
                                        <p:tgtEl>
                                          <p:spTgt spid="36"/>
                                        </p:tgtEl>
                                      </p:cBhvr>
                                    </p:animEffect>
                                  </p:childTnLst>
                                </p:cTn>
                              </p:par>
                            </p:childTnLst>
                          </p:cTn>
                        </p:par>
                        <p:par>
                          <p:cTn id="158" fill="hold">
                            <p:stCondLst>
                              <p:cond delay="14000"/>
                            </p:stCondLst>
                            <p:childTnLst>
                              <p:par>
                                <p:cTn id="159" presetID="53" presetClass="entr" presetSubtype="0" fill="hold" grpId="0" nodeType="afterEffect">
                                  <p:stCondLst>
                                    <p:cond delay="0"/>
                                  </p:stCondLst>
                                  <p:childTnLst>
                                    <p:set>
                                      <p:cBhvr>
                                        <p:cTn id="160" dur="1" fill="hold">
                                          <p:stCondLst>
                                            <p:cond delay="0"/>
                                          </p:stCondLst>
                                        </p:cTn>
                                        <p:tgtEl>
                                          <p:spTgt spid="38"/>
                                        </p:tgtEl>
                                        <p:attrNameLst>
                                          <p:attrName>style.visibility</p:attrName>
                                        </p:attrNameLst>
                                      </p:cBhvr>
                                      <p:to>
                                        <p:strVal val="visible"/>
                                      </p:to>
                                    </p:set>
                                    <p:anim calcmode="lin" valueType="num">
                                      <p:cBhvr>
                                        <p:cTn id="161" dur="500" fill="hold"/>
                                        <p:tgtEl>
                                          <p:spTgt spid="38"/>
                                        </p:tgtEl>
                                        <p:attrNameLst>
                                          <p:attrName>ppt_w</p:attrName>
                                        </p:attrNameLst>
                                      </p:cBhvr>
                                      <p:tavLst>
                                        <p:tav tm="0">
                                          <p:val>
                                            <p:fltVal val="0"/>
                                          </p:val>
                                        </p:tav>
                                        <p:tav tm="100000">
                                          <p:val>
                                            <p:strVal val="#ppt_w"/>
                                          </p:val>
                                        </p:tav>
                                      </p:tavLst>
                                    </p:anim>
                                    <p:anim calcmode="lin" valueType="num">
                                      <p:cBhvr>
                                        <p:cTn id="162" dur="500" fill="hold"/>
                                        <p:tgtEl>
                                          <p:spTgt spid="38"/>
                                        </p:tgtEl>
                                        <p:attrNameLst>
                                          <p:attrName>ppt_h</p:attrName>
                                        </p:attrNameLst>
                                      </p:cBhvr>
                                      <p:tavLst>
                                        <p:tav tm="0">
                                          <p:val>
                                            <p:fltVal val="0"/>
                                          </p:val>
                                        </p:tav>
                                        <p:tav tm="100000">
                                          <p:val>
                                            <p:strVal val="#ppt_h"/>
                                          </p:val>
                                        </p:tav>
                                      </p:tavLst>
                                    </p:anim>
                                    <p:animEffect transition="in" filter="fade">
                                      <p:cBhvr>
                                        <p:cTn id="163" dur="500"/>
                                        <p:tgtEl>
                                          <p:spTgt spid="38"/>
                                        </p:tgtEl>
                                      </p:cBhvr>
                                    </p:animEffect>
                                  </p:childTnLst>
                                </p:cTn>
                              </p:par>
                            </p:childTnLst>
                          </p:cTn>
                        </p:par>
                        <p:par>
                          <p:cTn id="164" fill="hold">
                            <p:stCondLst>
                              <p:cond delay="14500"/>
                            </p:stCondLst>
                            <p:childTnLst>
                              <p:par>
                                <p:cTn id="165" presetID="53" presetClass="entr" presetSubtype="0" fill="hold" grpId="0" nodeType="afterEffect">
                                  <p:stCondLst>
                                    <p:cond delay="0"/>
                                  </p:stCondLst>
                                  <p:childTnLst>
                                    <p:set>
                                      <p:cBhvr>
                                        <p:cTn id="166" dur="1" fill="hold">
                                          <p:stCondLst>
                                            <p:cond delay="0"/>
                                          </p:stCondLst>
                                        </p:cTn>
                                        <p:tgtEl>
                                          <p:spTgt spid="75">
                                            <p:bg/>
                                          </p:spTgt>
                                        </p:tgtEl>
                                        <p:attrNameLst>
                                          <p:attrName>style.visibility</p:attrName>
                                        </p:attrNameLst>
                                      </p:cBhvr>
                                      <p:to>
                                        <p:strVal val="visible"/>
                                      </p:to>
                                    </p:set>
                                    <p:anim calcmode="lin" valueType="num">
                                      <p:cBhvr>
                                        <p:cTn id="167" dur="500" fill="hold"/>
                                        <p:tgtEl>
                                          <p:spTgt spid="75">
                                            <p:bg/>
                                          </p:spTgt>
                                        </p:tgtEl>
                                        <p:attrNameLst>
                                          <p:attrName>ppt_w</p:attrName>
                                        </p:attrNameLst>
                                      </p:cBhvr>
                                      <p:tavLst>
                                        <p:tav tm="0">
                                          <p:val>
                                            <p:fltVal val="0"/>
                                          </p:val>
                                        </p:tav>
                                        <p:tav tm="100000">
                                          <p:val>
                                            <p:strVal val="#ppt_w"/>
                                          </p:val>
                                        </p:tav>
                                      </p:tavLst>
                                    </p:anim>
                                    <p:anim calcmode="lin" valueType="num">
                                      <p:cBhvr>
                                        <p:cTn id="168" dur="500" fill="hold"/>
                                        <p:tgtEl>
                                          <p:spTgt spid="75">
                                            <p:bg/>
                                          </p:spTgt>
                                        </p:tgtEl>
                                        <p:attrNameLst>
                                          <p:attrName>ppt_h</p:attrName>
                                        </p:attrNameLst>
                                      </p:cBhvr>
                                      <p:tavLst>
                                        <p:tav tm="0">
                                          <p:val>
                                            <p:fltVal val="0"/>
                                          </p:val>
                                        </p:tav>
                                        <p:tav tm="100000">
                                          <p:val>
                                            <p:strVal val="#ppt_h"/>
                                          </p:val>
                                        </p:tav>
                                      </p:tavLst>
                                    </p:anim>
                                    <p:animEffect transition="in" filter="fade">
                                      <p:cBhvr>
                                        <p:cTn id="169" dur="500"/>
                                        <p:tgtEl>
                                          <p:spTgt spid="75">
                                            <p:bg/>
                                          </p:spTgt>
                                        </p:tgtEl>
                                      </p:cBhvr>
                                    </p:animEffect>
                                  </p:childTnLst>
                                </p:cTn>
                              </p:par>
                            </p:childTnLst>
                          </p:cTn>
                        </p:par>
                        <p:par>
                          <p:cTn id="170" fill="hold">
                            <p:stCondLst>
                              <p:cond delay="15000"/>
                            </p:stCondLst>
                            <p:childTnLst>
                              <p:par>
                                <p:cTn id="171" presetID="53" presetClass="entr" presetSubtype="0" fill="hold" grpId="0" nodeType="afterEffect">
                                  <p:stCondLst>
                                    <p:cond delay="0"/>
                                  </p:stCondLst>
                                  <p:childTnLst>
                                    <p:set>
                                      <p:cBhvr>
                                        <p:cTn id="172" dur="1" fill="hold">
                                          <p:stCondLst>
                                            <p:cond delay="0"/>
                                          </p:stCondLst>
                                        </p:cTn>
                                        <p:tgtEl>
                                          <p:spTgt spid="75">
                                            <p:txEl>
                                              <p:pRg st="0" end="0"/>
                                            </p:txEl>
                                          </p:spTgt>
                                        </p:tgtEl>
                                        <p:attrNameLst>
                                          <p:attrName>style.visibility</p:attrName>
                                        </p:attrNameLst>
                                      </p:cBhvr>
                                      <p:to>
                                        <p:strVal val="visible"/>
                                      </p:to>
                                    </p:set>
                                    <p:anim calcmode="lin" valueType="num">
                                      <p:cBhvr>
                                        <p:cTn id="173" dur="5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174" dur="5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175" dur="500"/>
                                        <p:tgtEl>
                                          <p:spTgt spid="75">
                                            <p:txEl>
                                              <p:pRg st="0" end="0"/>
                                            </p:txEl>
                                          </p:spTgt>
                                        </p:tgtEl>
                                      </p:cBhvr>
                                    </p:animEffect>
                                  </p:childTnLst>
                                </p:cTn>
                              </p:par>
                            </p:childTnLst>
                          </p:cTn>
                        </p:par>
                        <p:par>
                          <p:cTn id="176" fill="hold">
                            <p:stCondLst>
                              <p:cond delay="15500"/>
                            </p:stCondLst>
                            <p:childTnLst>
                              <p:par>
                                <p:cTn id="177" presetID="18" presetClass="entr" presetSubtype="6" fill="hold" nodeType="afterEffect">
                                  <p:stCondLst>
                                    <p:cond delay="0"/>
                                  </p:stCondLst>
                                  <p:childTnLst>
                                    <p:set>
                                      <p:cBhvr>
                                        <p:cTn id="178" dur="1" fill="hold">
                                          <p:stCondLst>
                                            <p:cond delay="0"/>
                                          </p:stCondLst>
                                        </p:cTn>
                                        <p:tgtEl>
                                          <p:spTgt spid="69"/>
                                        </p:tgtEl>
                                        <p:attrNameLst>
                                          <p:attrName>style.visibility</p:attrName>
                                        </p:attrNameLst>
                                      </p:cBhvr>
                                      <p:to>
                                        <p:strVal val="visible"/>
                                      </p:to>
                                    </p:set>
                                    <p:animEffect transition="in" filter="strips(downRight)">
                                      <p:cBhvr>
                                        <p:cTn id="179" dur="500"/>
                                        <p:tgtEl>
                                          <p:spTgt spid="69"/>
                                        </p:tgtEl>
                                      </p:cBhvr>
                                    </p:animEffect>
                                  </p:childTnLst>
                                </p:cTn>
                              </p:par>
                            </p:childTnLst>
                          </p:cTn>
                        </p:par>
                        <p:par>
                          <p:cTn id="180" fill="hold">
                            <p:stCondLst>
                              <p:cond delay="16000"/>
                            </p:stCondLst>
                            <p:childTnLst>
                              <p:par>
                                <p:cTn id="181" presetID="53" presetClass="entr" presetSubtype="0" fill="hold" grpId="0" nodeType="afterEffect">
                                  <p:stCondLst>
                                    <p:cond delay="0"/>
                                  </p:stCondLst>
                                  <p:childTnLst>
                                    <p:set>
                                      <p:cBhvr>
                                        <p:cTn id="182" dur="1" fill="hold">
                                          <p:stCondLst>
                                            <p:cond delay="0"/>
                                          </p:stCondLst>
                                        </p:cTn>
                                        <p:tgtEl>
                                          <p:spTgt spid="47"/>
                                        </p:tgtEl>
                                        <p:attrNameLst>
                                          <p:attrName>style.visibility</p:attrName>
                                        </p:attrNameLst>
                                      </p:cBhvr>
                                      <p:to>
                                        <p:strVal val="visible"/>
                                      </p:to>
                                    </p:set>
                                    <p:anim calcmode="lin" valueType="num">
                                      <p:cBhvr>
                                        <p:cTn id="183" dur="500" fill="hold"/>
                                        <p:tgtEl>
                                          <p:spTgt spid="47"/>
                                        </p:tgtEl>
                                        <p:attrNameLst>
                                          <p:attrName>ppt_w</p:attrName>
                                        </p:attrNameLst>
                                      </p:cBhvr>
                                      <p:tavLst>
                                        <p:tav tm="0">
                                          <p:val>
                                            <p:fltVal val="0"/>
                                          </p:val>
                                        </p:tav>
                                        <p:tav tm="100000">
                                          <p:val>
                                            <p:strVal val="#ppt_w"/>
                                          </p:val>
                                        </p:tav>
                                      </p:tavLst>
                                    </p:anim>
                                    <p:anim calcmode="lin" valueType="num">
                                      <p:cBhvr>
                                        <p:cTn id="184" dur="500" fill="hold"/>
                                        <p:tgtEl>
                                          <p:spTgt spid="47"/>
                                        </p:tgtEl>
                                        <p:attrNameLst>
                                          <p:attrName>ppt_h</p:attrName>
                                        </p:attrNameLst>
                                      </p:cBhvr>
                                      <p:tavLst>
                                        <p:tav tm="0">
                                          <p:val>
                                            <p:fltVal val="0"/>
                                          </p:val>
                                        </p:tav>
                                        <p:tav tm="100000">
                                          <p:val>
                                            <p:strVal val="#ppt_h"/>
                                          </p:val>
                                        </p:tav>
                                      </p:tavLst>
                                    </p:anim>
                                    <p:animEffect transition="in" filter="fade">
                                      <p:cBhvr>
                                        <p:cTn id="185" dur="500"/>
                                        <p:tgtEl>
                                          <p:spTgt spid="47"/>
                                        </p:tgtEl>
                                      </p:cBhvr>
                                    </p:animEffect>
                                  </p:childTnLst>
                                </p:cTn>
                              </p:par>
                            </p:childTnLst>
                          </p:cTn>
                        </p:par>
                        <p:par>
                          <p:cTn id="186" fill="hold">
                            <p:stCondLst>
                              <p:cond delay="16500"/>
                            </p:stCondLst>
                            <p:childTnLst>
                              <p:par>
                                <p:cTn id="187" presetID="53" presetClass="entr" presetSubtype="0" fill="hold" grpId="0" nodeType="afterEffect">
                                  <p:stCondLst>
                                    <p:cond delay="0"/>
                                  </p:stCondLst>
                                  <p:childTnLst>
                                    <p:set>
                                      <p:cBhvr>
                                        <p:cTn id="188" dur="1" fill="hold">
                                          <p:stCondLst>
                                            <p:cond delay="0"/>
                                          </p:stCondLst>
                                        </p:cTn>
                                        <p:tgtEl>
                                          <p:spTgt spid="54"/>
                                        </p:tgtEl>
                                        <p:attrNameLst>
                                          <p:attrName>style.visibility</p:attrName>
                                        </p:attrNameLst>
                                      </p:cBhvr>
                                      <p:to>
                                        <p:strVal val="visible"/>
                                      </p:to>
                                    </p:set>
                                    <p:anim calcmode="lin" valueType="num">
                                      <p:cBhvr>
                                        <p:cTn id="189" dur="500" fill="hold"/>
                                        <p:tgtEl>
                                          <p:spTgt spid="54"/>
                                        </p:tgtEl>
                                        <p:attrNameLst>
                                          <p:attrName>ppt_w</p:attrName>
                                        </p:attrNameLst>
                                      </p:cBhvr>
                                      <p:tavLst>
                                        <p:tav tm="0">
                                          <p:val>
                                            <p:fltVal val="0"/>
                                          </p:val>
                                        </p:tav>
                                        <p:tav tm="100000">
                                          <p:val>
                                            <p:strVal val="#ppt_w"/>
                                          </p:val>
                                        </p:tav>
                                      </p:tavLst>
                                    </p:anim>
                                    <p:anim calcmode="lin" valueType="num">
                                      <p:cBhvr>
                                        <p:cTn id="190" dur="500" fill="hold"/>
                                        <p:tgtEl>
                                          <p:spTgt spid="54"/>
                                        </p:tgtEl>
                                        <p:attrNameLst>
                                          <p:attrName>ppt_h</p:attrName>
                                        </p:attrNameLst>
                                      </p:cBhvr>
                                      <p:tavLst>
                                        <p:tav tm="0">
                                          <p:val>
                                            <p:fltVal val="0"/>
                                          </p:val>
                                        </p:tav>
                                        <p:tav tm="100000">
                                          <p:val>
                                            <p:strVal val="#ppt_h"/>
                                          </p:val>
                                        </p:tav>
                                      </p:tavLst>
                                    </p:anim>
                                    <p:animEffect transition="in" filter="fade">
                                      <p:cBhvr>
                                        <p:cTn id="191" dur="500"/>
                                        <p:tgtEl>
                                          <p:spTgt spid="54"/>
                                        </p:tgtEl>
                                      </p:cBhvr>
                                    </p:animEffect>
                                  </p:childTnLst>
                                </p:cTn>
                              </p:par>
                            </p:childTnLst>
                          </p:cTn>
                        </p:par>
                        <p:par>
                          <p:cTn id="192" fill="hold">
                            <p:stCondLst>
                              <p:cond delay="17000"/>
                            </p:stCondLst>
                            <p:childTnLst>
                              <p:par>
                                <p:cTn id="193" presetID="53" presetClass="entr" presetSubtype="0" fill="hold" grpId="0" nodeType="afterEffect">
                                  <p:stCondLst>
                                    <p:cond delay="0"/>
                                  </p:stCondLst>
                                  <p:childTnLst>
                                    <p:set>
                                      <p:cBhvr>
                                        <p:cTn id="194" dur="1" fill="hold">
                                          <p:stCondLst>
                                            <p:cond delay="0"/>
                                          </p:stCondLst>
                                        </p:cTn>
                                        <p:tgtEl>
                                          <p:spTgt spid="73">
                                            <p:bg/>
                                          </p:spTgt>
                                        </p:tgtEl>
                                        <p:attrNameLst>
                                          <p:attrName>style.visibility</p:attrName>
                                        </p:attrNameLst>
                                      </p:cBhvr>
                                      <p:to>
                                        <p:strVal val="visible"/>
                                      </p:to>
                                    </p:set>
                                    <p:anim calcmode="lin" valueType="num">
                                      <p:cBhvr>
                                        <p:cTn id="195" dur="500" fill="hold"/>
                                        <p:tgtEl>
                                          <p:spTgt spid="73">
                                            <p:bg/>
                                          </p:spTgt>
                                        </p:tgtEl>
                                        <p:attrNameLst>
                                          <p:attrName>ppt_w</p:attrName>
                                        </p:attrNameLst>
                                      </p:cBhvr>
                                      <p:tavLst>
                                        <p:tav tm="0">
                                          <p:val>
                                            <p:fltVal val="0"/>
                                          </p:val>
                                        </p:tav>
                                        <p:tav tm="100000">
                                          <p:val>
                                            <p:strVal val="#ppt_w"/>
                                          </p:val>
                                        </p:tav>
                                      </p:tavLst>
                                    </p:anim>
                                    <p:anim calcmode="lin" valueType="num">
                                      <p:cBhvr>
                                        <p:cTn id="196" dur="500" fill="hold"/>
                                        <p:tgtEl>
                                          <p:spTgt spid="73">
                                            <p:bg/>
                                          </p:spTgt>
                                        </p:tgtEl>
                                        <p:attrNameLst>
                                          <p:attrName>ppt_h</p:attrName>
                                        </p:attrNameLst>
                                      </p:cBhvr>
                                      <p:tavLst>
                                        <p:tav tm="0">
                                          <p:val>
                                            <p:fltVal val="0"/>
                                          </p:val>
                                        </p:tav>
                                        <p:tav tm="100000">
                                          <p:val>
                                            <p:strVal val="#ppt_h"/>
                                          </p:val>
                                        </p:tav>
                                      </p:tavLst>
                                    </p:anim>
                                    <p:animEffect transition="in" filter="fade">
                                      <p:cBhvr>
                                        <p:cTn id="197" dur="500"/>
                                        <p:tgtEl>
                                          <p:spTgt spid="73">
                                            <p:bg/>
                                          </p:spTgt>
                                        </p:tgtEl>
                                      </p:cBhvr>
                                    </p:animEffect>
                                  </p:childTnLst>
                                </p:cTn>
                              </p:par>
                            </p:childTnLst>
                          </p:cTn>
                        </p:par>
                        <p:par>
                          <p:cTn id="198" fill="hold">
                            <p:stCondLst>
                              <p:cond delay="17500"/>
                            </p:stCondLst>
                            <p:childTnLst>
                              <p:par>
                                <p:cTn id="199" presetID="53" presetClass="entr" presetSubtype="0" fill="hold" grpId="0" nodeType="afterEffect">
                                  <p:stCondLst>
                                    <p:cond delay="0"/>
                                  </p:stCondLst>
                                  <p:childTnLst>
                                    <p:set>
                                      <p:cBhvr>
                                        <p:cTn id="200" dur="1" fill="hold">
                                          <p:stCondLst>
                                            <p:cond delay="0"/>
                                          </p:stCondLst>
                                        </p:cTn>
                                        <p:tgtEl>
                                          <p:spTgt spid="73">
                                            <p:txEl>
                                              <p:pRg st="0" end="0"/>
                                            </p:txEl>
                                          </p:spTgt>
                                        </p:tgtEl>
                                        <p:attrNameLst>
                                          <p:attrName>style.visibility</p:attrName>
                                        </p:attrNameLst>
                                      </p:cBhvr>
                                      <p:to>
                                        <p:strVal val="visible"/>
                                      </p:to>
                                    </p:set>
                                    <p:anim calcmode="lin" valueType="num">
                                      <p:cBhvr>
                                        <p:cTn id="201" dur="5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202" dur="5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203" dur="500"/>
                                        <p:tgtEl>
                                          <p:spTgt spid="73">
                                            <p:txEl>
                                              <p:pRg st="0" end="0"/>
                                            </p:txEl>
                                          </p:spTgt>
                                        </p:tgtEl>
                                      </p:cBhvr>
                                    </p:animEffect>
                                  </p:childTnLst>
                                </p:cTn>
                              </p:par>
                            </p:childTnLst>
                          </p:cTn>
                        </p:par>
                        <p:par>
                          <p:cTn id="204" fill="hold">
                            <p:stCondLst>
                              <p:cond delay="18000"/>
                            </p:stCondLst>
                            <p:childTnLst>
                              <p:par>
                                <p:cTn id="205" presetID="53" presetClass="entr" presetSubtype="0" fill="hold" nodeType="afterEffect">
                                  <p:stCondLst>
                                    <p:cond delay="0"/>
                                  </p:stCondLst>
                                  <p:childTnLst>
                                    <p:set>
                                      <p:cBhvr>
                                        <p:cTn id="206" dur="1" fill="hold">
                                          <p:stCondLst>
                                            <p:cond delay="0"/>
                                          </p:stCondLst>
                                        </p:cTn>
                                        <p:tgtEl>
                                          <p:spTgt spid="78"/>
                                        </p:tgtEl>
                                        <p:attrNameLst>
                                          <p:attrName>style.visibility</p:attrName>
                                        </p:attrNameLst>
                                      </p:cBhvr>
                                      <p:to>
                                        <p:strVal val="visible"/>
                                      </p:to>
                                    </p:set>
                                    <p:anim calcmode="lin" valueType="num">
                                      <p:cBhvr>
                                        <p:cTn id="207" dur="500" fill="hold"/>
                                        <p:tgtEl>
                                          <p:spTgt spid="78"/>
                                        </p:tgtEl>
                                        <p:attrNameLst>
                                          <p:attrName>ppt_w</p:attrName>
                                        </p:attrNameLst>
                                      </p:cBhvr>
                                      <p:tavLst>
                                        <p:tav tm="0">
                                          <p:val>
                                            <p:fltVal val="0"/>
                                          </p:val>
                                        </p:tav>
                                        <p:tav tm="100000">
                                          <p:val>
                                            <p:strVal val="#ppt_w"/>
                                          </p:val>
                                        </p:tav>
                                      </p:tavLst>
                                    </p:anim>
                                    <p:anim calcmode="lin" valueType="num">
                                      <p:cBhvr>
                                        <p:cTn id="208" dur="500" fill="hold"/>
                                        <p:tgtEl>
                                          <p:spTgt spid="78"/>
                                        </p:tgtEl>
                                        <p:attrNameLst>
                                          <p:attrName>ppt_h</p:attrName>
                                        </p:attrNameLst>
                                      </p:cBhvr>
                                      <p:tavLst>
                                        <p:tav tm="0">
                                          <p:val>
                                            <p:fltVal val="0"/>
                                          </p:val>
                                        </p:tav>
                                        <p:tav tm="100000">
                                          <p:val>
                                            <p:strVal val="#ppt_h"/>
                                          </p:val>
                                        </p:tav>
                                      </p:tavLst>
                                    </p:anim>
                                    <p:animEffect transition="in" filter="fade">
                                      <p:cBhvr>
                                        <p:cTn id="209" dur="500"/>
                                        <p:tgtEl>
                                          <p:spTgt spid="78"/>
                                        </p:tgtEl>
                                      </p:cBhvr>
                                    </p:animEffect>
                                  </p:childTnLst>
                                </p:cTn>
                              </p:par>
                              <p:par>
                                <p:cTn id="210" presetID="22" presetClass="entr" presetSubtype="8" fill="hold" nodeType="withEffect">
                                  <p:stCondLst>
                                    <p:cond delay="0"/>
                                  </p:stCondLst>
                                  <p:childTnLst>
                                    <p:set>
                                      <p:cBhvr>
                                        <p:cTn id="211" dur="1" fill="hold">
                                          <p:stCondLst>
                                            <p:cond delay="0"/>
                                          </p:stCondLst>
                                        </p:cTn>
                                        <p:tgtEl>
                                          <p:spTgt spid="81"/>
                                        </p:tgtEl>
                                        <p:attrNameLst>
                                          <p:attrName>style.visibility</p:attrName>
                                        </p:attrNameLst>
                                      </p:cBhvr>
                                      <p:to>
                                        <p:strVal val="visible"/>
                                      </p:to>
                                    </p:set>
                                    <p:animEffect transition="in" filter="wipe(left)">
                                      <p:cBhvr>
                                        <p:cTn id="212" dur="500"/>
                                        <p:tgtEl>
                                          <p:spTgt spid="81"/>
                                        </p:tgtEl>
                                      </p:cBhvr>
                                    </p:animEffect>
                                  </p:childTnLst>
                                </p:cTn>
                              </p:par>
                              <p:par>
                                <p:cTn id="213" presetID="22" presetClass="entr" presetSubtype="2" fill="hold" nodeType="withEffect">
                                  <p:stCondLst>
                                    <p:cond delay="0"/>
                                  </p:stCondLst>
                                  <p:childTnLst>
                                    <p:set>
                                      <p:cBhvr>
                                        <p:cTn id="214" dur="1" fill="hold">
                                          <p:stCondLst>
                                            <p:cond delay="0"/>
                                          </p:stCondLst>
                                        </p:cTn>
                                        <p:tgtEl>
                                          <p:spTgt spid="82"/>
                                        </p:tgtEl>
                                        <p:attrNameLst>
                                          <p:attrName>style.visibility</p:attrName>
                                        </p:attrNameLst>
                                      </p:cBhvr>
                                      <p:to>
                                        <p:strVal val="visible"/>
                                      </p:to>
                                    </p:set>
                                    <p:animEffect transition="in" filter="wipe(right)">
                                      <p:cBhvr>
                                        <p:cTn id="21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0" grpId="0" animBg="1"/>
      <p:bldP spid="29" grpId="0" animBg="1"/>
      <p:bldP spid="33" grpId="0" animBg="1"/>
      <p:bldP spid="36" grpId="0" animBg="1"/>
      <p:bldP spid="38" grpId="0" animBg="1"/>
      <p:bldP spid="39" grpId="0" animBg="1"/>
      <p:bldP spid="41" grpId="0" animBg="1"/>
      <p:bldP spid="42" grpId="0" animBg="1"/>
      <p:bldP spid="43" grpId="0" animBg="1"/>
      <p:bldP spid="44" grpId="0" animBg="1"/>
      <p:bldP spid="45" grpId="0" animBg="1"/>
      <p:bldP spid="47" grpId="0" animBg="1"/>
      <p:bldP spid="54" grpId="0" animBg="1"/>
      <p:bldP spid="70" grpId="0" build="p" animBg="1">
        <p:tmplLst>
          <p:tmpl>
            <p:tnLst>
              <p:par>
                <p:cTn presetID="53" presetClass="entr" presetSubtype="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Effect transition="in" filter="fade">
                      <p:cBhvr>
                        <p:cTn dur="500"/>
                        <p:tgtEl>
                          <p:spTgt spid="70"/>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Effect transition="in" filter="fade">
                      <p:cBhvr>
                        <p:cTn dur="500"/>
                        <p:tgtEl>
                          <p:spTgt spid="70"/>
                        </p:tgtEl>
                      </p:cBhvr>
                    </p:animEffect>
                  </p:childTnLst>
                </p:cTn>
              </p:par>
            </p:tnLst>
          </p:tmpl>
        </p:tmplLst>
      </p:bldP>
      <p:bldP spid="71" grpId="0" build="p" animBg="1">
        <p:tmplLst>
          <p:tmpl>
            <p:tnLst>
              <p:par>
                <p:cTn presetID="53" presetClass="entr" presetSubtype="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Lst>
      </p:bldP>
      <p:bldP spid="72" grpId="0" build="p" animBg="1">
        <p:tmplLst>
          <p:tmpl>
            <p:tnLst>
              <p:par>
                <p:cTn presetID="53" presetClass="entr" presetSubtype="0"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73" grpId="0" build="p" animBg="1">
        <p:tmplLst>
          <p:tmpl>
            <p:tnLst>
              <p:par>
                <p:cTn presetID="53"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Lst>
      </p:bldP>
      <p:bldP spid="74" grpId="0" build="p" animBg="1">
        <p:tmplLst>
          <p:tmpl>
            <p:tnLst>
              <p:par>
                <p:cTn presetID="53" presetClass="entr" presetSubtype="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500" fill="hold"/>
                        <p:tgtEl>
                          <p:spTgt spid="74"/>
                        </p:tgtEl>
                        <p:attrNameLst>
                          <p:attrName>ppt_w</p:attrName>
                        </p:attrNameLst>
                      </p:cBhvr>
                      <p:tavLst>
                        <p:tav tm="0">
                          <p:val>
                            <p:fltVal val="0"/>
                          </p:val>
                        </p:tav>
                        <p:tav tm="100000">
                          <p:val>
                            <p:strVal val="#ppt_w"/>
                          </p:val>
                        </p:tav>
                      </p:tavLst>
                    </p:anim>
                    <p:anim calcmode="lin" valueType="num">
                      <p:cBhvr>
                        <p:cTn dur="500" fill="hold"/>
                        <p:tgtEl>
                          <p:spTgt spid="74"/>
                        </p:tgtEl>
                        <p:attrNameLst>
                          <p:attrName>ppt_h</p:attrName>
                        </p:attrNameLst>
                      </p:cBhvr>
                      <p:tavLst>
                        <p:tav tm="0">
                          <p:val>
                            <p:fltVal val="0"/>
                          </p:val>
                        </p:tav>
                        <p:tav tm="100000">
                          <p:val>
                            <p:strVal val="#ppt_h"/>
                          </p:val>
                        </p:tav>
                      </p:tavLst>
                    </p:anim>
                    <p:animEffect transition="in" filter="fade">
                      <p:cBhvr>
                        <p:cTn dur="500"/>
                        <p:tgtEl>
                          <p:spTgt spid="74"/>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500" fill="hold"/>
                        <p:tgtEl>
                          <p:spTgt spid="74"/>
                        </p:tgtEl>
                        <p:attrNameLst>
                          <p:attrName>ppt_w</p:attrName>
                        </p:attrNameLst>
                      </p:cBhvr>
                      <p:tavLst>
                        <p:tav tm="0">
                          <p:val>
                            <p:fltVal val="0"/>
                          </p:val>
                        </p:tav>
                        <p:tav tm="100000">
                          <p:val>
                            <p:strVal val="#ppt_w"/>
                          </p:val>
                        </p:tav>
                      </p:tavLst>
                    </p:anim>
                    <p:anim calcmode="lin" valueType="num">
                      <p:cBhvr>
                        <p:cTn dur="500" fill="hold"/>
                        <p:tgtEl>
                          <p:spTgt spid="74"/>
                        </p:tgtEl>
                        <p:attrNameLst>
                          <p:attrName>ppt_h</p:attrName>
                        </p:attrNameLst>
                      </p:cBhvr>
                      <p:tavLst>
                        <p:tav tm="0">
                          <p:val>
                            <p:fltVal val="0"/>
                          </p:val>
                        </p:tav>
                        <p:tav tm="100000">
                          <p:val>
                            <p:strVal val="#ppt_h"/>
                          </p:val>
                        </p:tav>
                      </p:tavLst>
                    </p:anim>
                    <p:animEffect transition="in" filter="fade">
                      <p:cBhvr>
                        <p:cTn dur="500"/>
                        <p:tgtEl>
                          <p:spTgt spid="74"/>
                        </p:tgtEl>
                      </p:cBhvr>
                    </p:animEffect>
                  </p:childTnLst>
                </p:cTn>
              </p:par>
            </p:tnLst>
          </p:tmpl>
        </p:tmplLst>
      </p:bldP>
      <p:bldP spid="75" grpId="0" build="p" animBg="1">
        <p:tmplLst>
          <p:tmpl>
            <p:tnLst>
              <p:par>
                <p:cTn presetID="53" presetClass="entr" presetSubtype="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500" fill="hold"/>
                        <p:tgtEl>
                          <p:spTgt spid="75"/>
                        </p:tgtEl>
                        <p:attrNameLst>
                          <p:attrName>ppt_w</p:attrName>
                        </p:attrNameLst>
                      </p:cBhvr>
                      <p:tavLst>
                        <p:tav tm="0">
                          <p:val>
                            <p:fltVal val="0"/>
                          </p:val>
                        </p:tav>
                        <p:tav tm="100000">
                          <p:val>
                            <p:strVal val="#ppt_w"/>
                          </p:val>
                        </p:tav>
                      </p:tavLst>
                    </p:anim>
                    <p:anim calcmode="lin" valueType="num">
                      <p:cBhvr>
                        <p:cTn dur="500" fill="hold"/>
                        <p:tgtEl>
                          <p:spTgt spid="75"/>
                        </p:tgtEl>
                        <p:attrNameLst>
                          <p:attrName>ppt_h</p:attrName>
                        </p:attrNameLst>
                      </p:cBhvr>
                      <p:tavLst>
                        <p:tav tm="0">
                          <p:val>
                            <p:fltVal val="0"/>
                          </p:val>
                        </p:tav>
                        <p:tav tm="100000">
                          <p:val>
                            <p:strVal val="#ppt_h"/>
                          </p:val>
                        </p:tav>
                      </p:tavLst>
                    </p:anim>
                    <p:animEffect transition="in" filter="fade">
                      <p:cBhvr>
                        <p:cTn dur="500"/>
                        <p:tgtEl>
                          <p:spTgt spid="75"/>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500" fill="hold"/>
                        <p:tgtEl>
                          <p:spTgt spid="75"/>
                        </p:tgtEl>
                        <p:attrNameLst>
                          <p:attrName>ppt_w</p:attrName>
                        </p:attrNameLst>
                      </p:cBhvr>
                      <p:tavLst>
                        <p:tav tm="0">
                          <p:val>
                            <p:fltVal val="0"/>
                          </p:val>
                        </p:tav>
                        <p:tav tm="100000">
                          <p:val>
                            <p:strVal val="#ppt_w"/>
                          </p:val>
                        </p:tav>
                      </p:tavLst>
                    </p:anim>
                    <p:anim calcmode="lin" valueType="num">
                      <p:cBhvr>
                        <p:cTn dur="500" fill="hold"/>
                        <p:tgtEl>
                          <p:spTgt spid="75"/>
                        </p:tgtEl>
                        <p:attrNameLst>
                          <p:attrName>ppt_h</p:attrName>
                        </p:attrNameLst>
                      </p:cBhvr>
                      <p:tavLst>
                        <p:tav tm="0">
                          <p:val>
                            <p:fltVal val="0"/>
                          </p:val>
                        </p:tav>
                        <p:tav tm="100000">
                          <p:val>
                            <p:strVal val="#ppt_h"/>
                          </p:val>
                        </p:tav>
                      </p:tavLst>
                    </p:anim>
                    <p:animEffect transition="in" filter="fade">
                      <p:cBhvr>
                        <p:cTn dur="500"/>
                        <p:tgtEl>
                          <p:spTgt spid="75"/>
                        </p:tgtEl>
                      </p:cBhvr>
                    </p:animEffect>
                  </p:childTnLst>
                </p:cTn>
              </p:par>
            </p:tnLst>
          </p:tmpl>
        </p:tmplLst>
      </p:bldP>
      <p:bldP spid="76" grpId="0" build="p" animBg="1">
        <p:tmplLst>
          <p:tmpl>
            <p:tnLst>
              <p:par>
                <p:cTn presetID="53" presetClass="entr" presetSubtype="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500" fill="hold"/>
                        <p:tgtEl>
                          <p:spTgt spid="76"/>
                        </p:tgtEl>
                        <p:attrNameLst>
                          <p:attrName>ppt_w</p:attrName>
                        </p:attrNameLst>
                      </p:cBhvr>
                      <p:tavLst>
                        <p:tav tm="0">
                          <p:val>
                            <p:fltVal val="0"/>
                          </p:val>
                        </p:tav>
                        <p:tav tm="100000">
                          <p:val>
                            <p:strVal val="#ppt_w"/>
                          </p:val>
                        </p:tav>
                      </p:tavLst>
                    </p:anim>
                    <p:anim calcmode="lin" valueType="num">
                      <p:cBhvr>
                        <p:cTn dur="500" fill="hold"/>
                        <p:tgtEl>
                          <p:spTgt spid="76"/>
                        </p:tgtEl>
                        <p:attrNameLst>
                          <p:attrName>ppt_h</p:attrName>
                        </p:attrNameLst>
                      </p:cBhvr>
                      <p:tavLst>
                        <p:tav tm="0">
                          <p:val>
                            <p:fltVal val="0"/>
                          </p:val>
                        </p:tav>
                        <p:tav tm="100000">
                          <p:val>
                            <p:strVal val="#ppt_h"/>
                          </p:val>
                        </p:tav>
                      </p:tavLst>
                    </p:anim>
                    <p:animEffect transition="in" filter="fade">
                      <p:cBhvr>
                        <p:cTn dur="500"/>
                        <p:tgtEl>
                          <p:spTgt spid="76"/>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500" fill="hold"/>
                        <p:tgtEl>
                          <p:spTgt spid="76"/>
                        </p:tgtEl>
                        <p:attrNameLst>
                          <p:attrName>ppt_w</p:attrName>
                        </p:attrNameLst>
                      </p:cBhvr>
                      <p:tavLst>
                        <p:tav tm="0">
                          <p:val>
                            <p:fltVal val="0"/>
                          </p:val>
                        </p:tav>
                        <p:tav tm="100000">
                          <p:val>
                            <p:strVal val="#ppt_w"/>
                          </p:val>
                        </p:tav>
                      </p:tavLst>
                    </p:anim>
                    <p:anim calcmode="lin" valueType="num">
                      <p:cBhvr>
                        <p:cTn dur="500" fill="hold"/>
                        <p:tgtEl>
                          <p:spTgt spid="76"/>
                        </p:tgtEl>
                        <p:attrNameLst>
                          <p:attrName>ppt_h</p:attrName>
                        </p:attrNameLst>
                      </p:cBhvr>
                      <p:tavLst>
                        <p:tav tm="0">
                          <p:val>
                            <p:fltVal val="0"/>
                          </p:val>
                        </p:tav>
                        <p:tav tm="100000">
                          <p:val>
                            <p:strVal val="#ppt_h"/>
                          </p:val>
                        </p:tav>
                      </p:tavLst>
                    </p:anim>
                    <p:animEffect transition="in" filter="fade">
                      <p:cBhvr>
                        <p:cTn dur="500"/>
                        <p:tgtEl>
                          <p:spTgt spid="76"/>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_Pic4">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03637" y="6612113"/>
            <a:ext cx="12540112" cy="382412"/>
          </a:xfrm>
          <a:prstGeom prst="rect">
            <a:avLst/>
          </a:prstGeom>
          <a:solidFill>
            <a:schemeClr val="tx2">
              <a:lumMod val="10000"/>
              <a:lumOff val="90000"/>
            </a:schemeClr>
          </a:solidFill>
          <a:ln w="19050">
            <a:noFill/>
          </a:ln>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8" name="Oval 7"/>
          <p:cNvSpPr/>
          <p:nvPr userDrawn="1"/>
        </p:nvSpPr>
        <p:spPr>
          <a:xfrm>
            <a:off x="952209" y="1873842"/>
            <a:ext cx="3219192" cy="321873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 name="Picture Placeholder 7"/>
          <p:cNvSpPr>
            <a:spLocks noGrp="1"/>
          </p:cNvSpPr>
          <p:nvPr>
            <p:ph type="pic" sz="quarter" idx="29" hasCustomPrompt="1"/>
          </p:nvPr>
        </p:nvSpPr>
        <p:spPr>
          <a:xfrm>
            <a:off x="1099727" y="4526535"/>
            <a:ext cx="2924157" cy="418546"/>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233414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53"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8" grpId="0" animBg="1"/>
      <p:bldP spid="9"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Pic05">
    <p:spTree>
      <p:nvGrpSpPr>
        <p:cNvPr id="1" name=""/>
        <p:cNvGrpSpPr/>
        <p:nvPr/>
      </p:nvGrpSpPr>
      <p:grpSpPr>
        <a:xfrm>
          <a:off x="0" y="0"/>
          <a:ext cx="0" cy="0"/>
          <a:chOff x="0" y="0"/>
          <a:chExt cx="0" cy="0"/>
        </a:xfrm>
      </p:grpSpPr>
      <p:sp>
        <p:nvSpPr>
          <p:cNvPr id="20" name="Picture Placeholder 7"/>
          <p:cNvSpPr>
            <a:spLocks noGrp="1"/>
          </p:cNvSpPr>
          <p:nvPr>
            <p:ph type="pic" sz="quarter" idx="15" hasCustomPrompt="1"/>
          </p:nvPr>
        </p:nvSpPr>
        <p:spPr>
          <a:xfrm>
            <a:off x="0" y="5724806"/>
            <a:ext cx="12436475" cy="595356"/>
          </a:xfrm>
          <a:prstGeom prst="rect">
            <a:avLst/>
          </a:prstGeom>
          <a:solidFill>
            <a:schemeClr val="tx2">
              <a:lumMod val="10000"/>
              <a:lumOff val="90000"/>
            </a:schemeClr>
          </a:solidFill>
          <a:ln>
            <a:noFill/>
          </a:ln>
        </p:spPr>
        <p:txBody>
          <a:bodyPr bIns="274320" anchor="b"/>
          <a:lstStyle>
            <a:lvl1pPr algn="ctr">
              <a:buNone/>
              <a:defRPr sz="1632">
                <a:solidFill>
                  <a:schemeClr val="tx1">
                    <a:lumMod val="50000"/>
                    <a:lumOff val="50000"/>
                  </a:schemeClr>
                </a:solidFill>
              </a:defRPr>
            </a:lvl1pPr>
          </a:lstStyle>
          <a:p>
            <a:r>
              <a:rPr lang="en-US" dirty="0"/>
              <a:t>Click Icon To Add Image</a:t>
            </a:r>
          </a:p>
        </p:txBody>
      </p:sp>
      <p:sp>
        <p:nvSpPr>
          <p:cNvPr id="11"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Tree>
    <p:extLst>
      <p:ext uri="{BB962C8B-B14F-4D97-AF65-F5344CB8AC3E}">
        <p14:creationId xmlns:p14="http://schemas.microsoft.com/office/powerpoint/2010/main" val="225490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0" y="6399169"/>
            <a:ext cx="12436475" cy="595356"/>
          </a:xfrm>
          <a:prstGeom prst="rect">
            <a:avLst/>
          </a:prstGeom>
          <a:solidFill>
            <a:schemeClr val="tx1">
              <a:lumMod val="10000"/>
              <a:lumOff val="90000"/>
              <a:alpha val="42000"/>
            </a:schemeClr>
          </a:solidFill>
          <a:ln>
            <a:noFill/>
          </a:ln>
        </p:spPr>
        <p:txBody>
          <a:bodyPr bIns="274320" anchor="b"/>
          <a:lstStyle>
            <a:lvl1pPr algn="ctr">
              <a:buNone/>
              <a:defRPr sz="1632">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0055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Free 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9991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5">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5" name="Rectangle 14"/>
          <p:cNvSpPr/>
          <p:nvPr userDrawn="1"/>
        </p:nvSpPr>
        <p:spPr>
          <a:xfrm>
            <a:off x="518188" y="1613388"/>
            <a:ext cx="2176383" cy="28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7" name="Text Placeholder 3"/>
          <p:cNvSpPr>
            <a:spLocks noGrp="1"/>
          </p:cNvSpPr>
          <p:nvPr>
            <p:ph type="body" sz="half" idx="23"/>
          </p:nvPr>
        </p:nvSpPr>
        <p:spPr>
          <a:xfrm>
            <a:off x="518188" y="3736247"/>
            <a:ext cx="2176383" cy="262157"/>
          </a:xfrm>
          <a:prstGeom prst="rect">
            <a:avLst/>
          </a:prstGeom>
        </p:spPr>
        <p:txBody>
          <a:bodyPr wrap="none" lIns="0" tIns="0" rIns="0" bIns="0" anchor="ctr">
            <a:noAutofit/>
          </a:bodyPr>
          <a:lstStyle>
            <a:lvl1pPr marL="0" indent="0" algn="ctr">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38" name="Picture Placeholder 7"/>
          <p:cNvSpPr>
            <a:spLocks noGrp="1"/>
          </p:cNvSpPr>
          <p:nvPr>
            <p:ph type="pic" sz="quarter" idx="33" hasCustomPrompt="1"/>
          </p:nvPr>
        </p:nvSpPr>
        <p:spPr>
          <a:xfrm>
            <a:off x="518187" y="1895397"/>
            <a:ext cx="2167658" cy="1730304"/>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42" name="Rectangle 41"/>
          <p:cNvSpPr/>
          <p:nvPr userDrawn="1"/>
        </p:nvSpPr>
        <p:spPr>
          <a:xfrm>
            <a:off x="2836955" y="1613388"/>
            <a:ext cx="2176383" cy="28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3" name="Text Placeholder 3"/>
          <p:cNvSpPr>
            <a:spLocks noGrp="1"/>
          </p:cNvSpPr>
          <p:nvPr>
            <p:ph type="body" sz="half" idx="34"/>
          </p:nvPr>
        </p:nvSpPr>
        <p:spPr>
          <a:xfrm>
            <a:off x="2836955" y="3736247"/>
            <a:ext cx="2176383" cy="262157"/>
          </a:xfrm>
          <a:prstGeom prst="rect">
            <a:avLst/>
          </a:prstGeom>
        </p:spPr>
        <p:txBody>
          <a:bodyPr wrap="none" lIns="0" tIns="0" rIns="0" bIns="0" anchor="ctr">
            <a:noAutofit/>
          </a:bodyPr>
          <a:lstStyle>
            <a:lvl1pPr marL="0" indent="0" algn="ctr">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4" name="Picture Placeholder 7"/>
          <p:cNvSpPr>
            <a:spLocks noGrp="1"/>
          </p:cNvSpPr>
          <p:nvPr>
            <p:ph type="pic" sz="quarter" idx="35" hasCustomPrompt="1"/>
          </p:nvPr>
        </p:nvSpPr>
        <p:spPr>
          <a:xfrm>
            <a:off x="2836955" y="1895397"/>
            <a:ext cx="2167658" cy="1730304"/>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45" name="Rectangle 44"/>
          <p:cNvSpPr/>
          <p:nvPr userDrawn="1"/>
        </p:nvSpPr>
        <p:spPr>
          <a:xfrm>
            <a:off x="5167126" y="1613388"/>
            <a:ext cx="2176383" cy="28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6" name="Text Placeholder 3"/>
          <p:cNvSpPr>
            <a:spLocks noGrp="1"/>
          </p:cNvSpPr>
          <p:nvPr>
            <p:ph type="body" sz="half" idx="36"/>
          </p:nvPr>
        </p:nvSpPr>
        <p:spPr>
          <a:xfrm>
            <a:off x="5167126" y="3736247"/>
            <a:ext cx="2176383" cy="262157"/>
          </a:xfrm>
          <a:prstGeom prst="rect">
            <a:avLst/>
          </a:prstGeom>
        </p:spPr>
        <p:txBody>
          <a:bodyPr wrap="none" lIns="0" tIns="0" rIns="0" bIns="0" anchor="ctr">
            <a:noAutofit/>
          </a:bodyPr>
          <a:lstStyle>
            <a:lvl1pPr marL="0" indent="0" algn="ctr">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7" name="Picture Placeholder 7"/>
          <p:cNvSpPr>
            <a:spLocks noGrp="1"/>
          </p:cNvSpPr>
          <p:nvPr>
            <p:ph type="pic" sz="quarter" idx="37" hasCustomPrompt="1"/>
          </p:nvPr>
        </p:nvSpPr>
        <p:spPr>
          <a:xfrm>
            <a:off x="5167125" y="1895397"/>
            <a:ext cx="2167658" cy="1730304"/>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48" name="Rectangle 47"/>
          <p:cNvSpPr/>
          <p:nvPr userDrawn="1"/>
        </p:nvSpPr>
        <p:spPr>
          <a:xfrm>
            <a:off x="7473890" y="1613388"/>
            <a:ext cx="2176383" cy="28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9" name="Text Placeholder 3"/>
          <p:cNvSpPr>
            <a:spLocks noGrp="1"/>
          </p:cNvSpPr>
          <p:nvPr>
            <p:ph type="body" sz="half" idx="38"/>
          </p:nvPr>
        </p:nvSpPr>
        <p:spPr>
          <a:xfrm>
            <a:off x="7473890" y="3736247"/>
            <a:ext cx="2176383" cy="262157"/>
          </a:xfrm>
          <a:prstGeom prst="rect">
            <a:avLst/>
          </a:prstGeom>
        </p:spPr>
        <p:txBody>
          <a:bodyPr wrap="none" lIns="0" tIns="0" rIns="0" bIns="0" anchor="ctr">
            <a:noAutofit/>
          </a:bodyPr>
          <a:lstStyle>
            <a:lvl1pPr marL="0" indent="0" algn="ctr">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50" name="Picture Placeholder 7"/>
          <p:cNvSpPr>
            <a:spLocks noGrp="1"/>
          </p:cNvSpPr>
          <p:nvPr>
            <p:ph type="pic" sz="quarter" idx="39" hasCustomPrompt="1"/>
          </p:nvPr>
        </p:nvSpPr>
        <p:spPr>
          <a:xfrm>
            <a:off x="7473890" y="1895397"/>
            <a:ext cx="2167658" cy="1730304"/>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51" name="Rectangle 50"/>
          <p:cNvSpPr/>
          <p:nvPr userDrawn="1"/>
        </p:nvSpPr>
        <p:spPr>
          <a:xfrm>
            <a:off x="9753909" y="1613388"/>
            <a:ext cx="2176383" cy="28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2" name="Text Placeholder 3"/>
          <p:cNvSpPr>
            <a:spLocks noGrp="1"/>
          </p:cNvSpPr>
          <p:nvPr>
            <p:ph type="body" sz="half" idx="40"/>
          </p:nvPr>
        </p:nvSpPr>
        <p:spPr>
          <a:xfrm>
            <a:off x="9753909" y="3736247"/>
            <a:ext cx="2176383" cy="262157"/>
          </a:xfrm>
          <a:prstGeom prst="rect">
            <a:avLst/>
          </a:prstGeom>
        </p:spPr>
        <p:txBody>
          <a:bodyPr wrap="none" lIns="0" tIns="0" rIns="0" bIns="0" anchor="ctr">
            <a:noAutofit/>
          </a:bodyPr>
          <a:lstStyle>
            <a:lvl1pPr marL="0" indent="0" algn="ctr">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53" name="Picture Placeholder 7"/>
          <p:cNvSpPr>
            <a:spLocks noGrp="1"/>
          </p:cNvSpPr>
          <p:nvPr>
            <p:ph type="pic" sz="quarter" idx="41" hasCustomPrompt="1"/>
          </p:nvPr>
        </p:nvSpPr>
        <p:spPr>
          <a:xfrm>
            <a:off x="9753909" y="1895397"/>
            <a:ext cx="2167658" cy="1730304"/>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54" name="Picture Placeholder 7"/>
          <p:cNvSpPr>
            <a:spLocks noGrp="1"/>
          </p:cNvSpPr>
          <p:nvPr>
            <p:ph type="pic" sz="quarter" idx="32" hasCustomPrompt="1"/>
          </p:nvPr>
        </p:nvSpPr>
        <p:spPr>
          <a:xfrm>
            <a:off x="518186" y="4117910"/>
            <a:ext cx="11412106" cy="2176074"/>
          </a:xfrm>
          <a:prstGeom prst="rect">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22620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1500"/>
                            </p:stCondLst>
                            <p:childTnLst>
                              <p:par>
                                <p:cTn id="17" presetID="2" presetClass="entr" presetSubtype="4" accel="50000" decel="5000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2" presetClass="entr" presetSubtype="8" fill="hold" grpId="0" nodeType="afterEffect" nodePh="1">
                                  <p:stCondLst>
                                    <p:cond delay="0"/>
                                  </p:stCondLst>
                                  <p:endCondLst>
                                    <p:cond evt="begin" delay="0">
                                      <p:tn val="22"/>
                                    </p:cond>
                                  </p:end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wipe(left)">
                                      <p:cBhvr>
                                        <p:cTn id="24" dur="500"/>
                                        <p:tgtEl>
                                          <p:spTgt spid="17">
                                            <p:txEl>
                                              <p:pRg st="0" end="0"/>
                                            </p:txEl>
                                          </p:spTgt>
                                        </p:tgtEl>
                                      </p:cBhvr>
                                    </p:animEffect>
                                  </p:childTnLst>
                                </p:cTn>
                              </p:par>
                            </p:childTnLst>
                          </p:cTn>
                        </p:par>
                        <p:par>
                          <p:cTn id="25" fill="hold">
                            <p:stCondLst>
                              <p:cond delay="2500"/>
                            </p:stCondLst>
                            <p:childTnLst>
                              <p:par>
                                <p:cTn id="26" presetID="22" presetClass="entr" presetSubtype="1"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up)">
                                      <p:cBhvr>
                                        <p:cTn id="28" dur="500"/>
                                        <p:tgtEl>
                                          <p:spTgt spid="42"/>
                                        </p:tgtEl>
                                      </p:cBhvr>
                                    </p:animEffect>
                                  </p:childTnLst>
                                </p:cTn>
                              </p:par>
                            </p:childTnLst>
                          </p:cTn>
                        </p:par>
                        <p:par>
                          <p:cTn id="29" fill="hold">
                            <p:stCondLst>
                              <p:cond delay="30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500" fill="hold"/>
                                        <p:tgtEl>
                                          <p:spTgt spid="44"/>
                                        </p:tgtEl>
                                        <p:attrNameLst>
                                          <p:attrName>ppt_x</p:attrName>
                                        </p:attrNameLst>
                                      </p:cBhvr>
                                      <p:tavLst>
                                        <p:tav tm="0">
                                          <p:val>
                                            <p:strVal val="#ppt_x"/>
                                          </p:val>
                                        </p:tav>
                                        <p:tav tm="100000">
                                          <p:val>
                                            <p:strVal val="#ppt_x"/>
                                          </p:val>
                                        </p:tav>
                                      </p:tavLst>
                                    </p:anim>
                                    <p:anim calcmode="lin" valueType="num">
                                      <p:cBhvr additive="base">
                                        <p:cTn id="33" dur="500" fill="hold"/>
                                        <p:tgtEl>
                                          <p:spTgt spid="44"/>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ID="22" presetClass="entr" presetSubtype="8" fill="hold" grpId="0" nodeType="afterEffect" nodePh="1">
                                  <p:stCondLst>
                                    <p:cond delay="0"/>
                                  </p:stCondLst>
                                  <p:endCondLst>
                                    <p:cond evt="begin" delay="0">
                                      <p:tn val="35"/>
                                    </p:cond>
                                  </p:endCondLst>
                                  <p:childTnLst>
                                    <p:set>
                                      <p:cBhvr>
                                        <p:cTn id="36" dur="1" fill="hold">
                                          <p:stCondLst>
                                            <p:cond delay="0"/>
                                          </p:stCondLst>
                                        </p:cTn>
                                        <p:tgtEl>
                                          <p:spTgt spid="43">
                                            <p:txEl>
                                              <p:pRg st="0" end="0"/>
                                            </p:txEl>
                                          </p:spTgt>
                                        </p:tgtEl>
                                        <p:attrNameLst>
                                          <p:attrName>style.visibility</p:attrName>
                                        </p:attrNameLst>
                                      </p:cBhvr>
                                      <p:to>
                                        <p:strVal val="visible"/>
                                      </p:to>
                                    </p:set>
                                    <p:animEffect transition="in" filter="wipe(left)">
                                      <p:cBhvr>
                                        <p:cTn id="37" dur="500"/>
                                        <p:tgtEl>
                                          <p:spTgt spid="43">
                                            <p:txEl>
                                              <p:pRg st="0" end="0"/>
                                            </p:txEl>
                                          </p:spTgt>
                                        </p:tgtEl>
                                      </p:cBhvr>
                                    </p:animEffect>
                                  </p:childTnLst>
                                </p:cTn>
                              </p:par>
                            </p:childTnLst>
                          </p:cTn>
                        </p:par>
                        <p:par>
                          <p:cTn id="38" fill="hold">
                            <p:stCondLst>
                              <p:cond delay="4000"/>
                            </p:stCondLst>
                            <p:childTnLst>
                              <p:par>
                                <p:cTn id="39" presetID="22" presetClass="entr" presetSubtype="1"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up)">
                                      <p:cBhvr>
                                        <p:cTn id="41" dur="500"/>
                                        <p:tgtEl>
                                          <p:spTgt spid="45"/>
                                        </p:tgtEl>
                                      </p:cBhvr>
                                    </p:animEffect>
                                  </p:childTnLst>
                                </p:cTn>
                              </p:par>
                            </p:childTnLst>
                          </p:cTn>
                        </p:par>
                        <p:par>
                          <p:cTn id="42" fill="hold">
                            <p:stCondLst>
                              <p:cond delay="4500"/>
                            </p:stCondLst>
                            <p:childTnLst>
                              <p:par>
                                <p:cTn id="43" presetID="2" presetClass="entr" presetSubtype="4" accel="50000" decel="50000" fill="hold" grpId="0" nodeType="afterEffect">
                                  <p:stCondLst>
                                    <p:cond delay="0"/>
                                  </p:stCondLst>
                                  <p:childTnLst>
                                    <p:set>
                                      <p:cBhvr>
                                        <p:cTn id="44" dur="1" fill="hold">
                                          <p:stCondLst>
                                            <p:cond delay="0"/>
                                          </p:stCondLst>
                                        </p:cTn>
                                        <p:tgtEl>
                                          <p:spTgt spid="47"/>
                                        </p:tgtEl>
                                        <p:attrNameLst>
                                          <p:attrName>style.visibility</p:attrName>
                                        </p:attrNameLst>
                                      </p:cBhvr>
                                      <p:to>
                                        <p:strVal val="visible"/>
                                      </p:to>
                                    </p:set>
                                    <p:anim calcmode="lin" valueType="num">
                                      <p:cBhvr additive="base">
                                        <p:cTn id="45" dur="500" fill="hold"/>
                                        <p:tgtEl>
                                          <p:spTgt spid="47"/>
                                        </p:tgtEl>
                                        <p:attrNameLst>
                                          <p:attrName>ppt_x</p:attrName>
                                        </p:attrNameLst>
                                      </p:cBhvr>
                                      <p:tavLst>
                                        <p:tav tm="0">
                                          <p:val>
                                            <p:strVal val="#ppt_x"/>
                                          </p:val>
                                        </p:tav>
                                        <p:tav tm="100000">
                                          <p:val>
                                            <p:strVal val="#ppt_x"/>
                                          </p:val>
                                        </p:tav>
                                      </p:tavLst>
                                    </p:anim>
                                    <p:anim calcmode="lin" valueType="num">
                                      <p:cBhvr additive="base">
                                        <p:cTn id="46" dur="500" fill="hold"/>
                                        <p:tgtEl>
                                          <p:spTgt spid="47"/>
                                        </p:tgtEl>
                                        <p:attrNameLst>
                                          <p:attrName>ppt_y</p:attrName>
                                        </p:attrNameLst>
                                      </p:cBhvr>
                                      <p:tavLst>
                                        <p:tav tm="0">
                                          <p:val>
                                            <p:strVal val="1+#ppt_h/2"/>
                                          </p:val>
                                        </p:tav>
                                        <p:tav tm="100000">
                                          <p:val>
                                            <p:strVal val="#ppt_y"/>
                                          </p:val>
                                        </p:tav>
                                      </p:tavLst>
                                    </p:anim>
                                  </p:childTnLst>
                                </p:cTn>
                              </p:par>
                            </p:childTnLst>
                          </p:cTn>
                        </p:par>
                        <p:par>
                          <p:cTn id="47" fill="hold">
                            <p:stCondLst>
                              <p:cond delay="5000"/>
                            </p:stCondLst>
                            <p:childTnLst>
                              <p:par>
                                <p:cTn id="48" presetID="22" presetClass="entr" presetSubtype="8" fill="hold" grpId="0" nodeType="afterEffect" nodePh="1">
                                  <p:stCondLst>
                                    <p:cond delay="0"/>
                                  </p:stCondLst>
                                  <p:endCondLst>
                                    <p:cond evt="begin" delay="0">
                                      <p:tn val="48"/>
                                    </p:cond>
                                  </p:endCondLst>
                                  <p:childTnLst>
                                    <p:set>
                                      <p:cBhvr>
                                        <p:cTn id="49" dur="1" fill="hold">
                                          <p:stCondLst>
                                            <p:cond delay="0"/>
                                          </p:stCondLst>
                                        </p:cTn>
                                        <p:tgtEl>
                                          <p:spTgt spid="46">
                                            <p:txEl>
                                              <p:pRg st="0" end="0"/>
                                            </p:txEl>
                                          </p:spTgt>
                                        </p:tgtEl>
                                        <p:attrNameLst>
                                          <p:attrName>style.visibility</p:attrName>
                                        </p:attrNameLst>
                                      </p:cBhvr>
                                      <p:to>
                                        <p:strVal val="visible"/>
                                      </p:to>
                                    </p:set>
                                    <p:animEffect transition="in" filter="wipe(left)">
                                      <p:cBhvr>
                                        <p:cTn id="50" dur="500"/>
                                        <p:tgtEl>
                                          <p:spTgt spid="46">
                                            <p:txEl>
                                              <p:pRg st="0" end="0"/>
                                            </p:txEl>
                                          </p:spTgt>
                                        </p:tgtEl>
                                      </p:cBhvr>
                                    </p:animEffect>
                                  </p:childTnLst>
                                </p:cTn>
                              </p:par>
                            </p:childTnLst>
                          </p:cTn>
                        </p:par>
                        <p:par>
                          <p:cTn id="51" fill="hold">
                            <p:stCondLst>
                              <p:cond delay="5500"/>
                            </p:stCondLst>
                            <p:childTnLst>
                              <p:par>
                                <p:cTn id="52" presetID="22" presetClass="entr" presetSubtype="1" fill="hold" grpId="0" nodeType="after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wipe(up)">
                                      <p:cBhvr>
                                        <p:cTn id="54" dur="500"/>
                                        <p:tgtEl>
                                          <p:spTgt spid="48"/>
                                        </p:tgtEl>
                                      </p:cBhvr>
                                    </p:animEffect>
                                  </p:childTnLst>
                                </p:cTn>
                              </p:par>
                            </p:childTnLst>
                          </p:cTn>
                        </p:par>
                        <p:par>
                          <p:cTn id="55" fill="hold">
                            <p:stCondLst>
                              <p:cond delay="6000"/>
                            </p:stCondLst>
                            <p:childTnLst>
                              <p:par>
                                <p:cTn id="56" presetID="2" presetClass="entr" presetSubtype="4" accel="50000" decel="50000" fill="hold" grpId="0" nodeType="after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additive="base">
                                        <p:cTn id="58" dur="500" fill="hold"/>
                                        <p:tgtEl>
                                          <p:spTgt spid="50"/>
                                        </p:tgtEl>
                                        <p:attrNameLst>
                                          <p:attrName>ppt_x</p:attrName>
                                        </p:attrNameLst>
                                      </p:cBhvr>
                                      <p:tavLst>
                                        <p:tav tm="0">
                                          <p:val>
                                            <p:strVal val="#ppt_x"/>
                                          </p:val>
                                        </p:tav>
                                        <p:tav tm="100000">
                                          <p:val>
                                            <p:strVal val="#ppt_x"/>
                                          </p:val>
                                        </p:tav>
                                      </p:tavLst>
                                    </p:anim>
                                    <p:anim calcmode="lin" valueType="num">
                                      <p:cBhvr additive="base">
                                        <p:cTn id="59" dur="500" fill="hold"/>
                                        <p:tgtEl>
                                          <p:spTgt spid="50"/>
                                        </p:tgtEl>
                                        <p:attrNameLst>
                                          <p:attrName>ppt_y</p:attrName>
                                        </p:attrNameLst>
                                      </p:cBhvr>
                                      <p:tavLst>
                                        <p:tav tm="0">
                                          <p:val>
                                            <p:strVal val="1+#ppt_h/2"/>
                                          </p:val>
                                        </p:tav>
                                        <p:tav tm="100000">
                                          <p:val>
                                            <p:strVal val="#ppt_y"/>
                                          </p:val>
                                        </p:tav>
                                      </p:tavLst>
                                    </p:anim>
                                  </p:childTnLst>
                                </p:cTn>
                              </p:par>
                            </p:childTnLst>
                          </p:cTn>
                        </p:par>
                        <p:par>
                          <p:cTn id="60" fill="hold">
                            <p:stCondLst>
                              <p:cond delay="6500"/>
                            </p:stCondLst>
                            <p:childTnLst>
                              <p:par>
                                <p:cTn id="61" presetID="22" presetClass="entr" presetSubtype="8" fill="hold" grpId="0" nodeType="afterEffect" nodePh="1">
                                  <p:stCondLst>
                                    <p:cond delay="0"/>
                                  </p:stCondLst>
                                  <p:endCondLst>
                                    <p:cond evt="begin" delay="0">
                                      <p:tn val="61"/>
                                    </p:cond>
                                  </p:endCondLst>
                                  <p:childTnLst>
                                    <p:set>
                                      <p:cBhvr>
                                        <p:cTn id="62" dur="1" fill="hold">
                                          <p:stCondLst>
                                            <p:cond delay="0"/>
                                          </p:stCondLst>
                                        </p:cTn>
                                        <p:tgtEl>
                                          <p:spTgt spid="49">
                                            <p:txEl>
                                              <p:pRg st="0" end="0"/>
                                            </p:txEl>
                                          </p:spTgt>
                                        </p:tgtEl>
                                        <p:attrNameLst>
                                          <p:attrName>style.visibility</p:attrName>
                                        </p:attrNameLst>
                                      </p:cBhvr>
                                      <p:to>
                                        <p:strVal val="visible"/>
                                      </p:to>
                                    </p:set>
                                    <p:animEffect transition="in" filter="wipe(left)">
                                      <p:cBhvr>
                                        <p:cTn id="63" dur="500"/>
                                        <p:tgtEl>
                                          <p:spTgt spid="49">
                                            <p:txEl>
                                              <p:pRg st="0" end="0"/>
                                            </p:txEl>
                                          </p:spTgt>
                                        </p:tgtEl>
                                      </p:cBhvr>
                                    </p:animEffect>
                                  </p:childTnLst>
                                </p:cTn>
                              </p:par>
                            </p:childTnLst>
                          </p:cTn>
                        </p:par>
                        <p:par>
                          <p:cTn id="64" fill="hold">
                            <p:stCondLst>
                              <p:cond delay="7000"/>
                            </p:stCondLst>
                            <p:childTnLst>
                              <p:par>
                                <p:cTn id="65" presetID="22" presetClass="entr" presetSubtype="1" fill="hold" grpId="0" nodeType="after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up)">
                                      <p:cBhvr>
                                        <p:cTn id="67" dur="500"/>
                                        <p:tgtEl>
                                          <p:spTgt spid="51"/>
                                        </p:tgtEl>
                                      </p:cBhvr>
                                    </p:animEffect>
                                  </p:childTnLst>
                                </p:cTn>
                              </p:par>
                            </p:childTnLst>
                          </p:cTn>
                        </p:par>
                        <p:par>
                          <p:cTn id="68" fill="hold">
                            <p:stCondLst>
                              <p:cond delay="7500"/>
                            </p:stCondLst>
                            <p:childTnLst>
                              <p:par>
                                <p:cTn id="69" presetID="2" presetClass="entr" presetSubtype="4" accel="50000" decel="50000" fill="hold" grpId="0" nodeType="afterEffect">
                                  <p:stCondLst>
                                    <p:cond delay="0"/>
                                  </p:stCondLst>
                                  <p:childTnLst>
                                    <p:set>
                                      <p:cBhvr>
                                        <p:cTn id="70" dur="1" fill="hold">
                                          <p:stCondLst>
                                            <p:cond delay="0"/>
                                          </p:stCondLst>
                                        </p:cTn>
                                        <p:tgtEl>
                                          <p:spTgt spid="53"/>
                                        </p:tgtEl>
                                        <p:attrNameLst>
                                          <p:attrName>style.visibility</p:attrName>
                                        </p:attrNameLst>
                                      </p:cBhvr>
                                      <p:to>
                                        <p:strVal val="visible"/>
                                      </p:to>
                                    </p:set>
                                    <p:anim calcmode="lin" valueType="num">
                                      <p:cBhvr additive="base">
                                        <p:cTn id="71" dur="500" fill="hold"/>
                                        <p:tgtEl>
                                          <p:spTgt spid="53"/>
                                        </p:tgtEl>
                                        <p:attrNameLst>
                                          <p:attrName>ppt_x</p:attrName>
                                        </p:attrNameLst>
                                      </p:cBhvr>
                                      <p:tavLst>
                                        <p:tav tm="0">
                                          <p:val>
                                            <p:strVal val="#ppt_x"/>
                                          </p:val>
                                        </p:tav>
                                        <p:tav tm="100000">
                                          <p:val>
                                            <p:strVal val="#ppt_x"/>
                                          </p:val>
                                        </p:tav>
                                      </p:tavLst>
                                    </p:anim>
                                    <p:anim calcmode="lin" valueType="num">
                                      <p:cBhvr additive="base">
                                        <p:cTn id="72" dur="500" fill="hold"/>
                                        <p:tgtEl>
                                          <p:spTgt spid="53"/>
                                        </p:tgtEl>
                                        <p:attrNameLst>
                                          <p:attrName>ppt_y</p:attrName>
                                        </p:attrNameLst>
                                      </p:cBhvr>
                                      <p:tavLst>
                                        <p:tav tm="0">
                                          <p:val>
                                            <p:strVal val="1+#ppt_h/2"/>
                                          </p:val>
                                        </p:tav>
                                        <p:tav tm="100000">
                                          <p:val>
                                            <p:strVal val="#ppt_y"/>
                                          </p:val>
                                        </p:tav>
                                      </p:tavLst>
                                    </p:anim>
                                  </p:childTnLst>
                                </p:cTn>
                              </p:par>
                            </p:childTnLst>
                          </p:cTn>
                        </p:par>
                        <p:par>
                          <p:cTn id="73" fill="hold">
                            <p:stCondLst>
                              <p:cond delay="8000"/>
                            </p:stCondLst>
                            <p:childTnLst>
                              <p:par>
                                <p:cTn id="74" presetID="22" presetClass="entr" presetSubtype="8" fill="hold" grpId="0" nodeType="afterEffect" nodePh="1">
                                  <p:stCondLst>
                                    <p:cond delay="0"/>
                                  </p:stCondLst>
                                  <p:endCondLst>
                                    <p:cond evt="begin" delay="0">
                                      <p:tn val="74"/>
                                    </p:cond>
                                  </p:endCondLst>
                                  <p:childTnLst>
                                    <p:set>
                                      <p:cBhvr>
                                        <p:cTn id="75" dur="1" fill="hold">
                                          <p:stCondLst>
                                            <p:cond delay="0"/>
                                          </p:stCondLst>
                                        </p:cTn>
                                        <p:tgtEl>
                                          <p:spTgt spid="52">
                                            <p:txEl>
                                              <p:pRg st="0" end="0"/>
                                            </p:txEl>
                                          </p:spTgt>
                                        </p:tgtEl>
                                        <p:attrNameLst>
                                          <p:attrName>style.visibility</p:attrName>
                                        </p:attrNameLst>
                                      </p:cBhvr>
                                      <p:to>
                                        <p:strVal val="visible"/>
                                      </p:to>
                                    </p:set>
                                    <p:animEffect transition="in" filter="wipe(left)">
                                      <p:cBhvr>
                                        <p:cTn id="76" dur="500"/>
                                        <p:tgtEl>
                                          <p:spTgt spid="52">
                                            <p:txEl>
                                              <p:pRg st="0" end="0"/>
                                            </p:txEl>
                                          </p:spTgt>
                                        </p:tgtEl>
                                      </p:cBhvr>
                                    </p:animEffect>
                                  </p:childTnLst>
                                </p:cTn>
                              </p:par>
                            </p:childTnLst>
                          </p:cTn>
                        </p:par>
                        <p:par>
                          <p:cTn id="77" fill="hold">
                            <p:stCondLst>
                              <p:cond delay="8500"/>
                            </p:stCondLst>
                            <p:childTnLst>
                              <p:par>
                                <p:cTn id="78" presetID="2" presetClass="entr" presetSubtype="4" accel="50000" decel="50000" fill="hold" nodeType="afterEffect">
                                  <p:stCondLst>
                                    <p:cond delay="0"/>
                                  </p:stCondLst>
                                  <p:childTnLst>
                                    <p:set>
                                      <p:cBhvr>
                                        <p:cTn id="79" dur="1" fill="hold">
                                          <p:stCondLst>
                                            <p:cond delay="0"/>
                                          </p:stCondLst>
                                        </p:cTn>
                                        <p:tgtEl>
                                          <p:spTgt spid="54"/>
                                        </p:tgtEl>
                                        <p:attrNameLst>
                                          <p:attrName>style.visibility</p:attrName>
                                        </p:attrNameLst>
                                      </p:cBhvr>
                                      <p:to>
                                        <p:strVal val="visible"/>
                                      </p:to>
                                    </p:set>
                                    <p:anim calcmode="lin" valueType="num">
                                      <p:cBhvr additive="base">
                                        <p:cTn id="80" dur="500" fill="hold"/>
                                        <p:tgtEl>
                                          <p:spTgt spid="54"/>
                                        </p:tgtEl>
                                        <p:attrNameLst>
                                          <p:attrName>ppt_x</p:attrName>
                                        </p:attrNameLst>
                                      </p:cBhvr>
                                      <p:tavLst>
                                        <p:tav tm="0">
                                          <p:val>
                                            <p:strVal val="#ppt_x"/>
                                          </p:val>
                                        </p:tav>
                                        <p:tav tm="100000">
                                          <p:val>
                                            <p:strVal val="#ppt_x"/>
                                          </p:val>
                                        </p:tav>
                                      </p:tavLst>
                                    </p:anim>
                                    <p:anim calcmode="lin" valueType="num">
                                      <p:cBhvr additive="base">
                                        <p:cTn id="8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15" grpId="0" animBg="1"/>
      <p:bldP spid="1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38" grpId="0" animBg="1"/>
      <p:bldP spid="42" grpId="0" animBg="1"/>
      <p:bldP spid="4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P spid="45" grpId="0" animBg="1"/>
      <p:bldP spid="4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animBg="1"/>
      <p:bldP spid="48" grpId="0" animBg="1"/>
      <p:bldP spid="4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51" grpId="0" animBg="1"/>
      <p:bldP spid="5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5">
            <a:extLst>
              <a:ext uri="{FF2B5EF4-FFF2-40B4-BE49-F238E27FC236}">
                <a16:creationId xmlns:a16="http://schemas.microsoft.com/office/drawing/2014/main" id="{95539794-D695-4FA7-9E4D-0641D1F51C32}"/>
              </a:ext>
            </a:extLst>
          </p:cNvPr>
          <p:cNvSpPr>
            <a:spLocks noGrp="1"/>
          </p:cNvSpPr>
          <p:nvPr>
            <p:ph type="body" sz="quarter" idx="10"/>
          </p:nvPr>
        </p:nvSpPr>
        <p:spPr>
          <a:xfrm>
            <a:off x="274638" y="1212850"/>
            <a:ext cx="11887200" cy="2025170"/>
          </a:xfrm>
        </p:spPr>
        <p:txBody>
          <a:bodyPr/>
          <a:lstStyle>
            <a:lvl1pPr marL="0" indent="0">
              <a:buNone/>
              <a:defRPr lang="en-US"/>
            </a:lvl1pPr>
            <a:lvl2pPr marL="0" indent="0">
              <a:buFontTx/>
              <a:buNone/>
              <a:defRPr lang="en-US"/>
            </a:lvl2pPr>
            <a:lvl3pPr marL="228600" indent="0">
              <a:buNone/>
              <a:defRPr lang="en-US"/>
            </a:lvl3pPr>
            <a:lvl4pPr marL="457200" indent="0">
              <a:buNone/>
              <a:defRPr lang="en-US"/>
            </a:lvl4pPr>
            <a:lvl5pPr marL="685800"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81D17BA5-52F8-4376-B814-758922CA4BB0}"/>
              </a:ext>
            </a:extLst>
          </p:cNvPr>
          <p:cNvSpPr/>
          <p:nvPr userDrawn="1"/>
        </p:nvSpPr>
        <p:spPr bwMode="auto">
          <a:xfrm>
            <a:off x="0" y="6392862"/>
            <a:ext cx="12436475" cy="601663"/>
          </a:xfrm>
          <a:prstGeom prst="rect">
            <a:avLst/>
          </a:prstGeom>
          <a:solidFill>
            <a:srgbClr val="007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5C77780-3092-4855-B64E-CC5512E877BF}"/>
              </a:ext>
            </a:extLst>
          </p:cNvPr>
          <p:cNvSpPr/>
          <p:nvPr userDrawn="1"/>
        </p:nvSpPr>
        <p:spPr bwMode="auto">
          <a:xfrm>
            <a:off x="-1" y="6370002"/>
            <a:ext cx="12436475" cy="45719"/>
          </a:xfrm>
          <a:prstGeom prst="rect">
            <a:avLst/>
          </a:prstGeom>
          <a:solidFill>
            <a:srgbClr val="67A9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Pic5">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5" name="Rectangle 14"/>
          <p:cNvSpPr/>
          <p:nvPr userDrawn="1"/>
        </p:nvSpPr>
        <p:spPr>
          <a:xfrm>
            <a:off x="609821" y="1665743"/>
            <a:ext cx="2176383" cy="28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6" name="Picture Placeholder 7"/>
          <p:cNvSpPr>
            <a:spLocks noGrp="1"/>
          </p:cNvSpPr>
          <p:nvPr>
            <p:ph type="pic" sz="quarter" idx="22" hasCustomPrompt="1"/>
          </p:nvPr>
        </p:nvSpPr>
        <p:spPr>
          <a:xfrm>
            <a:off x="609821" y="1947750"/>
            <a:ext cx="2176383" cy="2227694"/>
          </a:xfrm>
          <a:prstGeom prst="rect">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17" name="Text Placeholder 3"/>
          <p:cNvSpPr>
            <a:spLocks noGrp="1"/>
          </p:cNvSpPr>
          <p:nvPr>
            <p:ph type="body" sz="half" idx="23"/>
          </p:nvPr>
        </p:nvSpPr>
        <p:spPr>
          <a:xfrm>
            <a:off x="609821" y="4271331"/>
            <a:ext cx="2176383" cy="262157"/>
          </a:xfrm>
          <a:prstGeom prst="rect">
            <a:avLst/>
          </a:prstGeom>
        </p:spPr>
        <p:txBody>
          <a:bodyPr wrap="none" lIns="0" tIns="0" rIns="0" bIns="0" anchor="ctr">
            <a:noAutofit/>
          </a:bodyPr>
          <a:lstStyle>
            <a:lvl1pPr marL="0" indent="0" algn="ctr">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19" name="Rectangle 18"/>
          <p:cNvSpPr/>
          <p:nvPr userDrawn="1"/>
        </p:nvSpPr>
        <p:spPr>
          <a:xfrm>
            <a:off x="2867508" y="1665743"/>
            <a:ext cx="2176383" cy="28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48" dirty="0"/>
          </a:p>
        </p:txBody>
      </p:sp>
      <p:sp>
        <p:nvSpPr>
          <p:cNvPr id="29" name="Picture Placeholder 7"/>
          <p:cNvSpPr>
            <a:spLocks noGrp="1"/>
          </p:cNvSpPr>
          <p:nvPr>
            <p:ph type="pic" sz="quarter" idx="24" hasCustomPrompt="1"/>
          </p:nvPr>
        </p:nvSpPr>
        <p:spPr>
          <a:xfrm>
            <a:off x="2867508" y="1947750"/>
            <a:ext cx="2176383" cy="2227694"/>
          </a:xfrm>
          <a:prstGeom prst="rect">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30" name="Text Placeholder 3"/>
          <p:cNvSpPr>
            <a:spLocks noGrp="1"/>
          </p:cNvSpPr>
          <p:nvPr>
            <p:ph type="body" sz="half" idx="25"/>
          </p:nvPr>
        </p:nvSpPr>
        <p:spPr>
          <a:xfrm>
            <a:off x="2867508" y="4271331"/>
            <a:ext cx="2176383" cy="262157"/>
          </a:xfrm>
          <a:prstGeom prst="rect">
            <a:avLst/>
          </a:prstGeom>
        </p:spPr>
        <p:txBody>
          <a:bodyPr wrap="none" lIns="0" tIns="0" rIns="0" bIns="0" anchor="ctr">
            <a:noAutofit/>
          </a:bodyPr>
          <a:lstStyle>
            <a:lvl1pPr marL="0" indent="0" algn="ctr" rtl="0">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31" name="Rectangle 30"/>
          <p:cNvSpPr/>
          <p:nvPr userDrawn="1"/>
        </p:nvSpPr>
        <p:spPr>
          <a:xfrm>
            <a:off x="5130590" y="1665743"/>
            <a:ext cx="2176383" cy="28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48" dirty="0"/>
          </a:p>
        </p:txBody>
      </p:sp>
      <p:sp>
        <p:nvSpPr>
          <p:cNvPr id="32" name="Picture Placeholder 7"/>
          <p:cNvSpPr>
            <a:spLocks noGrp="1"/>
          </p:cNvSpPr>
          <p:nvPr>
            <p:ph type="pic" sz="quarter" idx="26" hasCustomPrompt="1"/>
          </p:nvPr>
        </p:nvSpPr>
        <p:spPr>
          <a:xfrm>
            <a:off x="5130590" y="1947750"/>
            <a:ext cx="2176383" cy="2227694"/>
          </a:xfrm>
          <a:prstGeom prst="rect">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33" name="Text Placeholder 3"/>
          <p:cNvSpPr>
            <a:spLocks noGrp="1"/>
          </p:cNvSpPr>
          <p:nvPr>
            <p:ph type="body" sz="half" idx="27"/>
          </p:nvPr>
        </p:nvSpPr>
        <p:spPr>
          <a:xfrm>
            <a:off x="5130590" y="4271331"/>
            <a:ext cx="2176383" cy="262157"/>
          </a:xfrm>
          <a:prstGeom prst="rect">
            <a:avLst/>
          </a:prstGeom>
        </p:spPr>
        <p:txBody>
          <a:bodyPr wrap="none" lIns="0" tIns="0" rIns="0" bIns="0" anchor="ctr">
            <a:noAutofit/>
          </a:bodyPr>
          <a:lstStyle>
            <a:lvl1pPr marL="0" indent="0" algn="ctr" rtl="0">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2" name="Rectangle 21"/>
          <p:cNvSpPr/>
          <p:nvPr userDrawn="1"/>
        </p:nvSpPr>
        <p:spPr>
          <a:xfrm>
            <a:off x="7383341" y="1665743"/>
            <a:ext cx="2176383" cy="28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48" dirty="0"/>
          </a:p>
        </p:txBody>
      </p:sp>
      <p:sp>
        <p:nvSpPr>
          <p:cNvPr id="24" name="Picture Placeholder 7"/>
          <p:cNvSpPr>
            <a:spLocks noGrp="1"/>
          </p:cNvSpPr>
          <p:nvPr>
            <p:ph type="pic" sz="quarter" idx="28" hasCustomPrompt="1"/>
          </p:nvPr>
        </p:nvSpPr>
        <p:spPr>
          <a:xfrm>
            <a:off x="7383341" y="1947750"/>
            <a:ext cx="2176383" cy="2227694"/>
          </a:xfrm>
          <a:prstGeom prst="rect">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25" name="Text Placeholder 3"/>
          <p:cNvSpPr>
            <a:spLocks noGrp="1"/>
          </p:cNvSpPr>
          <p:nvPr>
            <p:ph type="body" sz="half" idx="29"/>
          </p:nvPr>
        </p:nvSpPr>
        <p:spPr>
          <a:xfrm>
            <a:off x="7383341" y="4271331"/>
            <a:ext cx="2176383" cy="262157"/>
          </a:xfrm>
          <a:prstGeom prst="rect">
            <a:avLst/>
          </a:prstGeom>
        </p:spPr>
        <p:txBody>
          <a:bodyPr wrap="none" lIns="0" tIns="0" rIns="0" bIns="0" anchor="ctr">
            <a:noAutofit/>
          </a:bodyPr>
          <a:lstStyle>
            <a:lvl1pPr marL="0" indent="0" algn="ctr" rtl="0">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6" name="Rectangle 25"/>
          <p:cNvSpPr/>
          <p:nvPr userDrawn="1"/>
        </p:nvSpPr>
        <p:spPr>
          <a:xfrm>
            <a:off x="9638268" y="1665743"/>
            <a:ext cx="2176383" cy="28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48" dirty="0"/>
          </a:p>
        </p:txBody>
      </p:sp>
      <p:sp>
        <p:nvSpPr>
          <p:cNvPr id="27" name="Picture Placeholder 7"/>
          <p:cNvSpPr>
            <a:spLocks noGrp="1"/>
          </p:cNvSpPr>
          <p:nvPr>
            <p:ph type="pic" sz="quarter" idx="30" hasCustomPrompt="1"/>
          </p:nvPr>
        </p:nvSpPr>
        <p:spPr>
          <a:xfrm>
            <a:off x="9638268" y="1947750"/>
            <a:ext cx="2176383" cy="2227694"/>
          </a:xfrm>
          <a:prstGeom prst="rect">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34" name="Text Placeholder 3"/>
          <p:cNvSpPr>
            <a:spLocks noGrp="1"/>
          </p:cNvSpPr>
          <p:nvPr>
            <p:ph type="body" sz="half" idx="31"/>
          </p:nvPr>
        </p:nvSpPr>
        <p:spPr>
          <a:xfrm>
            <a:off x="9638268" y="4271331"/>
            <a:ext cx="2176383" cy="262157"/>
          </a:xfrm>
          <a:prstGeom prst="rect">
            <a:avLst/>
          </a:prstGeom>
        </p:spPr>
        <p:txBody>
          <a:bodyPr wrap="none" lIns="0" tIns="0" rIns="0" bIns="0" anchor="ctr">
            <a:noAutofit/>
          </a:bodyPr>
          <a:lstStyle>
            <a:lvl1pPr marL="0" indent="0" algn="ctr" rtl="0">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0" name="Text Placeholder 3"/>
          <p:cNvSpPr>
            <a:spLocks noGrp="1"/>
          </p:cNvSpPr>
          <p:nvPr>
            <p:ph type="body" sz="half" idx="15"/>
          </p:nvPr>
        </p:nvSpPr>
        <p:spPr>
          <a:xfrm>
            <a:off x="609822" y="4740734"/>
            <a:ext cx="11204830" cy="1657961"/>
          </a:xfrm>
          <a:prstGeom prst="rect">
            <a:avLst/>
          </a:prstGeom>
        </p:spPr>
        <p:txBody>
          <a:bodyPr wrap="square" lIns="0" tIns="0" rIns="0" bIns="0" anchor="t">
            <a:noAutofit/>
          </a:bodyPr>
          <a:lstStyle>
            <a:lvl1pPr marL="0" indent="0" algn="ctr">
              <a:buNone/>
              <a:defRPr sz="1496" b="0" baseline="0">
                <a:solidFill>
                  <a:schemeClr val="tx2">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Tree>
    <p:extLst>
      <p:ext uri="{BB962C8B-B14F-4D97-AF65-F5344CB8AC3E}">
        <p14:creationId xmlns:p14="http://schemas.microsoft.com/office/powerpoint/2010/main" val="305719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1500"/>
                            </p:stCondLst>
                            <p:childTnLst>
                              <p:par>
                                <p:cTn id="17" presetID="2" presetClass="entr" presetSubtype="4" accel="50000" decel="5000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2" presetClass="entr" presetSubtype="8" fill="hold" grpId="0" nodeType="afterEffect" nodePh="1">
                                  <p:stCondLst>
                                    <p:cond delay="0"/>
                                  </p:stCondLst>
                                  <p:endCondLst>
                                    <p:cond evt="begin" delay="0">
                                      <p:tn val="22"/>
                                    </p:cond>
                                  </p:end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wipe(left)">
                                      <p:cBhvr>
                                        <p:cTn id="24" dur="500"/>
                                        <p:tgtEl>
                                          <p:spTgt spid="17">
                                            <p:txEl>
                                              <p:pRg st="0" end="0"/>
                                            </p:txEl>
                                          </p:spTgt>
                                        </p:tgtEl>
                                      </p:cBhvr>
                                    </p:animEffect>
                                  </p:childTnLst>
                                </p:cTn>
                              </p:par>
                            </p:childTnLst>
                          </p:cTn>
                        </p:par>
                        <p:par>
                          <p:cTn id="25" fill="hold">
                            <p:stCondLst>
                              <p:cond delay="2500"/>
                            </p:stCondLst>
                            <p:childTnLst>
                              <p:par>
                                <p:cTn id="26" presetID="22" presetClass="entr" presetSubtype="1"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childTnLst>
                          </p:cTn>
                        </p:par>
                        <p:par>
                          <p:cTn id="29" fill="hold">
                            <p:stCondLst>
                              <p:cond delay="3000"/>
                            </p:stCondLst>
                            <p:childTnLst>
                              <p:par>
                                <p:cTn id="30" presetID="2" presetClass="entr" presetSubtype="4" accel="50000" decel="50000"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ID="22" presetClass="entr" presetSubtype="8" fill="hold" nodeType="afterEffect" nodePh="1">
                                  <p:stCondLst>
                                    <p:cond delay="0"/>
                                  </p:stCondLst>
                                  <p:endCondLst>
                                    <p:cond evt="begin" delay="0">
                                      <p:tn val="35"/>
                                    </p:cond>
                                  </p:endCondLst>
                                  <p:childTnLst>
                                    <p:set>
                                      <p:cBhvr>
                                        <p:cTn id="36" dur="1" fill="hold">
                                          <p:stCondLst>
                                            <p:cond delay="0"/>
                                          </p:stCondLst>
                                        </p:cTn>
                                        <p:tgtEl>
                                          <p:spTgt spid="30">
                                            <p:txEl>
                                              <p:pRg st="0" end="0"/>
                                            </p:txEl>
                                          </p:spTgt>
                                        </p:tgtEl>
                                        <p:attrNameLst>
                                          <p:attrName>style.visibility</p:attrName>
                                        </p:attrNameLst>
                                      </p:cBhvr>
                                      <p:to>
                                        <p:strVal val="visible"/>
                                      </p:to>
                                    </p:set>
                                    <p:animEffect transition="in" filter="wipe(left)">
                                      <p:cBhvr>
                                        <p:cTn id="37" dur="500"/>
                                        <p:tgtEl>
                                          <p:spTgt spid="30">
                                            <p:txEl>
                                              <p:pRg st="0" end="0"/>
                                            </p:txEl>
                                          </p:spTgt>
                                        </p:tgtEl>
                                      </p:cBhvr>
                                    </p:animEffect>
                                  </p:childTnLst>
                                </p:cTn>
                              </p:par>
                            </p:childTnLst>
                          </p:cTn>
                        </p:par>
                        <p:par>
                          <p:cTn id="38" fill="hold">
                            <p:stCondLst>
                              <p:cond delay="4000"/>
                            </p:stCondLst>
                            <p:childTnLst>
                              <p:par>
                                <p:cTn id="39" presetID="22" presetClass="entr" presetSubtype="1" fill="hold"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childTnLst>
                          </p:cTn>
                        </p:par>
                        <p:par>
                          <p:cTn id="42" fill="hold">
                            <p:stCondLst>
                              <p:cond delay="4500"/>
                            </p:stCondLst>
                            <p:childTnLst>
                              <p:par>
                                <p:cTn id="43" presetID="2" presetClass="entr" presetSubtype="4" accel="50000" decel="50000" fill="hold" nodeType="after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500" fill="hold"/>
                                        <p:tgtEl>
                                          <p:spTgt spid="32"/>
                                        </p:tgtEl>
                                        <p:attrNameLst>
                                          <p:attrName>ppt_x</p:attrName>
                                        </p:attrNameLst>
                                      </p:cBhvr>
                                      <p:tavLst>
                                        <p:tav tm="0">
                                          <p:val>
                                            <p:strVal val="#ppt_x"/>
                                          </p:val>
                                        </p:tav>
                                        <p:tav tm="100000">
                                          <p:val>
                                            <p:strVal val="#ppt_x"/>
                                          </p:val>
                                        </p:tav>
                                      </p:tavLst>
                                    </p:anim>
                                    <p:anim calcmode="lin" valueType="num">
                                      <p:cBhvr additive="base">
                                        <p:cTn id="46" dur="500" fill="hold"/>
                                        <p:tgtEl>
                                          <p:spTgt spid="32"/>
                                        </p:tgtEl>
                                        <p:attrNameLst>
                                          <p:attrName>ppt_y</p:attrName>
                                        </p:attrNameLst>
                                      </p:cBhvr>
                                      <p:tavLst>
                                        <p:tav tm="0">
                                          <p:val>
                                            <p:strVal val="1+#ppt_h/2"/>
                                          </p:val>
                                        </p:tav>
                                        <p:tav tm="100000">
                                          <p:val>
                                            <p:strVal val="#ppt_y"/>
                                          </p:val>
                                        </p:tav>
                                      </p:tavLst>
                                    </p:anim>
                                  </p:childTnLst>
                                </p:cTn>
                              </p:par>
                            </p:childTnLst>
                          </p:cTn>
                        </p:par>
                        <p:par>
                          <p:cTn id="47" fill="hold">
                            <p:stCondLst>
                              <p:cond delay="5000"/>
                            </p:stCondLst>
                            <p:childTnLst>
                              <p:par>
                                <p:cTn id="48" presetID="22" presetClass="entr" presetSubtype="8" fill="hold" nodeType="afterEffect" nodePh="1">
                                  <p:stCondLst>
                                    <p:cond delay="0"/>
                                  </p:stCondLst>
                                  <p:endCondLst>
                                    <p:cond evt="begin" delay="0">
                                      <p:tn val="48"/>
                                    </p:cond>
                                  </p:endCondLst>
                                  <p:childTnLst>
                                    <p:set>
                                      <p:cBhvr>
                                        <p:cTn id="49" dur="1" fill="hold">
                                          <p:stCondLst>
                                            <p:cond delay="0"/>
                                          </p:stCondLst>
                                        </p:cTn>
                                        <p:tgtEl>
                                          <p:spTgt spid="33">
                                            <p:txEl>
                                              <p:pRg st="0" end="0"/>
                                            </p:txEl>
                                          </p:spTgt>
                                        </p:tgtEl>
                                        <p:attrNameLst>
                                          <p:attrName>style.visibility</p:attrName>
                                        </p:attrNameLst>
                                      </p:cBhvr>
                                      <p:to>
                                        <p:strVal val="visible"/>
                                      </p:to>
                                    </p:set>
                                    <p:animEffect transition="in" filter="wipe(left)">
                                      <p:cBhvr>
                                        <p:cTn id="50" dur="500"/>
                                        <p:tgtEl>
                                          <p:spTgt spid="33">
                                            <p:txEl>
                                              <p:pRg st="0" end="0"/>
                                            </p:txEl>
                                          </p:spTgt>
                                        </p:tgtEl>
                                      </p:cBhvr>
                                    </p:animEffect>
                                  </p:childTnLst>
                                </p:cTn>
                              </p:par>
                            </p:childTnLst>
                          </p:cTn>
                        </p:par>
                        <p:par>
                          <p:cTn id="51" fill="hold">
                            <p:stCondLst>
                              <p:cond delay="5500"/>
                            </p:stCondLst>
                            <p:childTnLst>
                              <p:par>
                                <p:cTn id="52" presetID="22" presetClass="entr" presetSubtype="1"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up)">
                                      <p:cBhvr>
                                        <p:cTn id="54" dur="500"/>
                                        <p:tgtEl>
                                          <p:spTgt spid="22"/>
                                        </p:tgtEl>
                                      </p:cBhvr>
                                    </p:animEffect>
                                  </p:childTnLst>
                                </p:cTn>
                              </p:par>
                            </p:childTnLst>
                          </p:cTn>
                        </p:par>
                        <p:par>
                          <p:cTn id="55" fill="hold">
                            <p:stCondLst>
                              <p:cond delay="6000"/>
                            </p:stCondLst>
                            <p:childTnLst>
                              <p:par>
                                <p:cTn id="56" presetID="2" presetClass="entr" presetSubtype="4" accel="50000" decel="50000" fill="hold" nodeType="after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ppt_x"/>
                                          </p:val>
                                        </p:tav>
                                        <p:tav tm="100000">
                                          <p:val>
                                            <p:strVal val="#ppt_x"/>
                                          </p:val>
                                        </p:tav>
                                      </p:tavLst>
                                    </p:anim>
                                    <p:anim calcmode="lin" valueType="num">
                                      <p:cBhvr additive="base">
                                        <p:cTn id="59" dur="500" fill="hold"/>
                                        <p:tgtEl>
                                          <p:spTgt spid="24"/>
                                        </p:tgtEl>
                                        <p:attrNameLst>
                                          <p:attrName>ppt_y</p:attrName>
                                        </p:attrNameLst>
                                      </p:cBhvr>
                                      <p:tavLst>
                                        <p:tav tm="0">
                                          <p:val>
                                            <p:strVal val="1+#ppt_h/2"/>
                                          </p:val>
                                        </p:tav>
                                        <p:tav tm="100000">
                                          <p:val>
                                            <p:strVal val="#ppt_y"/>
                                          </p:val>
                                        </p:tav>
                                      </p:tavLst>
                                    </p:anim>
                                  </p:childTnLst>
                                </p:cTn>
                              </p:par>
                            </p:childTnLst>
                          </p:cTn>
                        </p:par>
                        <p:par>
                          <p:cTn id="60" fill="hold">
                            <p:stCondLst>
                              <p:cond delay="6500"/>
                            </p:stCondLst>
                            <p:childTnLst>
                              <p:par>
                                <p:cTn id="61" presetID="22" presetClass="entr" presetSubtype="8" fill="hold" nodeType="afterEffect" nodePh="1">
                                  <p:stCondLst>
                                    <p:cond delay="0"/>
                                  </p:stCondLst>
                                  <p:endCondLst>
                                    <p:cond evt="begin" delay="0">
                                      <p:tn val="61"/>
                                    </p:cond>
                                  </p:endCondLst>
                                  <p:childTnLst>
                                    <p:set>
                                      <p:cBhvr>
                                        <p:cTn id="62" dur="1" fill="hold">
                                          <p:stCondLst>
                                            <p:cond delay="0"/>
                                          </p:stCondLst>
                                        </p:cTn>
                                        <p:tgtEl>
                                          <p:spTgt spid="25">
                                            <p:txEl>
                                              <p:pRg st="0" end="0"/>
                                            </p:txEl>
                                          </p:spTgt>
                                        </p:tgtEl>
                                        <p:attrNameLst>
                                          <p:attrName>style.visibility</p:attrName>
                                        </p:attrNameLst>
                                      </p:cBhvr>
                                      <p:to>
                                        <p:strVal val="visible"/>
                                      </p:to>
                                    </p:set>
                                    <p:animEffect transition="in" filter="wipe(left)">
                                      <p:cBhvr>
                                        <p:cTn id="63" dur="500"/>
                                        <p:tgtEl>
                                          <p:spTgt spid="25">
                                            <p:txEl>
                                              <p:pRg st="0" end="0"/>
                                            </p:txEl>
                                          </p:spTgt>
                                        </p:tgtEl>
                                      </p:cBhvr>
                                    </p:animEffect>
                                  </p:childTnLst>
                                </p:cTn>
                              </p:par>
                            </p:childTnLst>
                          </p:cTn>
                        </p:par>
                        <p:par>
                          <p:cTn id="64" fill="hold">
                            <p:stCondLst>
                              <p:cond delay="7000"/>
                            </p:stCondLst>
                            <p:childTnLst>
                              <p:par>
                                <p:cTn id="65" presetID="22" presetClass="entr" presetSubtype="1"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up)">
                                      <p:cBhvr>
                                        <p:cTn id="67" dur="500"/>
                                        <p:tgtEl>
                                          <p:spTgt spid="26"/>
                                        </p:tgtEl>
                                      </p:cBhvr>
                                    </p:animEffect>
                                  </p:childTnLst>
                                </p:cTn>
                              </p:par>
                            </p:childTnLst>
                          </p:cTn>
                        </p:par>
                        <p:par>
                          <p:cTn id="68" fill="hold">
                            <p:stCondLst>
                              <p:cond delay="7500"/>
                            </p:stCondLst>
                            <p:childTnLst>
                              <p:par>
                                <p:cTn id="69" presetID="2" presetClass="entr" presetSubtype="4" accel="50000" decel="50000" fill="hold" nodeType="after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additive="base">
                                        <p:cTn id="71" dur="500" fill="hold"/>
                                        <p:tgtEl>
                                          <p:spTgt spid="27"/>
                                        </p:tgtEl>
                                        <p:attrNameLst>
                                          <p:attrName>ppt_x</p:attrName>
                                        </p:attrNameLst>
                                      </p:cBhvr>
                                      <p:tavLst>
                                        <p:tav tm="0">
                                          <p:val>
                                            <p:strVal val="#ppt_x"/>
                                          </p:val>
                                        </p:tav>
                                        <p:tav tm="100000">
                                          <p:val>
                                            <p:strVal val="#ppt_x"/>
                                          </p:val>
                                        </p:tav>
                                      </p:tavLst>
                                    </p:anim>
                                    <p:anim calcmode="lin" valueType="num">
                                      <p:cBhvr additive="base">
                                        <p:cTn id="72" dur="500" fill="hold"/>
                                        <p:tgtEl>
                                          <p:spTgt spid="27"/>
                                        </p:tgtEl>
                                        <p:attrNameLst>
                                          <p:attrName>ppt_y</p:attrName>
                                        </p:attrNameLst>
                                      </p:cBhvr>
                                      <p:tavLst>
                                        <p:tav tm="0">
                                          <p:val>
                                            <p:strVal val="1+#ppt_h/2"/>
                                          </p:val>
                                        </p:tav>
                                        <p:tav tm="100000">
                                          <p:val>
                                            <p:strVal val="#ppt_y"/>
                                          </p:val>
                                        </p:tav>
                                      </p:tavLst>
                                    </p:anim>
                                  </p:childTnLst>
                                </p:cTn>
                              </p:par>
                            </p:childTnLst>
                          </p:cTn>
                        </p:par>
                        <p:par>
                          <p:cTn id="73" fill="hold">
                            <p:stCondLst>
                              <p:cond delay="8000"/>
                            </p:stCondLst>
                            <p:childTnLst>
                              <p:par>
                                <p:cTn id="74" presetID="22" presetClass="entr" presetSubtype="8" fill="hold" nodeType="afterEffect" nodePh="1">
                                  <p:stCondLst>
                                    <p:cond delay="0"/>
                                  </p:stCondLst>
                                  <p:endCondLst>
                                    <p:cond evt="begin" delay="0">
                                      <p:tn val="74"/>
                                    </p:cond>
                                  </p:endCondLst>
                                  <p:childTnLst>
                                    <p:set>
                                      <p:cBhvr>
                                        <p:cTn id="75" dur="1" fill="hold">
                                          <p:stCondLst>
                                            <p:cond delay="0"/>
                                          </p:stCondLst>
                                        </p:cTn>
                                        <p:tgtEl>
                                          <p:spTgt spid="34">
                                            <p:txEl>
                                              <p:pRg st="0" end="0"/>
                                            </p:txEl>
                                          </p:spTgt>
                                        </p:tgtEl>
                                        <p:attrNameLst>
                                          <p:attrName>style.visibility</p:attrName>
                                        </p:attrNameLst>
                                      </p:cBhvr>
                                      <p:to>
                                        <p:strVal val="visible"/>
                                      </p:to>
                                    </p:set>
                                    <p:animEffect transition="in" filter="wipe(left)">
                                      <p:cBhvr>
                                        <p:cTn id="76" dur="500"/>
                                        <p:tgtEl>
                                          <p:spTgt spid="34">
                                            <p:txEl>
                                              <p:pRg st="0" end="0"/>
                                            </p:txEl>
                                          </p:spTgt>
                                        </p:tgtEl>
                                      </p:cBhvr>
                                    </p:animEffect>
                                  </p:childTnLst>
                                </p:cTn>
                              </p:par>
                              <p:par>
                                <p:cTn id="77" presetID="22" presetClass="entr" presetSubtype="8" fill="hold" grpId="0" nodeType="withEffect" nodePh="1">
                                  <p:stCondLst>
                                    <p:cond delay="0"/>
                                  </p:stCondLst>
                                  <p:endCondLst>
                                    <p:cond evt="begin" delay="0">
                                      <p:tn val="77"/>
                                    </p:cond>
                                  </p:endCondLst>
                                  <p:childTnLst>
                                    <p:set>
                                      <p:cBhvr>
                                        <p:cTn id="78" dur="1" fill="hold">
                                          <p:stCondLst>
                                            <p:cond delay="0"/>
                                          </p:stCondLst>
                                        </p:cTn>
                                        <p:tgtEl>
                                          <p:spTgt spid="20">
                                            <p:txEl>
                                              <p:pRg st="0" end="0"/>
                                            </p:txEl>
                                          </p:spTgt>
                                        </p:tgtEl>
                                        <p:attrNameLst>
                                          <p:attrName>style.visibility</p:attrName>
                                        </p:attrNameLst>
                                      </p:cBhvr>
                                      <p:to>
                                        <p:strVal val="visible"/>
                                      </p:to>
                                    </p:set>
                                    <p:animEffect transition="in" filter="wipe(left)">
                                      <p:cBhvr>
                                        <p:cTn id="7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15" grpId="0" animBg="1"/>
      <p:bldP spid="16" grpId="0" animBg="1"/>
      <p:bldP spid="1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0" grpId="0" build="p">
        <p:tmplLst>
          <p:tmpl lvl="1">
            <p:tnLst>
              <p:par>
                <p:cTn presetID="22" presetClass="entr" presetSubtype="8" fill="hold" nodeType="withEffect" nodePh="1">
                  <p:stCondLst>
                    <p:cond delay="0"/>
                  </p:stCondLst>
                  <p:endCondLst>
                    <p:cond evt="begin" delay="0"/>
                  </p:end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Pic5">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1" name="Picture Placeholder 7"/>
          <p:cNvSpPr>
            <a:spLocks noGrp="1"/>
          </p:cNvSpPr>
          <p:nvPr>
            <p:ph type="pic" sz="quarter" idx="22" hasCustomPrompt="1"/>
          </p:nvPr>
        </p:nvSpPr>
        <p:spPr>
          <a:xfrm>
            <a:off x="999205" y="1716523"/>
            <a:ext cx="2459690" cy="2117786"/>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12" name="Picture Placeholder 7"/>
          <p:cNvSpPr>
            <a:spLocks noGrp="1"/>
          </p:cNvSpPr>
          <p:nvPr>
            <p:ph type="pic" sz="quarter" idx="26" hasCustomPrompt="1"/>
          </p:nvPr>
        </p:nvSpPr>
        <p:spPr>
          <a:xfrm>
            <a:off x="3641391" y="1716523"/>
            <a:ext cx="2459690" cy="2117786"/>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13" name="Picture Placeholder 7"/>
          <p:cNvSpPr>
            <a:spLocks noGrp="1"/>
          </p:cNvSpPr>
          <p:nvPr>
            <p:ph type="pic" sz="quarter" idx="27" hasCustomPrompt="1"/>
          </p:nvPr>
        </p:nvSpPr>
        <p:spPr>
          <a:xfrm>
            <a:off x="6283576" y="1716523"/>
            <a:ext cx="2459690" cy="2117786"/>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14" name="Picture Placeholder 7"/>
          <p:cNvSpPr>
            <a:spLocks noGrp="1"/>
          </p:cNvSpPr>
          <p:nvPr>
            <p:ph type="pic" sz="quarter" idx="28" hasCustomPrompt="1"/>
          </p:nvPr>
        </p:nvSpPr>
        <p:spPr>
          <a:xfrm>
            <a:off x="8925762" y="1716523"/>
            <a:ext cx="2459690" cy="2117786"/>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376409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11" grpId="0" animBg="1"/>
      <p:bldP spid="12" grpId="0" animBg="1"/>
      <p:bldP spid="13" grpId="0" animBg="1"/>
      <p:bldP spid="14"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Pic5">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5" name="Picture Placeholder 7"/>
          <p:cNvSpPr>
            <a:spLocks noGrp="1"/>
          </p:cNvSpPr>
          <p:nvPr>
            <p:ph type="pic" sz="quarter" idx="32" hasCustomPrompt="1"/>
          </p:nvPr>
        </p:nvSpPr>
        <p:spPr>
          <a:xfrm>
            <a:off x="609821" y="4252658"/>
            <a:ext cx="11204830" cy="2176074"/>
          </a:xfrm>
          <a:prstGeom prst="rect">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20" name="Text Placeholder 3"/>
          <p:cNvSpPr>
            <a:spLocks noGrp="1"/>
          </p:cNvSpPr>
          <p:nvPr>
            <p:ph type="body" sz="half" idx="22"/>
          </p:nvPr>
        </p:nvSpPr>
        <p:spPr>
          <a:xfrm>
            <a:off x="605470" y="2082735"/>
            <a:ext cx="5509131" cy="1774954"/>
          </a:xfrm>
          <a:prstGeom prst="rect">
            <a:avLst/>
          </a:prstGeom>
        </p:spPr>
        <p:txBody>
          <a:bodyPr wrap="square" lIns="0" tIns="0" rIns="0" bIns="0" anchor="t">
            <a:noAutofit/>
          </a:bodyPr>
          <a:lstStyle>
            <a:lvl1pPr marL="0" indent="0" algn="just">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23" name="Text Placeholder 3"/>
          <p:cNvSpPr>
            <a:spLocks noGrp="1"/>
          </p:cNvSpPr>
          <p:nvPr>
            <p:ph type="body" sz="half" idx="23"/>
          </p:nvPr>
        </p:nvSpPr>
        <p:spPr>
          <a:xfrm>
            <a:off x="605470" y="1681615"/>
            <a:ext cx="5509131" cy="262157"/>
          </a:xfrm>
          <a:prstGeom prst="rect">
            <a:avLst/>
          </a:prstGeom>
        </p:spPr>
        <p:txBody>
          <a:bodyPr wrap="none" lIns="0" tIns="0" rIns="0" bIns="0" anchor="ctr">
            <a:noAutofit/>
          </a:bodyPr>
          <a:lstStyle>
            <a:lvl1pPr marL="0" indent="0" algn="l">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36" name="Text Placeholder 3"/>
          <p:cNvSpPr>
            <a:spLocks noGrp="1"/>
          </p:cNvSpPr>
          <p:nvPr>
            <p:ph type="body" sz="half" idx="33"/>
          </p:nvPr>
        </p:nvSpPr>
        <p:spPr>
          <a:xfrm>
            <a:off x="6321876" y="2082735"/>
            <a:ext cx="5492776" cy="1774954"/>
          </a:xfrm>
          <a:prstGeom prst="rect">
            <a:avLst/>
          </a:prstGeom>
        </p:spPr>
        <p:txBody>
          <a:bodyPr wrap="square" lIns="0" tIns="0" rIns="0" bIns="0" anchor="t">
            <a:noAutofit/>
          </a:bodyPr>
          <a:lstStyle>
            <a:lvl1pPr marL="0" indent="0" algn="just">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37" name="Text Placeholder 3"/>
          <p:cNvSpPr>
            <a:spLocks noGrp="1"/>
          </p:cNvSpPr>
          <p:nvPr>
            <p:ph type="body" sz="half" idx="34"/>
          </p:nvPr>
        </p:nvSpPr>
        <p:spPr>
          <a:xfrm>
            <a:off x="6321876" y="1681615"/>
            <a:ext cx="5492776" cy="262157"/>
          </a:xfrm>
          <a:prstGeom prst="rect">
            <a:avLst/>
          </a:prstGeom>
        </p:spPr>
        <p:txBody>
          <a:bodyPr wrap="none" lIns="0" tIns="0" rIns="0" bIns="0" anchor="ctr">
            <a:noAutofit/>
          </a:bodyPr>
          <a:lstStyle>
            <a:lvl1pPr marL="0" indent="0" algn="l">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391712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2" presetClass="entr" presetSubtype="8" fill="hold" grpId="0" nodeType="afterEffect" nodePh="1">
                                  <p:stCondLst>
                                    <p:cond delay="0"/>
                                  </p:stCondLst>
                                  <p:endCondLst>
                                    <p:cond evt="begin" delay="0">
                                      <p:tn val="13"/>
                                    </p:cond>
                                  </p:endCondLst>
                                  <p:childTnLst>
                                    <p:set>
                                      <p:cBhvr>
                                        <p:cTn id="14" dur="1" fill="hold">
                                          <p:stCondLst>
                                            <p:cond delay="0"/>
                                          </p:stCondLst>
                                        </p:cTn>
                                        <p:tgtEl>
                                          <p:spTgt spid="23">
                                            <p:txEl>
                                              <p:pRg st="0" end="0"/>
                                            </p:txEl>
                                          </p:spTgt>
                                        </p:tgtEl>
                                        <p:attrNameLst>
                                          <p:attrName>style.visibility</p:attrName>
                                        </p:attrNameLst>
                                      </p:cBhvr>
                                      <p:to>
                                        <p:strVal val="visible"/>
                                      </p:to>
                                    </p:set>
                                    <p:animEffect transition="in" filter="wipe(left)">
                                      <p:cBhvr>
                                        <p:cTn id="15" dur="500"/>
                                        <p:tgtEl>
                                          <p:spTgt spid="23">
                                            <p:txEl>
                                              <p:pRg st="0" end="0"/>
                                            </p:txEl>
                                          </p:spTgt>
                                        </p:tgtEl>
                                      </p:cBhvr>
                                    </p:animEffect>
                                  </p:childTnLst>
                                </p:cTn>
                              </p:par>
                            </p:childTnLst>
                          </p:cTn>
                        </p:par>
                        <p:par>
                          <p:cTn id="16" fill="hold">
                            <p:stCondLst>
                              <p:cond delay="1500"/>
                            </p:stCondLst>
                            <p:childTnLst>
                              <p:par>
                                <p:cTn id="17" presetID="22" presetClass="entr" presetSubtype="8" fill="hold" grpId="0" nodeType="afterEffect" nodePh="1">
                                  <p:stCondLst>
                                    <p:cond delay="0"/>
                                  </p:stCondLst>
                                  <p:endCondLst>
                                    <p:cond evt="begin" delay="0">
                                      <p:tn val="17"/>
                                    </p:cond>
                                  </p:end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wipe(left)">
                                      <p:cBhvr>
                                        <p:cTn id="19" dur="500"/>
                                        <p:tgtEl>
                                          <p:spTgt spid="20">
                                            <p:txEl>
                                              <p:pRg st="0" end="0"/>
                                            </p:txEl>
                                          </p:spTgt>
                                        </p:tgtEl>
                                      </p:cBhvr>
                                    </p:animEffect>
                                  </p:childTnLst>
                                </p:cTn>
                              </p:par>
                            </p:childTnLst>
                          </p:cTn>
                        </p:par>
                        <p:par>
                          <p:cTn id="20" fill="hold">
                            <p:stCondLst>
                              <p:cond delay="2000"/>
                            </p:stCondLst>
                            <p:childTnLst>
                              <p:par>
                                <p:cTn id="21" presetID="22" presetClass="entr" presetSubtype="8" fill="hold" grpId="0" nodeType="afterEffect" nodePh="1">
                                  <p:stCondLst>
                                    <p:cond delay="0"/>
                                  </p:stCondLst>
                                  <p:endCondLst>
                                    <p:cond evt="begin" delay="0">
                                      <p:tn val="21"/>
                                    </p:cond>
                                  </p:endCondLst>
                                  <p:childTnLst>
                                    <p:set>
                                      <p:cBhvr>
                                        <p:cTn id="22" dur="1" fill="hold">
                                          <p:stCondLst>
                                            <p:cond delay="0"/>
                                          </p:stCondLst>
                                        </p:cTn>
                                        <p:tgtEl>
                                          <p:spTgt spid="37">
                                            <p:txEl>
                                              <p:pRg st="0" end="0"/>
                                            </p:txEl>
                                          </p:spTgt>
                                        </p:tgtEl>
                                        <p:attrNameLst>
                                          <p:attrName>style.visibility</p:attrName>
                                        </p:attrNameLst>
                                      </p:cBhvr>
                                      <p:to>
                                        <p:strVal val="visible"/>
                                      </p:to>
                                    </p:set>
                                    <p:animEffect transition="in" filter="wipe(left)">
                                      <p:cBhvr>
                                        <p:cTn id="23" dur="500"/>
                                        <p:tgtEl>
                                          <p:spTgt spid="37">
                                            <p:txEl>
                                              <p:pRg st="0" end="0"/>
                                            </p:txEl>
                                          </p:spTgt>
                                        </p:tgtEl>
                                      </p:cBhvr>
                                    </p:animEffect>
                                  </p:childTnLst>
                                </p:cTn>
                              </p:par>
                            </p:childTnLst>
                          </p:cTn>
                        </p:par>
                        <p:par>
                          <p:cTn id="24" fill="hold">
                            <p:stCondLst>
                              <p:cond delay="2500"/>
                            </p:stCondLst>
                            <p:childTnLst>
                              <p:par>
                                <p:cTn id="25" presetID="22" presetClass="entr" presetSubtype="8" fill="hold" grpId="0" nodeType="afterEffect" nodePh="1">
                                  <p:stCondLst>
                                    <p:cond delay="0"/>
                                  </p:stCondLst>
                                  <p:endCondLst>
                                    <p:cond evt="begin" delay="0">
                                      <p:tn val="25"/>
                                    </p:cond>
                                  </p:endCondLst>
                                  <p:childTnLst>
                                    <p:set>
                                      <p:cBhvr>
                                        <p:cTn id="26" dur="1" fill="hold">
                                          <p:stCondLst>
                                            <p:cond delay="0"/>
                                          </p:stCondLst>
                                        </p:cTn>
                                        <p:tgtEl>
                                          <p:spTgt spid="36">
                                            <p:txEl>
                                              <p:pRg st="0" end="0"/>
                                            </p:txEl>
                                          </p:spTgt>
                                        </p:tgtEl>
                                        <p:attrNameLst>
                                          <p:attrName>style.visibility</p:attrName>
                                        </p:attrNameLst>
                                      </p:cBhvr>
                                      <p:to>
                                        <p:strVal val="visible"/>
                                      </p:to>
                                    </p:set>
                                    <p:animEffect transition="in" filter="wipe(left)">
                                      <p:cBhvr>
                                        <p:cTn id="27" dur="500"/>
                                        <p:tgtEl>
                                          <p:spTgt spid="36">
                                            <p:txEl>
                                              <p:pRg st="0" end="0"/>
                                            </p:txEl>
                                          </p:spTgt>
                                        </p:tgtEl>
                                      </p:cBhvr>
                                    </p:animEffect>
                                  </p:childTnLst>
                                </p:cTn>
                              </p:par>
                            </p:childTnLst>
                          </p:cTn>
                        </p:par>
                        <p:par>
                          <p:cTn id="28" fill="hold">
                            <p:stCondLst>
                              <p:cond delay="3000"/>
                            </p:stCondLst>
                            <p:childTnLst>
                              <p:par>
                                <p:cTn id="29" presetID="2" presetClass="entr" presetSubtype="4" accel="50000" decel="5000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0"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3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Pic5">
    <p:spTree>
      <p:nvGrpSpPr>
        <p:cNvPr id="1" name=""/>
        <p:cNvGrpSpPr/>
        <p:nvPr/>
      </p:nvGrpSpPr>
      <p:grpSpPr>
        <a:xfrm>
          <a:off x="0" y="0"/>
          <a:ext cx="0" cy="0"/>
          <a:chOff x="0" y="0"/>
          <a:chExt cx="0" cy="0"/>
        </a:xfrm>
      </p:grpSpPr>
      <p:sp>
        <p:nvSpPr>
          <p:cNvPr id="9" name="Rectangle 8"/>
          <p:cNvSpPr/>
          <p:nvPr userDrawn="1"/>
        </p:nvSpPr>
        <p:spPr>
          <a:xfrm>
            <a:off x="583639" y="1561282"/>
            <a:ext cx="5556051" cy="2530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21"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5" name="Picture Placeholder 7"/>
          <p:cNvSpPr>
            <a:spLocks noGrp="1"/>
          </p:cNvSpPr>
          <p:nvPr>
            <p:ph type="pic" sz="quarter" idx="32" hasCustomPrompt="1"/>
          </p:nvPr>
        </p:nvSpPr>
        <p:spPr>
          <a:xfrm>
            <a:off x="583639" y="4092214"/>
            <a:ext cx="5556051" cy="2176074"/>
          </a:xfrm>
          <a:prstGeom prst="rect">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20" name="Text Placeholder 3"/>
          <p:cNvSpPr>
            <a:spLocks noGrp="1"/>
          </p:cNvSpPr>
          <p:nvPr>
            <p:ph type="body" sz="half" idx="22"/>
          </p:nvPr>
        </p:nvSpPr>
        <p:spPr>
          <a:xfrm>
            <a:off x="759253" y="2093348"/>
            <a:ext cx="5224965" cy="1774954"/>
          </a:xfrm>
          <a:prstGeom prst="rect">
            <a:avLst/>
          </a:prstGeom>
        </p:spPr>
        <p:txBody>
          <a:bodyPr wrap="square" lIns="0" tIns="0" rIns="0" bIns="0" anchor="t">
            <a:noAutofit/>
          </a:bodyPr>
          <a:lstStyle>
            <a:lvl1pPr marL="0" indent="0" algn="just">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23" name="Text Placeholder 3"/>
          <p:cNvSpPr>
            <a:spLocks noGrp="1"/>
          </p:cNvSpPr>
          <p:nvPr>
            <p:ph type="body" sz="half" idx="23"/>
          </p:nvPr>
        </p:nvSpPr>
        <p:spPr>
          <a:xfrm>
            <a:off x="759253" y="1732339"/>
            <a:ext cx="5224965" cy="262157"/>
          </a:xfrm>
          <a:prstGeom prst="rect">
            <a:avLst/>
          </a:prstGeom>
        </p:spPr>
        <p:txBody>
          <a:bodyPr wrap="none" lIns="0" tIns="0" rIns="0" bIns="0" anchor="ctr">
            <a:noAutofit/>
          </a:bodyPr>
          <a:lstStyle>
            <a:lvl1pPr marL="0" indent="0" algn="l">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10" name="Rectangle 9"/>
          <p:cNvSpPr/>
          <p:nvPr userDrawn="1"/>
        </p:nvSpPr>
        <p:spPr>
          <a:xfrm>
            <a:off x="6265163" y="1561282"/>
            <a:ext cx="5556051" cy="2530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1" name="Picture Placeholder 7"/>
          <p:cNvSpPr>
            <a:spLocks noGrp="1"/>
          </p:cNvSpPr>
          <p:nvPr>
            <p:ph type="pic" sz="quarter" idx="33" hasCustomPrompt="1"/>
          </p:nvPr>
        </p:nvSpPr>
        <p:spPr>
          <a:xfrm>
            <a:off x="6265163" y="4092214"/>
            <a:ext cx="5556051" cy="2176074"/>
          </a:xfrm>
          <a:prstGeom prst="rect">
            <a:avLst/>
          </a:prstGeom>
          <a:solidFill>
            <a:schemeClr val="tx1">
              <a:lumMod val="25000"/>
              <a:lumOff val="75000"/>
            </a:schemeClr>
          </a:solidFill>
          <a:ln w="19050">
            <a:noFill/>
          </a:ln>
        </p:spPr>
        <p:txBody>
          <a:bodyPr tIns="0" bIns="182880" anchor="b"/>
          <a:lstStyle>
            <a:lvl1pPr algn="ctr" rtl="0">
              <a:buNone/>
              <a:defRPr sz="1632">
                <a:solidFill>
                  <a:schemeClr val="tx1">
                    <a:lumMod val="50000"/>
                    <a:lumOff val="50000"/>
                  </a:schemeClr>
                </a:solidFill>
              </a:defRPr>
            </a:lvl1pPr>
          </a:lstStyle>
          <a:p>
            <a:r>
              <a:rPr lang="en-US" dirty="0"/>
              <a:t>Click icon to add image</a:t>
            </a:r>
          </a:p>
        </p:txBody>
      </p:sp>
      <p:sp>
        <p:nvSpPr>
          <p:cNvPr id="12" name="Text Placeholder 3"/>
          <p:cNvSpPr>
            <a:spLocks noGrp="1"/>
          </p:cNvSpPr>
          <p:nvPr>
            <p:ph type="body" sz="half" idx="34"/>
          </p:nvPr>
        </p:nvSpPr>
        <p:spPr>
          <a:xfrm>
            <a:off x="6440778" y="2093348"/>
            <a:ext cx="5224965" cy="1774954"/>
          </a:xfrm>
          <a:prstGeom prst="rect">
            <a:avLst/>
          </a:prstGeom>
        </p:spPr>
        <p:txBody>
          <a:bodyPr wrap="square" lIns="0" tIns="0" rIns="0" bIns="0" anchor="t">
            <a:noAutofit/>
          </a:bodyPr>
          <a:lstStyle>
            <a:lvl1pPr marL="0" indent="0" algn="just">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13" name="Text Placeholder 3"/>
          <p:cNvSpPr>
            <a:spLocks noGrp="1"/>
          </p:cNvSpPr>
          <p:nvPr>
            <p:ph type="body" sz="half" idx="35"/>
          </p:nvPr>
        </p:nvSpPr>
        <p:spPr>
          <a:xfrm>
            <a:off x="6440778" y="1732339"/>
            <a:ext cx="5224965" cy="262157"/>
          </a:xfrm>
          <a:prstGeom prst="rect">
            <a:avLst/>
          </a:prstGeom>
        </p:spPr>
        <p:txBody>
          <a:bodyPr wrap="none" lIns="0" tIns="0" rIns="0" bIns="0" anchor="ctr">
            <a:noAutofit/>
          </a:bodyPr>
          <a:lstStyle>
            <a:lvl1pPr marL="0" indent="0" algn="l">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415919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nodePh="1">
                                  <p:stCondLst>
                                    <p:cond delay="0"/>
                                  </p:stCondLst>
                                  <p:endCondLst>
                                    <p:cond evt="begin" delay="0">
                                      <p:tn val="17"/>
                                    </p:cond>
                                  </p:endCondLst>
                                  <p:childTnLst>
                                    <p:set>
                                      <p:cBhvr>
                                        <p:cTn id="18" dur="1" fill="hold">
                                          <p:stCondLst>
                                            <p:cond delay="0"/>
                                          </p:stCondLst>
                                        </p:cTn>
                                        <p:tgtEl>
                                          <p:spTgt spid="23">
                                            <p:txEl>
                                              <p:pRg st="0" end="0"/>
                                            </p:txEl>
                                          </p:spTgt>
                                        </p:tgtEl>
                                        <p:attrNameLst>
                                          <p:attrName>style.visibility</p:attrName>
                                        </p:attrNameLst>
                                      </p:cBhvr>
                                      <p:to>
                                        <p:strVal val="visible"/>
                                      </p:to>
                                    </p:set>
                                    <p:animEffect transition="in" filter="wipe(left)">
                                      <p:cBhvr>
                                        <p:cTn id="19" dur="500"/>
                                        <p:tgtEl>
                                          <p:spTgt spid="23">
                                            <p:txEl>
                                              <p:pRg st="0" end="0"/>
                                            </p:txEl>
                                          </p:spTgt>
                                        </p:tgtEl>
                                      </p:cBhvr>
                                    </p:animEffect>
                                  </p:childTnLst>
                                </p:cTn>
                              </p:par>
                            </p:childTnLst>
                          </p:cTn>
                        </p:par>
                        <p:par>
                          <p:cTn id="20" fill="hold">
                            <p:stCondLst>
                              <p:cond delay="2000"/>
                            </p:stCondLst>
                            <p:childTnLst>
                              <p:par>
                                <p:cTn id="21" presetID="22" presetClass="entr" presetSubtype="8" fill="hold" grpId="0" nodeType="afterEffect" nodePh="1">
                                  <p:stCondLst>
                                    <p:cond delay="0"/>
                                  </p:stCondLst>
                                  <p:endCondLst>
                                    <p:cond evt="begin" delay="0">
                                      <p:tn val="21"/>
                                    </p:cond>
                                  </p:endCondLst>
                                  <p:childTnLst>
                                    <p:set>
                                      <p:cBhvr>
                                        <p:cTn id="22" dur="1" fill="hold">
                                          <p:stCondLst>
                                            <p:cond delay="0"/>
                                          </p:stCondLst>
                                        </p:cTn>
                                        <p:tgtEl>
                                          <p:spTgt spid="20">
                                            <p:txEl>
                                              <p:pRg st="0" end="0"/>
                                            </p:txEl>
                                          </p:spTgt>
                                        </p:tgtEl>
                                        <p:attrNameLst>
                                          <p:attrName>style.visibility</p:attrName>
                                        </p:attrNameLst>
                                      </p:cBhvr>
                                      <p:to>
                                        <p:strVal val="visible"/>
                                      </p:to>
                                    </p:set>
                                    <p:animEffect transition="in" filter="wipe(left)">
                                      <p:cBhvr>
                                        <p:cTn id="23" dur="500"/>
                                        <p:tgtEl>
                                          <p:spTgt spid="20">
                                            <p:txEl>
                                              <p:pRg st="0" end="0"/>
                                            </p:txEl>
                                          </p:spTgt>
                                        </p:tgtEl>
                                      </p:cBhvr>
                                    </p:animEffect>
                                  </p:childTnLst>
                                </p:cTn>
                              </p:par>
                            </p:childTnLst>
                          </p:cTn>
                        </p:par>
                        <p:par>
                          <p:cTn id="24" fill="hold">
                            <p:stCondLst>
                              <p:cond delay="2500"/>
                            </p:stCondLst>
                            <p:childTnLst>
                              <p:par>
                                <p:cTn id="25" presetID="2" presetClass="entr" presetSubtype="4" accel="50000" decel="5000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childTnLst>
                          </p:cTn>
                        </p:par>
                        <p:par>
                          <p:cTn id="29" fill="hold">
                            <p:stCondLst>
                              <p:cond delay="3000"/>
                            </p:stCondLst>
                            <p:childTnLst>
                              <p:par>
                                <p:cTn id="30" presetID="22" presetClass="entr" presetSubtype="1"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par>
                          <p:cTn id="33" fill="hold">
                            <p:stCondLst>
                              <p:cond delay="3500"/>
                            </p:stCondLst>
                            <p:childTnLst>
                              <p:par>
                                <p:cTn id="34" presetID="22" presetClass="entr" presetSubtype="8" fill="hold" grpId="0" nodeType="afterEffect" nodePh="1">
                                  <p:stCondLst>
                                    <p:cond delay="0"/>
                                  </p:stCondLst>
                                  <p:endCondLst>
                                    <p:cond evt="begin" delay="0">
                                      <p:tn val="34"/>
                                    </p:cond>
                                  </p:endCondLst>
                                  <p:childTnLst>
                                    <p:set>
                                      <p:cBhvr>
                                        <p:cTn id="35" dur="1" fill="hold">
                                          <p:stCondLst>
                                            <p:cond delay="0"/>
                                          </p:stCondLst>
                                        </p:cTn>
                                        <p:tgtEl>
                                          <p:spTgt spid="13">
                                            <p:txEl>
                                              <p:pRg st="0" end="0"/>
                                            </p:txEl>
                                          </p:spTgt>
                                        </p:tgtEl>
                                        <p:attrNameLst>
                                          <p:attrName>style.visibility</p:attrName>
                                        </p:attrNameLst>
                                      </p:cBhvr>
                                      <p:to>
                                        <p:strVal val="visible"/>
                                      </p:to>
                                    </p:set>
                                    <p:animEffect transition="in" filter="wipe(left)">
                                      <p:cBhvr>
                                        <p:cTn id="36" dur="500"/>
                                        <p:tgtEl>
                                          <p:spTgt spid="13">
                                            <p:txEl>
                                              <p:pRg st="0" end="0"/>
                                            </p:txEl>
                                          </p:spTgt>
                                        </p:tgtEl>
                                      </p:cBhvr>
                                    </p:animEffect>
                                  </p:childTnLst>
                                </p:cTn>
                              </p:par>
                            </p:childTnLst>
                          </p:cTn>
                        </p:par>
                        <p:par>
                          <p:cTn id="37" fill="hold">
                            <p:stCondLst>
                              <p:cond delay="4000"/>
                            </p:stCondLst>
                            <p:childTnLst>
                              <p:par>
                                <p:cTn id="38" presetID="22" presetClass="entr" presetSubtype="8" fill="hold" grpId="0" nodeType="afterEffect" nodePh="1">
                                  <p:stCondLst>
                                    <p:cond delay="0"/>
                                  </p:stCondLst>
                                  <p:endCondLst>
                                    <p:cond evt="begin" delay="0">
                                      <p:tn val="38"/>
                                    </p:cond>
                                  </p:end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wipe(left)">
                                      <p:cBhvr>
                                        <p:cTn id="40" dur="500"/>
                                        <p:tgtEl>
                                          <p:spTgt spid="12">
                                            <p:txEl>
                                              <p:pRg st="0" end="0"/>
                                            </p:txEl>
                                          </p:spTgt>
                                        </p:tgtEl>
                                      </p:cBhvr>
                                    </p:animEffect>
                                  </p:childTnLst>
                                </p:cTn>
                              </p:par>
                            </p:childTnLst>
                          </p:cTn>
                        </p:par>
                        <p:par>
                          <p:cTn id="41" fill="hold">
                            <p:stCondLst>
                              <p:cond delay="4500"/>
                            </p:stCondLst>
                            <p:childTnLst>
                              <p:par>
                                <p:cTn id="42" presetID="2" presetClass="entr" presetSubtype="4" accel="50000" decel="50000"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ppt_x"/>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0"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10" grpId="0" animBg="1"/>
      <p:bldP spid="1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Pic05">
    <p:spTree>
      <p:nvGrpSpPr>
        <p:cNvPr id="1" name=""/>
        <p:cNvGrpSpPr/>
        <p:nvPr/>
      </p:nvGrpSpPr>
      <p:grpSpPr>
        <a:xfrm>
          <a:off x="0" y="0"/>
          <a:ext cx="0" cy="0"/>
          <a:chOff x="0" y="0"/>
          <a:chExt cx="0" cy="0"/>
        </a:xfrm>
      </p:grpSpPr>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47" name="Freeform 45"/>
          <p:cNvSpPr>
            <a:spLocks noEditPoints="1"/>
          </p:cNvSpPr>
          <p:nvPr userDrawn="1"/>
        </p:nvSpPr>
        <p:spPr bwMode="auto">
          <a:xfrm>
            <a:off x="6790503" y="2067498"/>
            <a:ext cx="422938" cy="42287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59" name="Text Placeholder 3"/>
          <p:cNvSpPr>
            <a:spLocks noGrp="1"/>
          </p:cNvSpPr>
          <p:nvPr>
            <p:ph type="body" sz="half" idx="15"/>
          </p:nvPr>
        </p:nvSpPr>
        <p:spPr>
          <a:xfrm>
            <a:off x="7317078" y="2004112"/>
            <a:ext cx="424074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66" name="Text Placeholder 3"/>
          <p:cNvSpPr>
            <a:spLocks noGrp="1"/>
          </p:cNvSpPr>
          <p:nvPr>
            <p:ph type="body" sz="half" idx="25" hasCustomPrompt="1"/>
          </p:nvPr>
        </p:nvSpPr>
        <p:spPr>
          <a:xfrm>
            <a:off x="7317077" y="1605686"/>
            <a:ext cx="4240741" cy="398426"/>
          </a:xfrm>
          <a:prstGeom prst="rect">
            <a:avLst/>
          </a:prstGeom>
        </p:spPr>
        <p:txBody>
          <a:bodyPr wrap="square" lIns="0" tIns="0" rIns="0" bIns="0" anchor="ctr">
            <a:noAutofit/>
          </a:bodyPr>
          <a:lstStyle>
            <a:lvl1pPr marL="0" indent="0" algn="l">
              <a:buNone/>
              <a:defRPr sz="1904" b="1" baseline="0">
                <a:solidFill>
                  <a:schemeClr val="accent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6" name="Freeform 45"/>
          <p:cNvSpPr>
            <a:spLocks noEditPoints="1"/>
          </p:cNvSpPr>
          <p:nvPr userDrawn="1"/>
        </p:nvSpPr>
        <p:spPr bwMode="auto">
          <a:xfrm>
            <a:off x="6790503" y="3249878"/>
            <a:ext cx="422938" cy="42287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77" name="Text Placeholder 3"/>
          <p:cNvSpPr>
            <a:spLocks noGrp="1"/>
          </p:cNvSpPr>
          <p:nvPr>
            <p:ph type="body" sz="half" idx="26"/>
          </p:nvPr>
        </p:nvSpPr>
        <p:spPr>
          <a:xfrm>
            <a:off x="7317078" y="3186492"/>
            <a:ext cx="424074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78" name="Text Placeholder 3"/>
          <p:cNvSpPr>
            <a:spLocks noGrp="1"/>
          </p:cNvSpPr>
          <p:nvPr>
            <p:ph type="body" sz="half" idx="27" hasCustomPrompt="1"/>
          </p:nvPr>
        </p:nvSpPr>
        <p:spPr>
          <a:xfrm>
            <a:off x="7317077" y="2788066"/>
            <a:ext cx="4240741" cy="398426"/>
          </a:xfrm>
          <a:prstGeom prst="rect">
            <a:avLst/>
          </a:prstGeom>
        </p:spPr>
        <p:txBody>
          <a:bodyPr wrap="square" lIns="0" tIns="0" rIns="0" bIns="0" anchor="ctr">
            <a:noAutofit/>
          </a:bodyPr>
          <a:lstStyle>
            <a:lvl1pPr marL="0" indent="0" algn="l">
              <a:buNone/>
              <a:defRPr sz="1904" b="1" baseline="0">
                <a:solidFill>
                  <a:schemeClr val="accent2"/>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9" name="Freeform 45"/>
          <p:cNvSpPr>
            <a:spLocks noEditPoints="1"/>
          </p:cNvSpPr>
          <p:nvPr userDrawn="1"/>
        </p:nvSpPr>
        <p:spPr bwMode="auto">
          <a:xfrm>
            <a:off x="6790503" y="4459262"/>
            <a:ext cx="422938" cy="42287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80" name="Text Placeholder 3"/>
          <p:cNvSpPr>
            <a:spLocks noGrp="1"/>
          </p:cNvSpPr>
          <p:nvPr>
            <p:ph type="body" sz="half" idx="28"/>
          </p:nvPr>
        </p:nvSpPr>
        <p:spPr>
          <a:xfrm>
            <a:off x="7317078" y="4395877"/>
            <a:ext cx="424074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81" name="Text Placeholder 3"/>
          <p:cNvSpPr>
            <a:spLocks noGrp="1"/>
          </p:cNvSpPr>
          <p:nvPr>
            <p:ph type="body" sz="half" idx="29" hasCustomPrompt="1"/>
          </p:nvPr>
        </p:nvSpPr>
        <p:spPr>
          <a:xfrm>
            <a:off x="7317077" y="3997450"/>
            <a:ext cx="4240741" cy="398426"/>
          </a:xfrm>
          <a:prstGeom prst="rect">
            <a:avLst/>
          </a:prstGeom>
        </p:spPr>
        <p:txBody>
          <a:bodyPr wrap="square" lIns="0" tIns="0" rIns="0" bIns="0" anchor="ctr">
            <a:noAutofit/>
          </a:bodyPr>
          <a:lstStyle>
            <a:lvl1pPr marL="0" indent="0" algn="l">
              <a:buNone/>
              <a:defRPr sz="1904" b="1" baseline="0">
                <a:solidFill>
                  <a:schemeClr val="accent3"/>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82" name="Freeform 45"/>
          <p:cNvSpPr>
            <a:spLocks noEditPoints="1"/>
          </p:cNvSpPr>
          <p:nvPr userDrawn="1"/>
        </p:nvSpPr>
        <p:spPr bwMode="auto">
          <a:xfrm>
            <a:off x="6790503" y="5705848"/>
            <a:ext cx="422938" cy="42287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83" name="Text Placeholder 3"/>
          <p:cNvSpPr>
            <a:spLocks noGrp="1"/>
          </p:cNvSpPr>
          <p:nvPr>
            <p:ph type="body" sz="half" idx="30"/>
          </p:nvPr>
        </p:nvSpPr>
        <p:spPr>
          <a:xfrm>
            <a:off x="7317078" y="5642462"/>
            <a:ext cx="424074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84" name="Text Placeholder 3"/>
          <p:cNvSpPr>
            <a:spLocks noGrp="1"/>
          </p:cNvSpPr>
          <p:nvPr>
            <p:ph type="body" sz="half" idx="31" hasCustomPrompt="1"/>
          </p:nvPr>
        </p:nvSpPr>
        <p:spPr>
          <a:xfrm>
            <a:off x="7317077" y="5244036"/>
            <a:ext cx="4240741" cy="398426"/>
          </a:xfrm>
          <a:prstGeom prst="rect">
            <a:avLst/>
          </a:prstGeom>
        </p:spPr>
        <p:txBody>
          <a:bodyPr wrap="square" lIns="0" tIns="0" rIns="0" bIns="0" anchor="ctr">
            <a:noAutofit/>
          </a:bodyPr>
          <a:lstStyle>
            <a:lvl1pPr marL="0" indent="0" algn="l">
              <a:buNone/>
              <a:defRPr sz="1904" b="1" baseline="0">
                <a:solidFill>
                  <a:schemeClr val="accent4"/>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0" name="Right Arrow Callout 29"/>
          <p:cNvSpPr/>
          <p:nvPr userDrawn="1"/>
        </p:nvSpPr>
        <p:spPr>
          <a:xfrm>
            <a:off x="805122" y="1669537"/>
            <a:ext cx="2885266" cy="2165723"/>
          </a:xfrm>
          <a:prstGeom prst="rightArrowCallout">
            <a:avLst>
              <a:gd name="adj1" fmla="val 18792"/>
              <a:gd name="adj2" fmla="val 9396"/>
              <a:gd name="adj3" fmla="val 13111"/>
              <a:gd name="adj4" fmla="val 909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1" name="Picture Placeholder 7"/>
          <p:cNvSpPr>
            <a:spLocks noGrp="1"/>
          </p:cNvSpPr>
          <p:nvPr>
            <p:ph type="pic" sz="quarter" idx="32" hasCustomPrompt="1"/>
          </p:nvPr>
        </p:nvSpPr>
        <p:spPr>
          <a:xfrm>
            <a:off x="906263" y="1783232"/>
            <a:ext cx="2372331" cy="1917013"/>
          </a:xfrm>
          <a:prstGeom prst="rect">
            <a:avLst/>
          </a:prstGeom>
          <a:solidFill>
            <a:schemeClr val="tx2">
              <a:lumMod val="10000"/>
              <a:lumOff val="90000"/>
            </a:schemeClr>
          </a:solidFill>
          <a:ln w="19050">
            <a:noFill/>
          </a:ln>
        </p:spPr>
        <p:txBody>
          <a:bodyPr tIns="0" bIns="182880" anchor="b"/>
          <a:lstStyle>
            <a:lvl1pPr algn="ctr">
              <a:buNone/>
              <a:defRPr sz="1224" baseline="0">
                <a:solidFill>
                  <a:schemeClr val="tx1">
                    <a:lumMod val="75000"/>
                    <a:lumOff val="25000"/>
                  </a:schemeClr>
                </a:solidFill>
              </a:defRPr>
            </a:lvl1pPr>
          </a:lstStyle>
          <a:p>
            <a:r>
              <a:rPr lang="en-US" dirty="0"/>
              <a:t>Click Icon To Add Image</a:t>
            </a:r>
          </a:p>
        </p:txBody>
      </p:sp>
      <p:sp>
        <p:nvSpPr>
          <p:cNvPr id="32" name="Right Arrow Callout 31"/>
          <p:cNvSpPr/>
          <p:nvPr userDrawn="1"/>
        </p:nvSpPr>
        <p:spPr>
          <a:xfrm>
            <a:off x="805122" y="4015532"/>
            <a:ext cx="2885266" cy="2165723"/>
          </a:xfrm>
          <a:prstGeom prst="rightArrowCallout">
            <a:avLst>
              <a:gd name="adj1" fmla="val 18792"/>
              <a:gd name="adj2" fmla="val 9396"/>
              <a:gd name="adj3" fmla="val 13111"/>
              <a:gd name="adj4" fmla="val 909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4" name="Picture Placeholder 7"/>
          <p:cNvSpPr>
            <a:spLocks noGrp="1"/>
          </p:cNvSpPr>
          <p:nvPr>
            <p:ph type="pic" sz="quarter" idx="33" hasCustomPrompt="1"/>
          </p:nvPr>
        </p:nvSpPr>
        <p:spPr>
          <a:xfrm>
            <a:off x="906263" y="4129227"/>
            <a:ext cx="2372331" cy="1917013"/>
          </a:xfrm>
          <a:prstGeom prst="rect">
            <a:avLst/>
          </a:prstGeom>
          <a:solidFill>
            <a:schemeClr val="tx2">
              <a:lumMod val="10000"/>
              <a:lumOff val="90000"/>
            </a:schemeClr>
          </a:solidFill>
          <a:ln w="19050">
            <a:noFill/>
          </a:ln>
        </p:spPr>
        <p:txBody>
          <a:bodyPr tIns="0" bIns="182880" anchor="b"/>
          <a:lstStyle>
            <a:lvl1pPr algn="ctr">
              <a:buNone/>
              <a:defRPr sz="1224" baseline="0">
                <a:solidFill>
                  <a:schemeClr val="tx1">
                    <a:lumMod val="75000"/>
                    <a:lumOff val="25000"/>
                  </a:schemeClr>
                </a:solidFill>
              </a:defRPr>
            </a:lvl1pPr>
          </a:lstStyle>
          <a:p>
            <a:r>
              <a:rPr lang="en-US" dirty="0"/>
              <a:t>Click Icon To Add Image</a:t>
            </a:r>
          </a:p>
        </p:txBody>
      </p:sp>
      <p:sp>
        <p:nvSpPr>
          <p:cNvPr id="35" name="Right Arrow Callout 34"/>
          <p:cNvSpPr/>
          <p:nvPr userDrawn="1"/>
        </p:nvSpPr>
        <p:spPr>
          <a:xfrm flipH="1">
            <a:off x="3702463" y="1669537"/>
            <a:ext cx="2885266" cy="2165723"/>
          </a:xfrm>
          <a:prstGeom prst="rightArrowCallout">
            <a:avLst>
              <a:gd name="adj1" fmla="val 18792"/>
              <a:gd name="adj2" fmla="val 9396"/>
              <a:gd name="adj3" fmla="val 13111"/>
              <a:gd name="adj4" fmla="val 909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6" name="Picture Placeholder 7"/>
          <p:cNvSpPr>
            <a:spLocks noGrp="1"/>
          </p:cNvSpPr>
          <p:nvPr>
            <p:ph type="pic" sz="quarter" idx="34" hasCustomPrompt="1"/>
          </p:nvPr>
        </p:nvSpPr>
        <p:spPr>
          <a:xfrm>
            <a:off x="4097680" y="1783232"/>
            <a:ext cx="2372331" cy="1917013"/>
          </a:xfrm>
          <a:prstGeom prst="rect">
            <a:avLst/>
          </a:prstGeom>
          <a:solidFill>
            <a:schemeClr val="tx2">
              <a:lumMod val="10000"/>
              <a:lumOff val="90000"/>
            </a:schemeClr>
          </a:solidFill>
          <a:ln w="19050">
            <a:noFill/>
          </a:ln>
        </p:spPr>
        <p:txBody>
          <a:bodyPr tIns="0" bIns="182880" anchor="b"/>
          <a:lstStyle>
            <a:lvl1pPr algn="ctr">
              <a:buNone/>
              <a:defRPr sz="1224" baseline="0">
                <a:solidFill>
                  <a:schemeClr val="tx1">
                    <a:lumMod val="75000"/>
                    <a:lumOff val="25000"/>
                  </a:schemeClr>
                </a:solidFill>
              </a:defRPr>
            </a:lvl1pPr>
          </a:lstStyle>
          <a:p>
            <a:r>
              <a:rPr lang="en-US" dirty="0"/>
              <a:t>Click Icon To Add Image</a:t>
            </a:r>
          </a:p>
        </p:txBody>
      </p:sp>
      <p:sp>
        <p:nvSpPr>
          <p:cNvPr id="37" name="Right Arrow Callout 36"/>
          <p:cNvSpPr/>
          <p:nvPr userDrawn="1"/>
        </p:nvSpPr>
        <p:spPr>
          <a:xfrm flipH="1">
            <a:off x="3702463" y="4015532"/>
            <a:ext cx="2885266" cy="2165723"/>
          </a:xfrm>
          <a:prstGeom prst="rightArrowCallout">
            <a:avLst>
              <a:gd name="adj1" fmla="val 18792"/>
              <a:gd name="adj2" fmla="val 9396"/>
              <a:gd name="adj3" fmla="val 13111"/>
              <a:gd name="adj4" fmla="val 909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8" name="Picture Placeholder 7"/>
          <p:cNvSpPr>
            <a:spLocks noGrp="1"/>
          </p:cNvSpPr>
          <p:nvPr>
            <p:ph type="pic" sz="quarter" idx="35" hasCustomPrompt="1"/>
          </p:nvPr>
        </p:nvSpPr>
        <p:spPr>
          <a:xfrm>
            <a:off x="4097680" y="4129227"/>
            <a:ext cx="2372331" cy="1917013"/>
          </a:xfrm>
          <a:prstGeom prst="rect">
            <a:avLst/>
          </a:prstGeom>
          <a:solidFill>
            <a:schemeClr val="tx2">
              <a:lumMod val="10000"/>
              <a:lumOff val="90000"/>
            </a:schemeClr>
          </a:solidFill>
          <a:ln w="19050">
            <a:noFill/>
          </a:ln>
        </p:spPr>
        <p:txBody>
          <a:bodyPr tIns="0" bIns="182880" anchor="b"/>
          <a:lstStyle>
            <a:lvl1pPr algn="ctr">
              <a:buNone/>
              <a:defRPr sz="1224" baseline="0">
                <a:solidFill>
                  <a:schemeClr val="tx1">
                    <a:lumMod val="75000"/>
                    <a:lumOff val="25000"/>
                  </a:schemeClr>
                </a:solidFill>
              </a:defRPr>
            </a:lvl1pPr>
          </a:lstStyle>
          <a:p>
            <a:r>
              <a:rPr lang="en-US" dirty="0"/>
              <a:t>Click Icon To Add Image</a:t>
            </a:r>
          </a:p>
        </p:txBody>
      </p:sp>
    </p:spTree>
    <p:extLst>
      <p:ext uri="{BB962C8B-B14F-4D97-AF65-F5344CB8AC3E}">
        <p14:creationId xmlns:p14="http://schemas.microsoft.com/office/powerpoint/2010/main" val="324033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p:cTn id="15" dur="500" fill="hold"/>
                                        <p:tgtEl>
                                          <p:spTgt spid="47"/>
                                        </p:tgtEl>
                                        <p:attrNameLst>
                                          <p:attrName>ppt_w</p:attrName>
                                        </p:attrNameLst>
                                      </p:cBhvr>
                                      <p:tavLst>
                                        <p:tav tm="0">
                                          <p:val>
                                            <p:fltVal val="0"/>
                                          </p:val>
                                        </p:tav>
                                        <p:tav tm="100000">
                                          <p:val>
                                            <p:strVal val="#ppt_w"/>
                                          </p:val>
                                        </p:tav>
                                      </p:tavLst>
                                    </p:anim>
                                    <p:anim calcmode="lin" valueType="num">
                                      <p:cBhvr>
                                        <p:cTn id="16" dur="500" fill="hold"/>
                                        <p:tgtEl>
                                          <p:spTgt spid="47"/>
                                        </p:tgtEl>
                                        <p:attrNameLst>
                                          <p:attrName>ppt_h</p:attrName>
                                        </p:attrNameLst>
                                      </p:cBhvr>
                                      <p:tavLst>
                                        <p:tav tm="0">
                                          <p:val>
                                            <p:fltVal val="0"/>
                                          </p:val>
                                        </p:tav>
                                        <p:tav tm="100000">
                                          <p:val>
                                            <p:strVal val="#ppt_h"/>
                                          </p:val>
                                        </p:tav>
                                      </p:tavLst>
                                    </p:anim>
                                    <p:animEffect transition="in" filter="fade">
                                      <p:cBhvr>
                                        <p:cTn id="17" dur="500"/>
                                        <p:tgtEl>
                                          <p:spTgt spid="47"/>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66">
                                            <p:txEl>
                                              <p:pRg st="0" end="0"/>
                                            </p:txEl>
                                          </p:spTgt>
                                        </p:tgtEl>
                                        <p:attrNameLst>
                                          <p:attrName>style.visibility</p:attrName>
                                        </p:attrNameLst>
                                      </p:cBhvr>
                                      <p:to>
                                        <p:strVal val="visible"/>
                                      </p:to>
                                    </p:set>
                                    <p:animEffect transition="in" filter="wipe(up)">
                                      <p:cBhvr>
                                        <p:cTn id="21" dur="500"/>
                                        <p:tgtEl>
                                          <p:spTgt spid="66">
                                            <p:txEl>
                                              <p:pRg st="0" end="0"/>
                                            </p:txEl>
                                          </p:spTgt>
                                        </p:tgtEl>
                                      </p:cBhvr>
                                    </p:animEffect>
                                  </p:childTnLst>
                                </p:cTn>
                              </p:par>
                            </p:childTnLst>
                          </p:cTn>
                        </p:par>
                        <p:par>
                          <p:cTn id="22" fill="hold">
                            <p:stCondLst>
                              <p:cond delay="2000"/>
                            </p:stCondLst>
                            <p:childTnLst>
                              <p:par>
                                <p:cTn id="23" presetID="22" presetClass="entr" presetSubtype="8" fill="hold" grpId="0" nodeType="afterEffect" nodePh="1">
                                  <p:stCondLst>
                                    <p:cond delay="0"/>
                                  </p:stCondLst>
                                  <p:endCondLst>
                                    <p:cond evt="begin" delay="0">
                                      <p:tn val="23"/>
                                    </p:cond>
                                  </p:endCondLst>
                                  <p:childTnLst>
                                    <p:set>
                                      <p:cBhvr>
                                        <p:cTn id="24" dur="1" fill="hold">
                                          <p:stCondLst>
                                            <p:cond delay="0"/>
                                          </p:stCondLst>
                                        </p:cTn>
                                        <p:tgtEl>
                                          <p:spTgt spid="59">
                                            <p:txEl>
                                              <p:pRg st="0" end="0"/>
                                            </p:txEl>
                                          </p:spTgt>
                                        </p:tgtEl>
                                        <p:attrNameLst>
                                          <p:attrName>style.visibility</p:attrName>
                                        </p:attrNameLst>
                                      </p:cBhvr>
                                      <p:to>
                                        <p:strVal val="visible"/>
                                      </p:to>
                                    </p:set>
                                    <p:animEffect transition="in" filter="wipe(left)">
                                      <p:cBhvr>
                                        <p:cTn id="25" dur="500"/>
                                        <p:tgtEl>
                                          <p:spTgt spid="59">
                                            <p:txEl>
                                              <p:pRg st="0" end="0"/>
                                            </p:txEl>
                                          </p:spTgt>
                                        </p:tgtEl>
                                      </p:cBhvr>
                                    </p:animEffect>
                                  </p:childTnLst>
                                </p:cTn>
                              </p:par>
                            </p:childTnLst>
                          </p:cTn>
                        </p:par>
                        <p:par>
                          <p:cTn id="26" fill="hold">
                            <p:stCondLst>
                              <p:cond delay="2500"/>
                            </p:stCondLst>
                            <p:childTnLst>
                              <p:par>
                                <p:cTn id="27" presetID="53" presetClass="entr" presetSubtype="0" fill="hold" grpId="0" nodeType="afterEffect">
                                  <p:stCondLst>
                                    <p:cond delay="0"/>
                                  </p:stCondLst>
                                  <p:childTnLst>
                                    <p:set>
                                      <p:cBhvr>
                                        <p:cTn id="28" dur="1" fill="hold">
                                          <p:stCondLst>
                                            <p:cond delay="0"/>
                                          </p:stCondLst>
                                        </p:cTn>
                                        <p:tgtEl>
                                          <p:spTgt spid="76"/>
                                        </p:tgtEl>
                                        <p:attrNameLst>
                                          <p:attrName>style.visibility</p:attrName>
                                        </p:attrNameLst>
                                      </p:cBhvr>
                                      <p:to>
                                        <p:strVal val="visible"/>
                                      </p:to>
                                    </p:set>
                                    <p:anim calcmode="lin" valueType="num">
                                      <p:cBhvr>
                                        <p:cTn id="29" dur="500" fill="hold"/>
                                        <p:tgtEl>
                                          <p:spTgt spid="76"/>
                                        </p:tgtEl>
                                        <p:attrNameLst>
                                          <p:attrName>ppt_w</p:attrName>
                                        </p:attrNameLst>
                                      </p:cBhvr>
                                      <p:tavLst>
                                        <p:tav tm="0">
                                          <p:val>
                                            <p:fltVal val="0"/>
                                          </p:val>
                                        </p:tav>
                                        <p:tav tm="100000">
                                          <p:val>
                                            <p:strVal val="#ppt_w"/>
                                          </p:val>
                                        </p:tav>
                                      </p:tavLst>
                                    </p:anim>
                                    <p:anim calcmode="lin" valueType="num">
                                      <p:cBhvr>
                                        <p:cTn id="30" dur="500" fill="hold"/>
                                        <p:tgtEl>
                                          <p:spTgt spid="76"/>
                                        </p:tgtEl>
                                        <p:attrNameLst>
                                          <p:attrName>ppt_h</p:attrName>
                                        </p:attrNameLst>
                                      </p:cBhvr>
                                      <p:tavLst>
                                        <p:tav tm="0">
                                          <p:val>
                                            <p:fltVal val="0"/>
                                          </p:val>
                                        </p:tav>
                                        <p:tav tm="100000">
                                          <p:val>
                                            <p:strVal val="#ppt_h"/>
                                          </p:val>
                                        </p:tav>
                                      </p:tavLst>
                                    </p:anim>
                                    <p:animEffect transition="in" filter="fade">
                                      <p:cBhvr>
                                        <p:cTn id="31" dur="500"/>
                                        <p:tgtEl>
                                          <p:spTgt spid="76"/>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78">
                                            <p:txEl>
                                              <p:pRg st="0" end="0"/>
                                            </p:txEl>
                                          </p:spTgt>
                                        </p:tgtEl>
                                        <p:attrNameLst>
                                          <p:attrName>style.visibility</p:attrName>
                                        </p:attrNameLst>
                                      </p:cBhvr>
                                      <p:to>
                                        <p:strVal val="visible"/>
                                      </p:to>
                                    </p:set>
                                    <p:animEffect transition="in" filter="wipe(up)">
                                      <p:cBhvr>
                                        <p:cTn id="35" dur="500"/>
                                        <p:tgtEl>
                                          <p:spTgt spid="78">
                                            <p:txEl>
                                              <p:pRg st="0" end="0"/>
                                            </p:txEl>
                                          </p:spTgt>
                                        </p:tgtEl>
                                      </p:cBhvr>
                                    </p:animEffect>
                                  </p:childTnLst>
                                </p:cTn>
                              </p:par>
                            </p:childTnLst>
                          </p:cTn>
                        </p:par>
                        <p:par>
                          <p:cTn id="36" fill="hold">
                            <p:stCondLst>
                              <p:cond delay="3500"/>
                            </p:stCondLst>
                            <p:childTnLst>
                              <p:par>
                                <p:cTn id="37" presetID="22" presetClass="entr" presetSubtype="8" fill="hold" grpId="0" nodeType="afterEffect" nodePh="1">
                                  <p:stCondLst>
                                    <p:cond delay="0"/>
                                  </p:stCondLst>
                                  <p:endCondLst>
                                    <p:cond evt="begin" delay="0">
                                      <p:tn val="37"/>
                                    </p:cond>
                                  </p:endCondLst>
                                  <p:childTnLst>
                                    <p:set>
                                      <p:cBhvr>
                                        <p:cTn id="38" dur="1" fill="hold">
                                          <p:stCondLst>
                                            <p:cond delay="0"/>
                                          </p:stCondLst>
                                        </p:cTn>
                                        <p:tgtEl>
                                          <p:spTgt spid="77">
                                            <p:txEl>
                                              <p:pRg st="0" end="0"/>
                                            </p:txEl>
                                          </p:spTgt>
                                        </p:tgtEl>
                                        <p:attrNameLst>
                                          <p:attrName>style.visibility</p:attrName>
                                        </p:attrNameLst>
                                      </p:cBhvr>
                                      <p:to>
                                        <p:strVal val="visible"/>
                                      </p:to>
                                    </p:set>
                                    <p:animEffect transition="in" filter="wipe(left)">
                                      <p:cBhvr>
                                        <p:cTn id="39" dur="500"/>
                                        <p:tgtEl>
                                          <p:spTgt spid="77">
                                            <p:txEl>
                                              <p:pRg st="0" end="0"/>
                                            </p:txEl>
                                          </p:spTgt>
                                        </p:tgtEl>
                                      </p:cBhvr>
                                    </p:animEffect>
                                  </p:childTnLst>
                                </p:cTn>
                              </p:par>
                            </p:childTnLst>
                          </p:cTn>
                        </p:par>
                        <p:par>
                          <p:cTn id="40" fill="hold">
                            <p:stCondLst>
                              <p:cond delay="4000"/>
                            </p:stCondLst>
                            <p:childTnLst>
                              <p:par>
                                <p:cTn id="41" presetID="53" presetClass="entr" presetSubtype="0" fill="hold" grpId="0" nodeType="after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animEffect transition="in" filter="fade">
                                      <p:cBhvr>
                                        <p:cTn id="45" dur="500"/>
                                        <p:tgtEl>
                                          <p:spTgt spid="79"/>
                                        </p:tgtEl>
                                      </p:cBhvr>
                                    </p:animEffect>
                                  </p:childTnLst>
                                </p:cTn>
                              </p:par>
                            </p:childTnLst>
                          </p:cTn>
                        </p:par>
                        <p:par>
                          <p:cTn id="46" fill="hold">
                            <p:stCondLst>
                              <p:cond delay="4500"/>
                            </p:stCondLst>
                            <p:childTnLst>
                              <p:par>
                                <p:cTn id="47" presetID="22" presetClass="entr" presetSubtype="1" fill="hold" grpId="0" nodeType="afterEffect">
                                  <p:stCondLst>
                                    <p:cond delay="0"/>
                                  </p:stCondLst>
                                  <p:childTnLst>
                                    <p:set>
                                      <p:cBhvr>
                                        <p:cTn id="48" dur="1" fill="hold">
                                          <p:stCondLst>
                                            <p:cond delay="0"/>
                                          </p:stCondLst>
                                        </p:cTn>
                                        <p:tgtEl>
                                          <p:spTgt spid="81">
                                            <p:txEl>
                                              <p:pRg st="0" end="0"/>
                                            </p:txEl>
                                          </p:spTgt>
                                        </p:tgtEl>
                                        <p:attrNameLst>
                                          <p:attrName>style.visibility</p:attrName>
                                        </p:attrNameLst>
                                      </p:cBhvr>
                                      <p:to>
                                        <p:strVal val="visible"/>
                                      </p:to>
                                    </p:set>
                                    <p:animEffect transition="in" filter="wipe(up)">
                                      <p:cBhvr>
                                        <p:cTn id="49" dur="500"/>
                                        <p:tgtEl>
                                          <p:spTgt spid="81">
                                            <p:txEl>
                                              <p:pRg st="0" end="0"/>
                                            </p:txEl>
                                          </p:spTgt>
                                        </p:tgtEl>
                                      </p:cBhvr>
                                    </p:animEffect>
                                  </p:childTnLst>
                                </p:cTn>
                              </p:par>
                            </p:childTnLst>
                          </p:cTn>
                        </p:par>
                        <p:par>
                          <p:cTn id="50" fill="hold">
                            <p:stCondLst>
                              <p:cond delay="5000"/>
                            </p:stCondLst>
                            <p:childTnLst>
                              <p:par>
                                <p:cTn id="51" presetID="22" presetClass="entr" presetSubtype="8" fill="hold" grpId="0" nodeType="afterEffect" nodePh="1">
                                  <p:stCondLst>
                                    <p:cond delay="0"/>
                                  </p:stCondLst>
                                  <p:endCondLst>
                                    <p:cond evt="begin" delay="0">
                                      <p:tn val="51"/>
                                    </p:cond>
                                  </p:endCondLst>
                                  <p:childTnLst>
                                    <p:set>
                                      <p:cBhvr>
                                        <p:cTn id="52" dur="1" fill="hold">
                                          <p:stCondLst>
                                            <p:cond delay="0"/>
                                          </p:stCondLst>
                                        </p:cTn>
                                        <p:tgtEl>
                                          <p:spTgt spid="80">
                                            <p:txEl>
                                              <p:pRg st="0" end="0"/>
                                            </p:txEl>
                                          </p:spTgt>
                                        </p:tgtEl>
                                        <p:attrNameLst>
                                          <p:attrName>style.visibility</p:attrName>
                                        </p:attrNameLst>
                                      </p:cBhvr>
                                      <p:to>
                                        <p:strVal val="visible"/>
                                      </p:to>
                                    </p:set>
                                    <p:animEffect transition="in" filter="wipe(left)">
                                      <p:cBhvr>
                                        <p:cTn id="53" dur="500"/>
                                        <p:tgtEl>
                                          <p:spTgt spid="80">
                                            <p:txEl>
                                              <p:pRg st="0" end="0"/>
                                            </p:txEl>
                                          </p:spTgt>
                                        </p:tgtEl>
                                      </p:cBhvr>
                                    </p:animEffect>
                                  </p:childTnLst>
                                </p:cTn>
                              </p:par>
                            </p:childTnLst>
                          </p:cTn>
                        </p:par>
                        <p:par>
                          <p:cTn id="54" fill="hold">
                            <p:stCondLst>
                              <p:cond delay="5500"/>
                            </p:stCondLst>
                            <p:childTnLst>
                              <p:par>
                                <p:cTn id="55" presetID="53" presetClass="entr" presetSubtype="0" fill="hold" grpId="0" nodeType="afterEffect">
                                  <p:stCondLst>
                                    <p:cond delay="0"/>
                                  </p:stCondLst>
                                  <p:childTnLst>
                                    <p:set>
                                      <p:cBhvr>
                                        <p:cTn id="56" dur="1" fill="hold">
                                          <p:stCondLst>
                                            <p:cond delay="0"/>
                                          </p:stCondLst>
                                        </p:cTn>
                                        <p:tgtEl>
                                          <p:spTgt spid="82"/>
                                        </p:tgtEl>
                                        <p:attrNameLst>
                                          <p:attrName>style.visibility</p:attrName>
                                        </p:attrNameLst>
                                      </p:cBhvr>
                                      <p:to>
                                        <p:strVal val="visible"/>
                                      </p:to>
                                    </p:set>
                                    <p:anim calcmode="lin" valueType="num">
                                      <p:cBhvr>
                                        <p:cTn id="57" dur="500" fill="hold"/>
                                        <p:tgtEl>
                                          <p:spTgt spid="82"/>
                                        </p:tgtEl>
                                        <p:attrNameLst>
                                          <p:attrName>ppt_w</p:attrName>
                                        </p:attrNameLst>
                                      </p:cBhvr>
                                      <p:tavLst>
                                        <p:tav tm="0">
                                          <p:val>
                                            <p:fltVal val="0"/>
                                          </p:val>
                                        </p:tav>
                                        <p:tav tm="100000">
                                          <p:val>
                                            <p:strVal val="#ppt_w"/>
                                          </p:val>
                                        </p:tav>
                                      </p:tavLst>
                                    </p:anim>
                                    <p:anim calcmode="lin" valueType="num">
                                      <p:cBhvr>
                                        <p:cTn id="58" dur="500" fill="hold"/>
                                        <p:tgtEl>
                                          <p:spTgt spid="82"/>
                                        </p:tgtEl>
                                        <p:attrNameLst>
                                          <p:attrName>ppt_h</p:attrName>
                                        </p:attrNameLst>
                                      </p:cBhvr>
                                      <p:tavLst>
                                        <p:tav tm="0">
                                          <p:val>
                                            <p:fltVal val="0"/>
                                          </p:val>
                                        </p:tav>
                                        <p:tav tm="100000">
                                          <p:val>
                                            <p:strVal val="#ppt_h"/>
                                          </p:val>
                                        </p:tav>
                                      </p:tavLst>
                                    </p:anim>
                                    <p:animEffect transition="in" filter="fade">
                                      <p:cBhvr>
                                        <p:cTn id="59" dur="500"/>
                                        <p:tgtEl>
                                          <p:spTgt spid="82"/>
                                        </p:tgtEl>
                                      </p:cBhvr>
                                    </p:animEffect>
                                  </p:childTnLst>
                                </p:cTn>
                              </p:par>
                            </p:childTnLst>
                          </p:cTn>
                        </p:par>
                        <p:par>
                          <p:cTn id="60" fill="hold">
                            <p:stCondLst>
                              <p:cond delay="6000"/>
                            </p:stCondLst>
                            <p:childTnLst>
                              <p:par>
                                <p:cTn id="61" presetID="22" presetClass="entr" presetSubtype="1" fill="hold" grpId="0" nodeType="afterEffect">
                                  <p:stCondLst>
                                    <p:cond delay="0"/>
                                  </p:stCondLst>
                                  <p:childTnLst>
                                    <p:set>
                                      <p:cBhvr>
                                        <p:cTn id="62" dur="1" fill="hold">
                                          <p:stCondLst>
                                            <p:cond delay="0"/>
                                          </p:stCondLst>
                                        </p:cTn>
                                        <p:tgtEl>
                                          <p:spTgt spid="84">
                                            <p:txEl>
                                              <p:pRg st="0" end="0"/>
                                            </p:txEl>
                                          </p:spTgt>
                                        </p:tgtEl>
                                        <p:attrNameLst>
                                          <p:attrName>style.visibility</p:attrName>
                                        </p:attrNameLst>
                                      </p:cBhvr>
                                      <p:to>
                                        <p:strVal val="visible"/>
                                      </p:to>
                                    </p:set>
                                    <p:animEffect transition="in" filter="wipe(up)">
                                      <p:cBhvr>
                                        <p:cTn id="63" dur="500"/>
                                        <p:tgtEl>
                                          <p:spTgt spid="84">
                                            <p:txEl>
                                              <p:pRg st="0" end="0"/>
                                            </p:txEl>
                                          </p:spTgt>
                                        </p:tgtEl>
                                      </p:cBhvr>
                                    </p:animEffect>
                                  </p:childTnLst>
                                </p:cTn>
                              </p:par>
                            </p:childTnLst>
                          </p:cTn>
                        </p:par>
                        <p:par>
                          <p:cTn id="64" fill="hold">
                            <p:stCondLst>
                              <p:cond delay="6500"/>
                            </p:stCondLst>
                            <p:childTnLst>
                              <p:par>
                                <p:cTn id="65" presetID="22" presetClass="entr" presetSubtype="8" fill="hold" grpId="0" nodeType="afterEffect" nodePh="1">
                                  <p:stCondLst>
                                    <p:cond delay="0"/>
                                  </p:stCondLst>
                                  <p:endCondLst>
                                    <p:cond evt="begin" delay="0">
                                      <p:tn val="65"/>
                                    </p:cond>
                                  </p:endCondLst>
                                  <p:childTnLst>
                                    <p:set>
                                      <p:cBhvr>
                                        <p:cTn id="66" dur="1" fill="hold">
                                          <p:stCondLst>
                                            <p:cond delay="0"/>
                                          </p:stCondLst>
                                        </p:cTn>
                                        <p:tgtEl>
                                          <p:spTgt spid="83">
                                            <p:txEl>
                                              <p:pRg st="0" end="0"/>
                                            </p:txEl>
                                          </p:spTgt>
                                        </p:tgtEl>
                                        <p:attrNameLst>
                                          <p:attrName>style.visibility</p:attrName>
                                        </p:attrNameLst>
                                      </p:cBhvr>
                                      <p:to>
                                        <p:strVal val="visible"/>
                                      </p:to>
                                    </p:set>
                                    <p:animEffect transition="in" filter="wipe(left)">
                                      <p:cBhvr>
                                        <p:cTn id="67" dur="500"/>
                                        <p:tgtEl>
                                          <p:spTgt spid="83">
                                            <p:txEl>
                                              <p:pRg st="0" end="0"/>
                                            </p:txEl>
                                          </p:spTgt>
                                        </p:tgtEl>
                                      </p:cBhvr>
                                    </p:animEffect>
                                  </p:childTnLst>
                                </p:cTn>
                              </p:par>
                            </p:childTnLst>
                          </p:cTn>
                        </p:par>
                        <p:par>
                          <p:cTn id="68" fill="hold">
                            <p:stCondLst>
                              <p:cond delay="7000"/>
                            </p:stCondLst>
                            <p:childTnLst>
                              <p:par>
                                <p:cTn id="69" presetID="2" presetClass="entr" presetSubtype="8" accel="50000" decel="5000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fill="hold"/>
                                        <p:tgtEl>
                                          <p:spTgt spid="30"/>
                                        </p:tgtEl>
                                        <p:attrNameLst>
                                          <p:attrName>ppt_x</p:attrName>
                                        </p:attrNameLst>
                                      </p:cBhvr>
                                      <p:tavLst>
                                        <p:tav tm="0">
                                          <p:val>
                                            <p:strVal val="0-#ppt_w/2"/>
                                          </p:val>
                                        </p:tav>
                                        <p:tav tm="100000">
                                          <p:val>
                                            <p:strVal val="#ppt_x"/>
                                          </p:val>
                                        </p:tav>
                                      </p:tavLst>
                                    </p:anim>
                                    <p:anim calcmode="lin" valueType="num">
                                      <p:cBhvr additive="base">
                                        <p:cTn id="72" dur="500" fill="hold"/>
                                        <p:tgtEl>
                                          <p:spTgt spid="30"/>
                                        </p:tgtEl>
                                        <p:attrNameLst>
                                          <p:attrName>ppt_y</p:attrName>
                                        </p:attrNameLst>
                                      </p:cBhvr>
                                      <p:tavLst>
                                        <p:tav tm="0">
                                          <p:val>
                                            <p:strVal val="#ppt_y"/>
                                          </p:val>
                                        </p:tav>
                                        <p:tav tm="100000">
                                          <p:val>
                                            <p:strVal val="#ppt_y"/>
                                          </p:val>
                                        </p:tav>
                                      </p:tavLst>
                                    </p:anim>
                                  </p:childTnLst>
                                </p:cTn>
                              </p:par>
                            </p:childTnLst>
                          </p:cTn>
                        </p:par>
                        <p:par>
                          <p:cTn id="73" fill="hold">
                            <p:stCondLst>
                              <p:cond delay="7500"/>
                            </p:stCondLst>
                            <p:childTnLst>
                              <p:par>
                                <p:cTn id="74" presetID="53" presetClass="entr" presetSubtype="0" fill="hold" grpId="0" nodeType="afterEffect">
                                  <p:stCondLst>
                                    <p:cond delay="0"/>
                                  </p:stCondLst>
                                  <p:childTnLst>
                                    <p:set>
                                      <p:cBhvr>
                                        <p:cTn id="75" dur="1" fill="hold">
                                          <p:stCondLst>
                                            <p:cond delay="0"/>
                                          </p:stCondLst>
                                        </p:cTn>
                                        <p:tgtEl>
                                          <p:spTgt spid="31"/>
                                        </p:tgtEl>
                                        <p:attrNameLst>
                                          <p:attrName>style.visibility</p:attrName>
                                        </p:attrNameLst>
                                      </p:cBhvr>
                                      <p:to>
                                        <p:strVal val="visible"/>
                                      </p:to>
                                    </p:set>
                                    <p:anim calcmode="lin" valueType="num">
                                      <p:cBhvr>
                                        <p:cTn id="76" dur="500" fill="hold"/>
                                        <p:tgtEl>
                                          <p:spTgt spid="31"/>
                                        </p:tgtEl>
                                        <p:attrNameLst>
                                          <p:attrName>ppt_w</p:attrName>
                                        </p:attrNameLst>
                                      </p:cBhvr>
                                      <p:tavLst>
                                        <p:tav tm="0">
                                          <p:val>
                                            <p:fltVal val="0"/>
                                          </p:val>
                                        </p:tav>
                                        <p:tav tm="100000">
                                          <p:val>
                                            <p:strVal val="#ppt_w"/>
                                          </p:val>
                                        </p:tav>
                                      </p:tavLst>
                                    </p:anim>
                                    <p:anim calcmode="lin" valueType="num">
                                      <p:cBhvr>
                                        <p:cTn id="77" dur="500" fill="hold"/>
                                        <p:tgtEl>
                                          <p:spTgt spid="31"/>
                                        </p:tgtEl>
                                        <p:attrNameLst>
                                          <p:attrName>ppt_h</p:attrName>
                                        </p:attrNameLst>
                                      </p:cBhvr>
                                      <p:tavLst>
                                        <p:tav tm="0">
                                          <p:val>
                                            <p:fltVal val="0"/>
                                          </p:val>
                                        </p:tav>
                                        <p:tav tm="100000">
                                          <p:val>
                                            <p:strVal val="#ppt_h"/>
                                          </p:val>
                                        </p:tav>
                                      </p:tavLst>
                                    </p:anim>
                                    <p:animEffect transition="in" filter="fade">
                                      <p:cBhvr>
                                        <p:cTn id="78" dur="500"/>
                                        <p:tgtEl>
                                          <p:spTgt spid="31"/>
                                        </p:tgtEl>
                                      </p:cBhvr>
                                    </p:animEffect>
                                  </p:childTnLst>
                                </p:cTn>
                              </p:par>
                            </p:childTnLst>
                          </p:cTn>
                        </p:par>
                        <p:par>
                          <p:cTn id="79" fill="hold">
                            <p:stCondLst>
                              <p:cond delay="8000"/>
                            </p:stCondLst>
                            <p:childTnLst>
                              <p:par>
                                <p:cTn id="80" presetID="2" presetClass="entr" presetSubtype="8" accel="50000" decel="50000"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 calcmode="lin" valueType="num">
                                      <p:cBhvr additive="base">
                                        <p:cTn id="82" dur="500" fill="hold"/>
                                        <p:tgtEl>
                                          <p:spTgt spid="32"/>
                                        </p:tgtEl>
                                        <p:attrNameLst>
                                          <p:attrName>ppt_x</p:attrName>
                                        </p:attrNameLst>
                                      </p:cBhvr>
                                      <p:tavLst>
                                        <p:tav tm="0">
                                          <p:val>
                                            <p:strVal val="0-#ppt_w/2"/>
                                          </p:val>
                                        </p:tav>
                                        <p:tav tm="100000">
                                          <p:val>
                                            <p:strVal val="#ppt_x"/>
                                          </p:val>
                                        </p:tav>
                                      </p:tavLst>
                                    </p:anim>
                                    <p:anim calcmode="lin" valueType="num">
                                      <p:cBhvr additive="base">
                                        <p:cTn id="83" dur="500" fill="hold"/>
                                        <p:tgtEl>
                                          <p:spTgt spid="32"/>
                                        </p:tgtEl>
                                        <p:attrNameLst>
                                          <p:attrName>ppt_y</p:attrName>
                                        </p:attrNameLst>
                                      </p:cBhvr>
                                      <p:tavLst>
                                        <p:tav tm="0">
                                          <p:val>
                                            <p:strVal val="#ppt_y"/>
                                          </p:val>
                                        </p:tav>
                                        <p:tav tm="100000">
                                          <p:val>
                                            <p:strVal val="#ppt_y"/>
                                          </p:val>
                                        </p:tav>
                                      </p:tavLst>
                                    </p:anim>
                                  </p:childTnLst>
                                </p:cTn>
                              </p:par>
                            </p:childTnLst>
                          </p:cTn>
                        </p:par>
                        <p:par>
                          <p:cTn id="84" fill="hold">
                            <p:stCondLst>
                              <p:cond delay="8500"/>
                            </p:stCondLst>
                            <p:childTnLst>
                              <p:par>
                                <p:cTn id="85" presetID="53" presetClass="entr" presetSubtype="0"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childTnLst>
                          </p:cTn>
                        </p:par>
                        <p:par>
                          <p:cTn id="90" fill="hold">
                            <p:stCondLst>
                              <p:cond delay="9000"/>
                            </p:stCondLst>
                            <p:childTnLst>
                              <p:par>
                                <p:cTn id="91" presetID="2" presetClass="entr" presetSubtype="8" accel="50000" decel="50000" fill="hold" grpId="0" nodeType="after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0-#ppt_w/2"/>
                                          </p:val>
                                        </p:tav>
                                        <p:tav tm="100000">
                                          <p:val>
                                            <p:strVal val="#ppt_x"/>
                                          </p:val>
                                        </p:tav>
                                      </p:tavLst>
                                    </p:anim>
                                    <p:anim calcmode="lin" valueType="num">
                                      <p:cBhvr additive="base">
                                        <p:cTn id="94" dur="500" fill="hold"/>
                                        <p:tgtEl>
                                          <p:spTgt spid="35"/>
                                        </p:tgtEl>
                                        <p:attrNameLst>
                                          <p:attrName>ppt_y</p:attrName>
                                        </p:attrNameLst>
                                      </p:cBhvr>
                                      <p:tavLst>
                                        <p:tav tm="0">
                                          <p:val>
                                            <p:strVal val="#ppt_y"/>
                                          </p:val>
                                        </p:tav>
                                        <p:tav tm="100000">
                                          <p:val>
                                            <p:strVal val="#ppt_y"/>
                                          </p:val>
                                        </p:tav>
                                      </p:tavLst>
                                    </p:anim>
                                  </p:childTnLst>
                                </p:cTn>
                              </p:par>
                            </p:childTnLst>
                          </p:cTn>
                        </p:par>
                        <p:par>
                          <p:cTn id="95" fill="hold">
                            <p:stCondLst>
                              <p:cond delay="9500"/>
                            </p:stCondLst>
                            <p:childTnLst>
                              <p:par>
                                <p:cTn id="96" presetID="53" presetClass="entr" presetSubtype="0" fill="hold" grpId="0" nodeType="afterEffect">
                                  <p:stCondLst>
                                    <p:cond delay="0"/>
                                  </p:stCondLst>
                                  <p:childTnLst>
                                    <p:set>
                                      <p:cBhvr>
                                        <p:cTn id="97" dur="1" fill="hold">
                                          <p:stCondLst>
                                            <p:cond delay="0"/>
                                          </p:stCondLst>
                                        </p:cTn>
                                        <p:tgtEl>
                                          <p:spTgt spid="36"/>
                                        </p:tgtEl>
                                        <p:attrNameLst>
                                          <p:attrName>style.visibility</p:attrName>
                                        </p:attrNameLst>
                                      </p:cBhvr>
                                      <p:to>
                                        <p:strVal val="visible"/>
                                      </p:to>
                                    </p:set>
                                    <p:anim calcmode="lin" valueType="num">
                                      <p:cBhvr>
                                        <p:cTn id="98" dur="500" fill="hold"/>
                                        <p:tgtEl>
                                          <p:spTgt spid="36"/>
                                        </p:tgtEl>
                                        <p:attrNameLst>
                                          <p:attrName>ppt_w</p:attrName>
                                        </p:attrNameLst>
                                      </p:cBhvr>
                                      <p:tavLst>
                                        <p:tav tm="0">
                                          <p:val>
                                            <p:fltVal val="0"/>
                                          </p:val>
                                        </p:tav>
                                        <p:tav tm="100000">
                                          <p:val>
                                            <p:strVal val="#ppt_w"/>
                                          </p:val>
                                        </p:tav>
                                      </p:tavLst>
                                    </p:anim>
                                    <p:anim calcmode="lin" valueType="num">
                                      <p:cBhvr>
                                        <p:cTn id="99" dur="500" fill="hold"/>
                                        <p:tgtEl>
                                          <p:spTgt spid="36"/>
                                        </p:tgtEl>
                                        <p:attrNameLst>
                                          <p:attrName>ppt_h</p:attrName>
                                        </p:attrNameLst>
                                      </p:cBhvr>
                                      <p:tavLst>
                                        <p:tav tm="0">
                                          <p:val>
                                            <p:fltVal val="0"/>
                                          </p:val>
                                        </p:tav>
                                        <p:tav tm="100000">
                                          <p:val>
                                            <p:strVal val="#ppt_h"/>
                                          </p:val>
                                        </p:tav>
                                      </p:tavLst>
                                    </p:anim>
                                    <p:animEffect transition="in" filter="fade">
                                      <p:cBhvr>
                                        <p:cTn id="100" dur="500"/>
                                        <p:tgtEl>
                                          <p:spTgt spid="36"/>
                                        </p:tgtEl>
                                      </p:cBhvr>
                                    </p:animEffect>
                                  </p:childTnLst>
                                </p:cTn>
                              </p:par>
                            </p:childTnLst>
                          </p:cTn>
                        </p:par>
                        <p:par>
                          <p:cTn id="101" fill="hold">
                            <p:stCondLst>
                              <p:cond delay="10000"/>
                            </p:stCondLst>
                            <p:childTnLst>
                              <p:par>
                                <p:cTn id="102" presetID="2" presetClass="entr" presetSubtype="8" accel="50000" decel="50000" fill="hold" grpId="0" nodeType="afterEffect">
                                  <p:stCondLst>
                                    <p:cond delay="0"/>
                                  </p:stCondLst>
                                  <p:childTnLst>
                                    <p:set>
                                      <p:cBhvr>
                                        <p:cTn id="103" dur="1" fill="hold">
                                          <p:stCondLst>
                                            <p:cond delay="0"/>
                                          </p:stCondLst>
                                        </p:cTn>
                                        <p:tgtEl>
                                          <p:spTgt spid="37"/>
                                        </p:tgtEl>
                                        <p:attrNameLst>
                                          <p:attrName>style.visibility</p:attrName>
                                        </p:attrNameLst>
                                      </p:cBhvr>
                                      <p:to>
                                        <p:strVal val="visible"/>
                                      </p:to>
                                    </p:set>
                                    <p:anim calcmode="lin" valueType="num">
                                      <p:cBhvr additive="base">
                                        <p:cTn id="104" dur="500" fill="hold"/>
                                        <p:tgtEl>
                                          <p:spTgt spid="37"/>
                                        </p:tgtEl>
                                        <p:attrNameLst>
                                          <p:attrName>ppt_x</p:attrName>
                                        </p:attrNameLst>
                                      </p:cBhvr>
                                      <p:tavLst>
                                        <p:tav tm="0">
                                          <p:val>
                                            <p:strVal val="0-#ppt_w/2"/>
                                          </p:val>
                                        </p:tav>
                                        <p:tav tm="100000">
                                          <p:val>
                                            <p:strVal val="#ppt_x"/>
                                          </p:val>
                                        </p:tav>
                                      </p:tavLst>
                                    </p:anim>
                                    <p:anim calcmode="lin" valueType="num">
                                      <p:cBhvr additive="base">
                                        <p:cTn id="105" dur="500" fill="hold"/>
                                        <p:tgtEl>
                                          <p:spTgt spid="37"/>
                                        </p:tgtEl>
                                        <p:attrNameLst>
                                          <p:attrName>ppt_y</p:attrName>
                                        </p:attrNameLst>
                                      </p:cBhvr>
                                      <p:tavLst>
                                        <p:tav tm="0">
                                          <p:val>
                                            <p:strVal val="#ppt_y"/>
                                          </p:val>
                                        </p:tav>
                                        <p:tav tm="100000">
                                          <p:val>
                                            <p:strVal val="#ppt_y"/>
                                          </p:val>
                                        </p:tav>
                                      </p:tavLst>
                                    </p:anim>
                                  </p:childTnLst>
                                </p:cTn>
                              </p:par>
                            </p:childTnLst>
                          </p:cTn>
                        </p:par>
                        <p:par>
                          <p:cTn id="106" fill="hold">
                            <p:stCondLst>
                              <p:cond delay="10500"/>
                            </p:stCondLst>
                            <p:childTnLst>
                              <p:par>
                                <p:cTn id="107" presetID="53" presetClass="entr" presetSubtype="0" fill="hold" grpId="0" nodeType="afterEffect">
                                  <p:stCondLst>
                                    <p:cond delay="0"/>
                                  </p:stCondLst>
                                  <p:childTnLst>
                                    <p:set>
                                      <p:cBhvr>
                                        <p:cTn id="108" dur="1" fill="hold">
                                          <p:stCondLst>
                                            <p:cond delay="0"/>
                                          </p:stCondLst>
                                        </p:cTn>
                                        <p:tgtEl>
                                          <p:spTgt spid="48"/>
                                        </p:tgtEl>
                                        <p:attrNameLst>
                                          <p:attrName>style.visibility</p:attrName>
                                        </p:attrNameLst>
                                      </p:cBhvr>
                                      <p:to>
                                        <p:strVal val="visible"/>
                                      </p:to>
                                    </p:set>
                                    <p:anim calcmode="lin" valueType="num">
                                      <p:cBhvr>
                                        <p:cTn id="109" dur="500" fill="hold"/>
                                        <p:tgtEl>
                                          <p:spTgt spid="48"/>
                                        </p:tgtEl>
                                        <p:attrNameLst>
                                          <p:attrName>ppt_w</p:attrName>
                                        </p:attrNameLst>
                                      </p:cBhvr>
                                      <p:tavLst>
                                        <p:tav tm="0">
                                          <p:val>
                                            <p:fltVal val="0"/>
                                          </p:val>
                                        </p:tav>
                                        <p:tav tm="100000">
                                          <p:val>
                                            <p:strVal val="#ppt_w"/>
                                          </p:val>
                                        </p:tav>
                                      </p:tavLst>
                                    </p:anim>
                                    <p:anim calcmode="lin" valueType="num">
                                      <p:cBhvr>
                                        <p:cTn id="110" dur="500" fill="hold"/>
                                        <p:tgtEl>
                                          <p:spTgt spid="48"/>
                                        </p:tgtEl>
                                        <p:attrNameLst>
                                          <p:attrName>ppt_h</p:attrName>
                                        </p:attrNameLst>
                                      </p:cBhvr>
                                      <p:tavLst>
                                        <p:tav tm="0">
                                          <p:val>
                                            <p:fltVal val="0"/>
                                          </p:val>
                                        </p:tav>
                                        <p:tav tm="100000">
                                          <p:val>
                                            <p:strVal val="#ppt_h"/>
                                          </p:val>
                                        </p:tav>
                                      </p:tavLst>
                                    </p:anim>
                                    <p:animEffect transition="in" filter="fade">
                                      <p:cBhvr>
                                        <p:cTn id="11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47" grpId="0" animBg="1"/>
      <p:bldP spid="5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6" grpId="0" build="p">
        <p:tmplLst>
          <p:tmpl lvl="1">
            <p:tnLst>
              <p:par>
                <p:cTn presetID="22" presetClass="entr" presetSubtype="1"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up)">
                      <p:cBhvr>
                        <p:cTn dur="500"/>
                        <p:tgtEl>
                          <p:spTgt spid="66"/>
                        </p:tgtEl>
                      </p:cBhvr>
                    </p:animEffect>
                  </p:childTnLst>
                </p:cTn>
              </p:par>
            </p:tnLst>
          </p:tmpl>
        </p:tmplLst>
      </p:bldP>
      <p:bldP spid="76" grpId="0" animBg="1"/>
      <p:bldP spid="7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2" presetClass="entr" presetSubtype="1"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up)">
                      <p:cBhvr>
                        <p:cTn dur="500"/>
                        <p:tgtEl>
                          <p:spTgt spid="78"/>
                        </p:tgtEl>
                      </p:cBhvr>
                    </p:animEffect>
                  </p:childTnLst>
                </p:cTn>
              </p:par>
            </p:tnLst>
          </p:tmpl>
        </p:tmplLst>
      </p:bldP>
      <p:bldP spid="79" grpId="0" animBg="1"/>
      <p:bldP spid="80"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build="p">
        <p:tmplLst>
          <p:tmpl lvl="1">
            <p:tnLst>
              <p:par>
                <p:cTn presetID="22" presetClass="entr" presetSubtype="1"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up)">
                      <p:cBhvr>
                        <p:cTn dur="500"/>
                        <p:tgtEl>
                          <p:spTgt spid="81"/>
                        </p:tgtEl>
                      </p:cBhvr>
                    </p:animEffect>
                  </p:childTnLst>
                </p:cTn>
              </p:par>
            </p:tnLst>
          </p:tmpl>
        </p:tmplLst>
      </p:bldP>
      <p:bldP spid="82" grpId="0" animBg="1"/>
      <p:bldP spid="8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left)">
                      <p:cBhvr>
                        <p:cTn dur="500"/>
                        <p:tgtEl>
                          <p:spTgt spid="83"/>
                        </p:tgtEl>
                      </p:cBhvr>
                    </p:animEffect>
                  </p:childTnLst>
                </p:cTn>
              </p:par>
            </p:tnLst>
          </p:tmpl>
        </p:tmplLst>
      </p:bldP>
      <p:bldP spid="84" grpId="0" build="p">
        <p:tmplLst>
          <p:tmpl lvl="1">
            <p:tnLst>
              <p:par>
                <p:cTn presetID="22" presetClass="entr" presetSubtype="1"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up)">
                      <p:cBhvr>
                        <p:cTn dur="500"/>
                        <p:tgtEl>
                          <p:spTgt spid="84"/>
                        </p:tgtEl>
                      </p:cBhvr>
                    </p:animEffect>
                  </p:childTnLst>
                </p:cTn>
              </p:par>
            </p:tnLst>
          </p:tmpl>
        </p:tmplLst>
      </p:bldP>
      <p:bldP spid="30" grpId="0" animBg="1"/>
      <p:bldP spid="31" grpId="0" animBg="1"/>
      <p:bldP spid="32" grpId="0" animBg="1"/>
      <p:bldP spid="34" grpId="0" animBg="1"/>
      <p:bldP spid="35" grpId="0" animBg="1"/>
      <p:bldP spid="36" grpId="0" animBg="1"/>
      <p:bldP spid="37" grpId="0" animBg="1"/>
      <p:bldP spid="48"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905790" y="1540446"/>
            <a:ext cx="5168446" cy="1925282"/>
          </a:xfrm>
          <a:prstGeom prst="rect">
            <a:avLst/>
          </a:prstGeom>
          <a:solidFill>
            <a:schemeClr val="bg1">
              <a:lumMod val="85000"/>
            </a:schemeClr>
          </a:solidFill>
          <a:ln w="19050">
            <a:noFill/>
          </a:ln>
        </p:spPr>
        <p:txBody>
          <a:bodyPr tIns="0" bIns="182880" anchor="b"/>
          <a:lstStyle>
            <a:lvl1pPr algn="ctr">
              <a:buNone/>
              <a:defRPr sz="1428" baseline="0">
                <a:solidFill>
                  <a:schemeClr val="tx1">
                    <a:lumMod val="50000"/>
                    <a:lumOff val="50000"/>
                  </a:schemeClr>
                </a:solidFill>
              </a:defRPr>
            </a:lvl1pPr>
          </a:lstStyle>
          <a:p>
            <a:r>
              <a:rPr lang="en-US" dirty="0"/>
              <a:t>Click Icon To Add Image</a:t>
            </a:r>
          </a:p>
        </p:txBody>
      </p:sp>
      <p:sp>
        <p:nvSpPr>
          <p:cNvPr id="11" name="Rectangle 10"/>
          <p:cNvSpPr/>
          <p:nvPr userDrawn="1"/>
        </p:nvSpPr>
        <p:spPr>
          <a:xfrm>
            <a:off x="905789" y="3465727"/>
            <a:ext cx="5186988" cy="414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b="1" dirty="0"/>
          </a:p>
        </p:txBody>
      </p:sp>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3" name="Text Placeholder 3"/>
          <p:cNvSpPr>
            <a:spLocks noGrp="1"/>
          </p:cNvSpPr>
          <p:nvPr>
            <p:ph type="body" sz="half" idx="18" hasCustomPrompt="1"/>
          </p:nvPr>
        </p:nvSpPr>
        <p:spPr>
          <a:xfrm>
            <a:off x="1031623" y="3473761"/>
            <a:ext cx="4935317" cy="398426"/>
          </a:xfrm>
          <a:prstGeom prst="rect">
            <a:avLst/>
          </a:prstGeom>
        </p:spPr>
        <p:txBody>
          <a:bodyPr wrap="squar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2" name="Picture Placeholder 7"/>
          <p:cNvSpPr>
            <a:spLocks noGrp="1"/>
          </p:cNvSpPr>
          <p:nvPr>
            <p:ph type="pic" sz="quarter" idx="19" hasCustomPrompt="1"/>
          </p:nvPr>
        </p:nvSpPr>
        <p:spPr>
          <a:xfrm>
            <a:off x="6366768" y="1540446"/>
            <a:ext cx="5168446" cy="1925282"/>
          </a:xfrm>
          <a:prstGeom prst="rect">
            <a:avLst/>
          </a:prstGeom>
          <a:solidFill>
            <a:schemeClr val="bg1">
              <a:lumMod val="85000"/>
            </a:schemeClr>
          </a:solidFill>
          <a:ln w="19050">
            <a:noFill/>
          </a:ln>
        </p:spPr>
        <p:txBody>
          <a:bodyPr tIns="0" bIns="182880" anchor="b"/>
          <a:lstStyle>
            <a:lvl1pPr algn="ctr">
              <a:buNone/>
              <a:defRPr sz="1428" baseline="0">
                <a:solidFill>
                  <a:schemeClr val="tx1">
                    <a:lumMod val="50000"/>
                    <a:lumOff val="50000"/>
                  </a:schemeClr>
                </a:solidFill>
              </a:defRPr>
            </a:lvl1pPr>
          </a:lstStyle>
          <a:p>
            <a:r>
              <a:rPr lang="en-US" dirty="0"/>
              <a:t>Click Icon To Add Image</a:t>
            </a:r>
          </a:p>
        </p:txBody>
      </p:sp>
      <p:sp>
        <p:nvSpPr>
          <p:cNvPr id="35" name="Rectangle 34"/>
          <p:cNvSpPr/>
          <p:nvPr userDrawn="1"/>
        </p:nvSpPr>
        <p:spPr>
          <a:xfrm>
            <a:off x="6366767" y="3465727"/>
            <a:ext cx="5186988" cy="4144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b="1" dirty="0"/>
          </a:p>
        </p:txBody>
      </p:sp>
      <p:sp>
        <p:nvSpPr>
          <p:cNvPr id="36" name="Text Placeholder 3"/>
          <p:cNvSpPr>
            <a:spLocks noGrp="1"/>
          </p:cNvSpPr>
          <p:nvPr>
            <p:ph type="body" sz="half" idx="20" hasCustomPrompt="1"/>
          </p:nvPr>
        </p:nvSpPr>
        <p:spPr>
          <a:xfrm>
            <a:off x="6492601" y="3473761"/>
            <a:ext cx="4935317" cy="398426"/>
          </a:xfrm>
          <a:prstGeom prst="rect">
            <a:avLst/>
          </a:prstGeom>
        </p:spPr>
        <p:txBody>
          <a:bodyPr wrap="squar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8" name="Freeform 45"/>
          <p:cNvSpPr>
            <a:spLocks noEditPoints="1"/>
          </p:cNvSpPr>
          <p:nvPr userDrawn="1"/>
        </p:nvSpPr>
        <p:spPr bwMode="auto">
          <a:xfrm>
            <a:off x="905790" y="4632909"/>
            <a:ext cx="422938" cy="42287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39" name="Text Placeholder 3"/>
          <p:cNvSpPr>
            <a:spLocks noGrp="1"/>
          </p:cNvSpPr>
          <p:nvPr>
            <p:ph type="body" sz="half" idx="15"/>
          </p:nvPr>
        </p:nvSpPr>
        <p:spPr>
          <a:xfrm>
            <a:off x="1432365" y="4569524"/>
            <a:ext cx="461569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40" name="Text Placeholder 3"/>
          <p:cNvSpPr>
            <a:spLocks noGrp="1"/>
          </p:cNvSpPr>
          <p:nvPr>
            <p:ph type="body" sz="half" idx="25" hasCustomPrompt="1"/>
          </p:nvPr>
        </p:nvSpPr>
        <p:spPr>
          <a:xfrm>
            <a:off x="1432363" y="4171097"/>
            <a:ext cx="4615691" cy="398426"/>
          </a:xfrm>
          <a:prstGeom prst="rect">
            <a:avLst/>
          </a:prstGeom>
        </p:spPr>
        <p:txBody>
          <a:bodyPr wrap="square" lIns="0" tIns="0" rIns="0" bIns="0" anchor="ctr">
            <a:noAutofit/>
          </a:bodyPr>
          <a:lstStyle>
            <a:lvl1pPr marL="0" indent="0" algn="l">
              <a:buNone/>
              <a:defRPr sz="1904" b="1" baseline="0">
                <a:solidFill>
                  <a:schemeClr val="accent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1" name="Freeform 45"/>
          <p:cNvSpPr>
            <a:spLocks noEditPoints="1"/>
          </p:cNvSpPr>
          <p:nvPr userDrawn="1"/>
        </p:nvSpPr>
        <p:spPr bwMode="auto">
          <a:xfrm>
            <a:off x="905790" y="5657148"/>
            <a:ext cx="422938" cy="42287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42" name="Text Placeholder 3"/>
          <p:cNvSpPr>
            <a:spLocks noGrp="1"/>
          </p:cNvSpPr>
          <p:nvPr>
            <p:ph type="body" sz="half" idx="26"/>
          </p:nvPr>
        </p:nvSpPr>
        <p:spPr>
          <a:xfrm>
            <a:off x="1432365" y="5593762"/>
            <a:ext cx="461569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43" name="Text Placeholder 3"/>
          <p:cNvSpPr>
            <a:spLocks noGrp="1"/>
          </p:cNvSpPr>
          <p:nvPr>
            <p:ph type="body" sz="half" idx="27" hasCustomPrompt="1"/>
          </p:nvPr>
        </p:nvSpPr>
        <p:spPr>
          <a:xfrm>
            <a:off x="1432363" y="5195336"/>
            <a:ext cx="4615691" cy="398426"/>
          </a:xfrm>
          <a:prstGeom prst="rect">
            <a:avLst/>
          </a:prstGeom>
        </p:spPr>
        <p:txBody>
          <a:bodyPr wrap="square" lIns="0" tIns="0" rIns="0" bIns="0" anchor="ctr">
            <a:noAutofit/>
          </a:bodyPr>
          <a:lstStyle>
            <a:lvl1pPr marL="0" indent="0" algn="l">
              <a:buNone/>
              <a:defRPr sz="1904" b="1" baseline="0">
                <a:solidFill>
                  <a:schemeClr val="accent2"/>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4" name="Freeform 45"/>
          <p:cNvSpPr>
            <a:spLocks noEditPoints="1"/>
          </p:cNvSpPr>
          <p:nvPr userDrawn="1"/>
        </p:nvSpPr>
        <p:spPr bwMode="auto">
          <a:xfrm>
            <a:off x="6366768" y="4621879"/>
            <a:ext cx="422938" cy="42287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45" name="Text Placeholder 3"/>
          <p:cNvSpPr>
            <a:spLocks noGrp="1"/>
          </p:cNvSpPr>
          <p:nvPr>
            <p:ph type="body" sz="half" idx="28"/>
          </p:nvPr>
        </p:nvSpPr>
        <p:spPr>
          <a:xfrm>
            <a:off x="6893342" y="4558494"/>
            <a:ext cx="4639852"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46" name="Text Placeholder 3"/>
          <p:cNvSpPr>
            <a:spLocks noGrp="1"/>
          </p:cNvSpPr>
          <p:nvPr>
            <p:ph type="body" sz="half" idx="29" hasCustomPrompt="1"/>
          </p:nvPr>
        </p:nvSpPr>
        <p:spPr>
          <a:xfrm>
            <a:off x="6893341" y="4160067"/>
            <a:ext cx="4639852" cy="398426"/>
          </a:xfrm>
          <a:prstGeom prst="rect">
            <a:avLst/>
          </a:prstGeom>
        </p:spPr>
        <p:txBody>
          <a:bodyPr wrap="square" lIns="0" tIns="0" rIns="0" bIns="0" anchor="ctr">
            <a:noAutofit/>
          </a:bodyPr>
          <a:lstStyle>
            <a:lvl1pPr marL="0" indent="0" algn="l">
              <a:buNone/>
              <a:defRPr sz="1904" b="1" baseline="0">
                <a:solidFill>
                  <a:schemeClr val="accent3"/>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7" name="Freeform 45"/>
          <p:cNvSpPr>
            <a:spLocks noEditPoints="1"/>
          </p:cNvSpPr>
          <p:nvPr userDrawn="1"/>
        </p:nvSpPr>
        <p:spPr bwMode="auto">
          <a:xfrm>
            <a:off x="6366768" y="5710323"/>
            <a:ext cx="422938" cy="42287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56" name="Text Placeholder 3"/>
          <p:cNvSpPr>
            <a:spLocks noGrp="1"/>
          </p:cNvSpPr>
          <p:nvPr>
            <p:ph type="body" sz="half" idx="30"/>
          </p:nvPr>
        </p:nvSpPr>
        <p:spPr>
          <a:xfrm>
            <a:off x="6893342" y="5646937"/>
            <a:ext cx="4639852"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9" name="Text Placeholder 3"/>
          <p:cNvSpPr>
            <a:spLocks noGrp="1"/>
          </p:cNvSpPr>
          <p:nvPr>
            <p:ph type="body" sz="half" idx="31" hasCustomPrompt="1"/>
          </p:nvPr>
        </p:nvSpPr>
        <p:spPr>
          <a:xfrm>
            <a:off x="6893341" y="5248511"/>
            <a:ext cx="4639852" cy="398426"/>
          </a:xfrm>
          <a:prstGeom prst="rect">
            <a:avLst/>
          </a:prstGeom>
        </p:spPr>
        <p:txBody>
          <a:bodyPr wrap="square" lIns="0" tIns="0" rIns="0" bIns="0" anchor="ctr">
            <a:noAutofit/>
          </a:bodyPr>
          <a:lstStyle>
            <a:lvl1pPr marL="0" indent="0" algn="l">
              <a:buNone/>
              <a:defRPr sz="1904" b="1" baseline="0">
                <a:solidFill>
                  <a:schemeClr val="accent4"/>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Tree>
    <p:extLst>
      <p:ext uri="{BB962C8B-B14F-4D97-AF65-F5344CB8AC3E}">
        <p14:creationId xmlns:p14="http://schemas.microsoft.com/office/powerpoint/2010/main" val="321280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3">
                                            <p:txEl>
                                              <p:pRg st="0" end="0"/>
                                            </p:txEl>
                                          </p:spTgt>
                                        </p:tgtEl>
                                        <p:attrNameLst>
                                          <p:attrName>style.visibility</p:attrName>
                                        </p:attrNameLst>
                                      </p:cBhvr>
                                      <p:to>
                                        <p:strVal val="visible"/>
                                      </p:to>
                                    </p:set>
                                    <p:animEffect transition="in" filter="wipe(up)">
                                      <p:cBhvr>
                                        <p:cTn id="23" dur="500"/>
                                        <p:tgtEl>
                                          <p:spTgt spid="33">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down)">
                                      <p:cBhvr>
                                        <p:cTn id="31" dur="500"/>
                                        <p:tgtEl>
                                          <p:spTgt spid="35"/>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6">
                                            <p:txEl>
                                              <p:pRg st="0" end="0"/>
                                            </p:txEl>
                                          </p:spTgt>
                                        </p:tgtEl>
                                        <p:attrNameLst>
                                          <p:attrName>style.visibility</p:attrName>
                                        </p:attrNameLst>
                                      </p:cBhvr>
                                      <p:to>
                                        <p:strVal val="visible"/>
                                      </p:to>
                                    </p:set>
                                    <p:animEffect transition="in" filter="wipe(up)">
                                      <p:cBhvr>
                                        <p:cTn id="35" dur="500"/>
                                        <p:tgtEl>
                                          <p:spTgt spid="36">
                                            <p:txEl>
                                              <p:pRg st="0" end="0"/>
                                            </p:txEl>
                                          </p:spTgt>
                                        </p:tgtEl>
                                      </p:cBhvr>
                                    </p:animEffect>
                                  </p:childTnLst>
                                </p:cTn>
                              </p:par>
                            </p:childTnLst>
                          </p:cTn>
                        </p:par>
                        <p:par>
                          <p:cTn id="36" fill="hold">
                            <p:stCondLst>
                              <p:cond delay="4000"/>
                            </p:stCondLst>
                            <p:childTnLst>
                              <p:par>
                                <p:cTn id="37" presetID="53" presetClass="entr" presetSubtype="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p:cTn id="39" dur="500" fill="hold"/>
                                        <p:tgtEl>
                                          <p:spTgt spid="38"/>
                                        </p:tgtEl>
                                        <p:attrNameLst>
                                          <p:attrName>ppt_w</p:attrName>
                                        </p:attrNameLst>
                                      </p:cBhvr>
                                      <p:tavLst>
                                        <p:tav tm="0">
                                          <p:val>
                                            <p:fltVal val="0"/>
                                          </p:val>
                                        </p:tav>
                                        <p:tav tm="100000">
                                          <p:val>
                                            <p:strVal val="#ppt_w"/>
                                          </p:val>
                                        </p:tav>
                                      </p:tavLst>
                                    </p:anim>
                                    <p:anim calcmode="lin" valueType="num">
                                      <p:cBhvr>
                                        <p:cTn id="40" dur="500" fill="hold"/>
                                        <p:tgtEl>
                                          <p:spTgt spid="38"/>
                                        </p:tgtEl>
                                        <p:attrNameLst>
                                          <p:attrName>ppt_h</p:attrName>
                                        </p:attrNameLst>
                                      </p:cBhvr>
                                      <p:tavLst>
                                        <p:tav tm="0">
                                          <p:val>
                                            <p:fltVal val="0"/>
                                          </p:val>
                                        </p:tav>
                                        <p:tav tm="100000">
                                          <p:val>
                                            <p:strVal val="#ppt_h"/>
                                          </p:val>
                                        </p:tav>
                                      </p:tavLst>
                                    </p:anim>
                                    <p:animEffect transition="in" filter="fade">
                                      <p:cBhvr>
                                        <p:cTn id="41" dur="500"/>
                                        <p:tgtEl>
                                          <p:spTgt spid="38"/>
                                        </p:tgtEl>
                                      </p:cBhvr>
                                    </p:animEffect>
                                  </p:childTnLst>
                                </p:cTn>
                              </p:par>
                            </p:childTnLst>
                          </p:cTn>
                        </p:par>
                        <p:par>
                          <p:cTn id="42" fill="hold">
                            <p:stCondLst>
                              <p:cond delay="4500"/>
                            </p:stCondLst>
                            <p:childTnLst>
                              <p:par>
                                <p:cTn id="43" presetID="22" presetClass="entr" presetSubtype="1" fill="hold" grpId="0" nodeType="afterEffect">
                                  <p:stCondLst>
                                    <p:cond delay="0"/>
                                  </p:stCondLst>
                                  <p:childTnLst>
                                    <p:set>
                                      <p:cBhvr>
                                        <p:cTn id="44" dur="1" fill="hold">
                                          <p:stCondLst>
                                            <p:cond delay="0"/>
                                          </p:stCondLst>
                                        </p:cTn>
                                        <p:tgtEl>
                                          <p:spTgt spid="40">
                                            <p:txEl>
                                              <p:pRg st="0" end="0"/>
                                            </p:txEl>
                                          </p:spTgt>
                                        </p:tgtEl>
                                        <p:attrNameLst>
                                          <p:attrName>style.visibility</p:attrName>
                                        </p:attrNameLst>
                                      </p:cBhvr>
                                      <p:to>
                                        <p:strVal val="visible"/>
                                      </p:to>
                                    </p:set>
                                    <p:animEffect transition="in" filter="wipe(up)">
                                      <p:cBhvr>
                                        <p:cTn id="45" dur="500"/>
                                        <p:tgtEl>
                                          <p:spTgt spid="40">
                                            <p:txEl>
                                              <p:pRg st="0" end="0"/>
                                            </p:txEl>
                                          </p:spTgt>
                                        </p:tgtEl>
                                      </p:cBhvr>
                                    </p:animEffect>
                                  </p:childTnLst>
                                </p:cTn>
                              </p:par>
                            </p:childTnLst>
                          </p:cTn>
                        </p:par>
                        <p:par>
                          <p:cTn id="46" fill="hold">
                            <p:stCondLst>
                              <p:cond delay="5000"/>
                            </p:stCondLst>
                            <p:childTnLst>
                              <p:par>
                                <p:cTn id="47" presetID="22" presetClass="entr" presetSubtype="8" fill="hold" grpId="0" nodeType="afterEffect" nodePh="1">
                                  <p:stCondLst>
                                    <p:cond delay="0"/>
                                  </p:stCondLst>
                                  <p:endCondLst>
                                    <p:cond evt="begin" delay="0">
                                      <p:tn val="47"/>
                                    </p:cond>
                                  </p:endCondLst>
                                  <p:childTnLst>
                                    <p:set>
                                      <p:cBhvr>
                                        <p:cTn id="48" dur="1" fill="hold">
                                          <p:stCondLst>
                                            <p:cond delay="0"/>
                                          </p:stCondLst>
                                        </p:cTn>
                                        <p:tgtEl>
                                          <p:spTgt spid="39">
                                            <p:txEl>
                                              <p:pRg st="0" end="0"/>
                                            </p:txEl>
                                          </p:spTgt>
                                        </p:tgtEl>
                                        <p:attrNameLst>
                                          <p:attrName>style.visibility</p:attrName>
                                        </p:attrNameLst>
                                      </p:cBhvr>
                                      <p:to>
                                        <p:strVal val="visible"/>
                                      </p:to>
                                    </p:set>
                                    <p:animEffect transition="in" filter="wipe(left)">
                                      <p:cBhvr>
                                        <p:cTn id="49" dur="500"/>
                                        <p:tgtEl>
                                          <p:spTgt spid="39">
                                            <p:txEl>
                                              <p:pRg st="0" end="0"/>
                                            </p:txEl>
                                          </p:spTgt>
                                        </p:tgtEl>
                                      </p:cBhvr>
                                    </p:animEffect>
                                  </p:childTnLst>
                                </p:cTn>
                              </p:par>
                            </p:childTnLst>
                          </p:cTn>
                        </p:par>
                        <p:par>
                          <p:cTn id="50" fill="hold">
                            <p:stCondLst>
                              <p:cond delay="5500"/>
                            </p:stCondLst>
                            <p:childTnLst>
                              <p:par>
                                <p:cTn id="51" presetID="53" presetClass="entr" presetSubtype="0"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ppt_w</p:attrName>
                                        </p:attrNameLst>
                                      </p:cBhvr>
                                      <p:tavLst>
                                        <p:tav tm="0">
                                          <p:val>
                                            <p:fltVal val="0"/>
                                          </p:val>
                                        </p:tav>
                                        <p:tav tm="100000">
                                          <p:val>
                                            <p:strVal val="#ppt_w"/>
                                          </p:val>
                                        </p:tav>
                                      </p:tavLst>
                                    </p:anim>
                                    <p:anim calcmode="lin" valueType="num">
                                      <p:cBhvr>
                                        <p:cTn id="54" dur="500" fill="hold"/>
                                        <p:tgtEl>
                                          <p:spTgt spid="41"/>
                                        </p:tgtEl>
                                        <p:attrNameLst>
                                          <p:attrName>ppt_h</p:attrName>
                                        </p:attrNameLst>
                                      </p:cBhvr>
                                      <p:tavLst>
                                        <p:tav tm="0">
                                          <p:val>
                                            <p:fltVal val="0"/>
                                          </p:val>
                                        </p:tav>
                                        <p:tav tm="100000">
                                          <p:val>
                                            <p:strVal val="#ppt_h"/>
                                          </p:val>
                                        </p:tav>
                                      </p:tavLst>
                                    </p:anim>
                                    <p:animEffect transition="in" filter="fade">
                                      <p:cBhvr>
                                        <p:cTn id="55" dur="500"/>
                                        <p:tgtEl>
                                          <p:spTgt spid="41"/>
                                        </p:tgtEl>
                                      </p:cBhvr>
                                    </p:animEffect>
                                  </p:childTnLst>
                                </p:cTn>
                              </p:par>
                            </p:childTnLst>
                          </p:cTn>
                        </p:par>
                        <p:par>
                          <p:cTn id="56" fill="hold">
                            <p:stCondLst>
                              <p:cond delay="6000"/>
                            </p:stCondLst>
                            <p:childTnLst>
                              <p:par>
                                <p:cTn id="57" presetID="22" presetClass="entr" presetSubtype="1" fill="hold" grpId="0" nodeType="afterEffect">
                                  <p:stCondLst>
                                    <p:cond delay="0"/>
                                  </p:stCondLst>
                                  <p:childTnLst>
                                    <p:set>
                                      <p:cBhvr>
                                        <p:cTn id="58" dur="1" fill="hold">
                                          <p:stCondLst>
                                            <p:cond delay="0"/>
                                          </p:stCondLst>
                                        </p:cTn>
                                        <p:tgtEl>
                                          <p:spTgt spid="43">
                                            <p:txEl>
                                              <p:pRg st="0" end="0"/>
                                            </p:txEl>
                                          </p:spTgt>
                                        </p:tgtEl>
                                        <p:attrNameLst>
                                          <p:attrName>style.visibility</p:attrName>
                                        </p:attrNameLst>
                                      </p:cBhvr>
                                      <p:to>
                                        <p:strVal val="visible"/>
                                      </p:to>
                                    </p:set>
                                    <p:animEffect transition="in" filter="wipe(up)">
                                      <p:cBhvr>
                                        <p:cTn id="59" dur="500"/>
                                        <p:tgtEl>
                                          <p:spTgt spid="43">
                                            <p:txEl>
                                              <p:pRg st="0" end="0"/>
                                            </p:txEl>
                                          </p:spTgt>
                                        </p:tgtEl>
                                      </p:cBhvr>
                                    </p:animEffect>
                                  </p:childTnLst>
                                </p:cTn>
                              </p:par>
                            </p:childTnLst>
                          </p:cTn>
                        </p:par>
                        <p:par>
                          <p:cTn id="60" fill="hold">
                            <p:stCondLst>
                              <p:cond delay="6500"/>
                            </p:stCondLst>
                            <p:childTnLst>
                              <p:par>
                                <p:cTn id="61" presetID="22" presetClass="entr" presetSubtype="8" fill="hold" grpId="0" nodeType="afterEffect" nodePh="1">
                                  <p:stCondLst>
                                    <p:cond delay="0"/>
                                  </p:stCondLst>
                                  <p:endCondLst>
                                    <p:cond evt="begin" delay="0">
                                      <p:tn val="61"/>
                                    </p:cond>
                                  </p:endCondLst>
                                  <p:childTnLst>
                                    <p:set>
                                      <p:cBhvr>
                                        <p:cTn id="62" dur="1" fill="hold">
                                          <p:stCondLst>
                                            <p:cond delay="0"/>
                                          </p:stCondLst>
                                        </p:cTn>
                                        <p:tgtEl>
                                          <p:spTgt spid="42">
                                            <p:txEl>
                                              <p:pRg st="0" end="0"/>
                                            </p:txEl>
                                          </p:spTgt>
                                        </p:tgtEl>
                                        <p:attrNameLst>
                                          <p:attrName>style.visibility</p:attrName>
                                        </p:attrNameLst>
                                      </p:cBhvr>
                                      <p:to>
                                        <p:strVal val="visible"/>
                                      </p:to>
                                    </p:set>
                                    <p:animEffect transition="in" filter="wipe(left)">
                                      <p:cBhvr>
                                        <p:cTn id="63" dur="500"/>
                                        <p:tgtEl>
                                          <p:spTgt spid="42">
                                            <p:txEl>
                                              <p:pRg st="0" end="0"/>
                                            </p:txEl>
                                          </p:spTgt>
                                        </p:tgtEl>
                                      </p:cBhvr>
                                    </p:animEffect>
                                  </p:childTnLst>
                                </p:cTn>
                              </p:par>
                            </p:childTnLst>
                          </p:cTn>
                        </p:par>
                        <p:par>
                          <p:cTn id="64" fill="hold">
                            <p:stCondLst>
                              <p:cond delay="7000"/>
                            </p:stCondLst>
                            <p:childTnLst>
                              <p:par>
                                <p:cTn id="65" presetID="53" presetClass="entr" presetSubtype="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childTnLst>
                          </p:cTn>
                        </p:par>
                        <p:par>
                          <p:cTn id="70" fill="hold">
                            <p:stCondLst>
                              <p:cond delay="7500"/>
                            </p:stCondLst>
                            <p:childTnLst>
                              <p:par>
                                <p:cTn id="71" presetID="22" presetClass="entr" presetSubtype="1" fill="hold" grpId="0" nodeType="afterEffect">
                                  <p:stCondLst>
                                    <p:cond delay="0"/>
                                  </p:stCondLst>
                                  <p:childTnLst>
                                    <p:set>
                                      <p:cBhvr>
                                        <p:cTn id="72" dur="1" fill="hold">
                                          <p:stCondLst>
                                            <p:cond delay="0"/>
                                          </p:stCondLst>
                                        </p:cTn>
                                        <p:tgtEl>
                                          <p:spTgt spid="46">
                                            <p:txEl>
                                              <p:pRg st="0" end="0"/>
                                            </p:txEl>
                                          </p:spTgt>
                                        </p:tgtEl>
                                        <p:attrNameLst>
                                          <p:attrName>style.visibility</p:attrName>
                                        </p:attrNameLst>
                                      </p:cBhvr>
                                      <p:to>
                                        <p:strVal val="visible"/>
                                      </p:to>
                                    </p:set>
                                    <p:animEffect transition="in" filter="wipe(up)">
                                      <p:cBhvr>
                                        <p:cTn id="73" dur="500"/>
                                        <p:tgtEl>
                                          <p:spTgt spid="46">
                                            <p:txEl>
                                              <p:pRg st="0" end="0"/>
                                            </p:txEl>
                                          </p:spTgt>
                                        </p:tgtEl>
                                      </p:cBhvr>
                                    </p:animEffect>
                                  </p:childTnLst>
                                </p:cTn>
                              </p:par>
                            </p:childTnLst>
                          </p:cTn>
                        </p:par>
                        <p:par>
                          <p:cTn id="74" fill="hold">
                            <p:stCondLst>
                              <p:cond delay="8000"/>
                            </p:stCondLst>
                            <p:childTnLst>
                              <p:par>
                                <p:cTn id="75" presetID="22" presetClass="entr" presetSubtype="8" fill="hold" grpId="0" nodeType="afterEffect" nodePh="1">
                                  <p:stCondLst>
                                    <p:cond delay="0"/>
                                  </p:stCondLst>
                                  <p:endCondLst>
                                    <p:cond evt="begin" delay="0">
                                      <p:tn val="75"/>
                                    </p:cond>
                                  </p:end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wipe(left)">
                                      <p:cBhvr>
                                        <p:cTn id="77" dur="500"/>
                                        <p:tgtEl>
                                          <p:spTgt spid="45">
                                            <p:txEl>
                                              <p:pRg st="0" end="0"/>
                                            </p:txEl>
                                          </p:spTgt>
                                        </p:tgtEl>
                                      </p:cBhvr>
                                    </p:animEffect>
                                  </p:childTnLst>
                                </p:cTn>
                              </p:par>
                            </p:childTnLst>
                          </p:cTn>
                        </p:par>
                        <p:par>
                          <p:cTn id="78" fill="hold">
                            <p:stCondLst>
                              <p:cond delay="8500"/>
                            </p:stCondLst>
                            <p:childTnLst>
                              <p:par>
                                <p:cTn id="79" presetID="53" presetClass="entr" presetSubtype="0" fill="hold" grpId="0" nodeType="afterEffect">
                                  <p:stCondLst>
                                    <p:cond delay="0"/>
                                  </p:stCondLst>
                                  <p:childTnLst>
                                    <p:set>
                                      <p:cBhvr>
                                        <p:cTn id="80" dur="1" fill="hold">
                                          <p:stCondLst>
                                            <p:cond delay="0"/>
                                          </p:stCondLst>
                                        </p:cTn>
                                        <p:tgtEl>
                                          <p:spTgt spid="47"/>
                                        </p:tgtEl>
                                        <p:attrNameLst>
                                          <p:attrName>style.visibility</p:attrName>
                                        </p:attrNameLst>
                                      </p:cBhvr>
                                      <p:to>
                                        <p:strVal val="visible"/>
                                      </p:to>
                                    </p:set>
                                    <p:anim calcmode="lin" valueType="num">
                                      <p:cBhvr>
                                        <p:cTn id="81" dur="500" fill="hold"/>
                                        <p:tgtEl>
                                          <p:spTgt spid="47"/>
                                        </p:tgtEl>
                                        <p:attrNameLst>
                                          <p:attrName>ppt_w</p:attrName>
                                        </p:attrNameLst>
                                      </p:cBhvr>
                                      <p:tavLst>
                                        <p:tav tm="0">
                                          <p:val>
                                            <p:fltVal val="0"/>
                                          </p:val>
                                        </p:tav>
                                        <p:tav tm="100000">
                                          <p:val>
                                            <p:strVal val="#ppt_w"/>
                                          </p:val>
                                        </p:tav>
                                      </p:tavLst>
                                    </p:anim>
                                    <p:anim calcmode="lin" valueType="num">
                                      <p:cBhvr>
                                        <p:cTn id="82" dur="500" fill="hold"/>
                                        <p:tgtEl>
                                          <p:spTgt spid="47"/>
                                        </p:tgtEl>
                                        <p:attrNameLst>
                                          <p:attrName>ppt_h</p:attrName>
                                        </p:attrNameLst>
                                      </p:cBhvr>
                                      <p:tavLst>
                                        <p:tav tm="0">
                                          <p:val>
                                            <p:fltVal val="0"/>
                                          </p:val>
                                        </p:tav>
                                        <p:tav tm="100000">
                                          <p:val>
                                            <p:strVal val="#ppt_h"/>
                                          </p:val>
                                        </p:tav>
                                      </p:tavLst>
                                    </p:anim>
                                    <p:animEffect transition="in" filter="fade">
                                      <p:cBhvr>
                                        <p:cTn id="83" dur="500"/>
                                        <p:tgtEl>
                                          <p:spTgt spid="47"/>
                                        </p:tgtEl>
                                      </p:cBhvr>
                                    </p:animEffect>
                                  </p:childTnLst>
                                </p:cTn>
                              </p:par>
                            </p:childTnLst>
                          </p:cTn>
                        </p:par>
                        <p:par>
                          <p:cTn id="84" fill="hold">
                            <p:stCondLst>
                              <p:cond delay="9000"/>
                            </p:stCondLst>
                            <p:childTnLst>
                              <p:par>
                                <p:cTn id="85" presetID="22" presetClass="entr" presetSubtype="1" fill="hold" grpId="0" nodeType="afterEffect">
                                  <p:stCondLst>
                                    <p:cond delay="0"/>
                                  </p:stCondLst>
                                  <p:childTnLst>
                                    <p:set>
                                      <p:cBhvr>
                                        <p:cTn id="86" dur="1" fill="hold">
                                          <p:stCondLst>
                                            <p:cond delay="0"/>
                                          </p:stCondLst>
                                        </p:cTn>
                                        <p:tgtEl>
                                          <p:spTgt spid="59">
                                            <p:txEl>
                                              <p:pRg st="0" end="0"/>
                                            </p:txEl>
                                          </p:spTgt>
                                        </p:tgtEl>
                                        <p:attrNameLst>
                                          <p:attrName>style.visibility</p:attrName>
                                        </p:attrNameLst>
                                      </p:cBhvr>
                                      <p:to>
                                        <p:strVal val="visible"/>
                                      </p:to>
                                    </p:set>
                                    <p:animEffect transition="in" filter="wipe(up)">
                                      <p:cBhvr>
                                        <p:cTn id="87" dur="500"/>
                                        <p:tgtEl>
                                          <p:spTgt spid="59">
                                            <p:txEl>
                                              <p:pRg st="0" end="0"/>
                                            </p:txEl>
                                          </p:spTgt>
                                        </p:tgtEl>
                                      </p:cBhvr>
                                    </p:animEffect>
                                  </p:childTnLst>
                                </p:cTn>
                              </p:par>
                            </p:childTnLst>
                          </p:cTn>
                        </p:par>
                        <p:par>
                          <p:cTn id="88" fill="hold">
                            <p:stCondLst>
                              <p:cond delay="9500"/>
                            </p:stCondLst>
                            <p:childTnLst>
                              <p:par>
                                <p:cTn id="89" presetID="22" presetClass="entr" presetSubtype="8" fill="hold" grpId="0" nodeType="afterEffect" nodePh="1">
                                  <p:stCondLst>
                                    <p:cond delay="0"/>
                                  </p:stCondLst>
                                  <p:endCondLst>
                                    <p:cond evt="begin" delay="0">
                                      <p:tn val="89"/>
                                    </p:cond>
                                  </p:endCondLst>
                                  <p:childTnLst>
                                    <p:set>
                                      <p:cBhvr>
                                        <p:cTn id="90" dur="1" fill="hold">
                                          <p:stCondLst>
                                            <p:cond delay="0"/>
                                          </p:stCondLst>
                                        </p:cTn>
                                        <p:tgtEl>
                                          <p:spTgt spid="56">
                                            <p:txEl>
                                              <p:pRg st="0" end="0"/>
                                            </p:txEl>
                                          </p:spTgt>
                                        </p:tgtEl>
                                        <p:attrNameLst>
                                          <p:attrName>style.visibility</p:attrName>
                                        </p:attrNameLst>
                                      </p:cBhvr>
                                      <p:to>
                                        <p:strVal val="visible"/>
                                      </p:to>
                                    </p:set>
                                    <p:animEffect transition="in" filter="wipe(left)">
                                      <p:cBhvr>
                                        <p:cTn id="91"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3" grpId="0" build="p">
        <p:tmplLst>
          <p:tmpl lvl="1">
            <p:tnLst>
              <p:par>
                <p:cTn presetID="22" presetClass="entr" presetSubtype="1"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32" grpId="0" animBg="1"/>
      <p:bldP spid="35" grpId="0" animBg="1"/>
      <p:bldP spid="36" grpId="0" build="p">
        <p:tmplLst>
          <p:tmpl lvl="1">
            <p:tnLst>
              <p:par>
                <p:cTn presetID="22" presetClass="entr" presetSubtype="1"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up)">
                      <p:cBhvr>
                        <p:cTn dur="500"/>
                        <p:tgtEl>
                          <p:spTgt spid="36"/>
                        </p:tgtEl>
                      </p:cBhvr>
                    </p:animEffect>
                  </p:childTnLst>
                </p:cTn>
              </p:par>
            </p:tnLst>
          </p:tmpl>
        </p:tmplLst>
      </p:bldP>
      <p:bldP spid="38" grpId="0" animBg="1"/>
      <p:bldP spid="3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22" presetClass="entr" presetSubtype="1"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up)">
                      <p:cBhvr>
                        <p:cTn dur="500"/>
                        <p:tgtEl>
                          <p:spTgt spid="40"/>
                        </p:tgtEl>
                      </p:cBhvr>
                    </p:animEffect>
                  </p:childTnLst>
                </p:cTn>
              </p:par>
            </p:tnLst>
          </p:tmpl>
        </p:tmplLst>
      </p:bldP>
      <p:bldP spid="41" grpId="0" animBg="1"/>
      <p:bldP spid="4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2" presetClass="entr" presetSubtype="1"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up)">
                      <p:cBhvr>
                        <p:cTn dur="500"/>
                        <p:tgtEl>
                          <p:spTgt spid="43"/>
                        </p:tgtEl>
                      </p:cBhvr>
                    </p:animEffect>
                  </p:childTnLst>
                </p:cTn>
              </p:par>
            </p:tnLst>
          </p:tmpl>
        </p:tmplLst>
      </p:bldP>
      <p:bldP spid="44" grpId="0" animBg="1"/>
      <p:bldP spid="45"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build="p">
        <p:tmplLst>
          <p:tmpl lvl="1">
            <p:tnLst>
              <p:par>
                <p:cTn presetID="22" presetClass="entr" presetSubtype="1"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up)">
                      <p:cBhvr>
                        <p:cTn dur="500"/>
                        <p:tgtEl>
                          <p:spTgt spid="46"/>
                        </p:tgtEl>
                      </p:cBhvr>
                    </p:animEffect>
                  </p:childTnLst>
                </p:cTn>
              </p:par>
            </p:tnLst>
          </p:tmpl>
        </p:tmplLst>
      </p:bldP>
      <p:bldP spid="47" grpId="0" animBg="1"/>
      <p:bldP spid="5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9" grpId="0" build="p">
        <p:tmplLst>
          <p:tmpl lvl="1">
            <p:tnLst>
              <p:par>
                <p:cTn presetID="22" presetClass="entr" presetSubtype="1"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up)">
                      <p:cBhvr>
                        <p:cTn dur="500"/>
                        <p:tgtEl>
                          <p:spTgt spid="59"/>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3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880917" y="1738132"/>
            <a:ext cx="5181865" cy="4453318"/>
          </a:xfrm>
          <a:prstGeom prst="rect">
            <a:avLst/>
          </a:prstGeom>
          <a:solidFill>
            <a:schemeClr val="tx2">
              <a:lumMod val="10000"/>
              <a:lumOff val="90000"/>
            </a:schemeClr>
          </a:solidFill>
          <a:ln w="19050">
            <a:noFill/>
          </a:ln>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grpSp>
        <p:nvGrpSpPr>
          <p:cNvPr id="2" name="Group 25"/>
          <p:cNvGrpSpPr/>
          <p:nvPr userDrawn="1"/>
        </p:nvGrpSpPr>
        <p:grpSpPr>
          <a:xfrm>
            <a:off x="6360738" y="3499717"/>
            <a:ext cx="5181866" cy="1243471"/>
            <a:chOff x="648100" y="3562350"/>
            <a:chExt cx="3583374" cy="914400"/>
          </a:xfrm>
        </p:grpSpPr>
        <p:sp>
          <p:nvSpPr>
            <p:cNvPr id="27" name="Rectangle 26"/>
            <p:cNvSpPr/>
            <p:nvPr userDrawn="1"/>
          </p:nvSpPr>
          <p:spPr>
            <a:xfrm>
              <a:off x="800500" y="3562350"/>
              <a:ext cx="3430974" cy="914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28" name="Rectangle 27"/>
            <p:cNvSpPr/>
            <p:nvPr userDrawn="1"/>
          </p:nvSpPr>
          <p:spPr>
            <a:xfrm>
              <a:off x="648100" y="3562350"/>
              <a:ext cx="152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
        <p:nvSpPr>
          <p:cNvPr id="29" name="Text Placeholder 3"/>
          <p:cNvSpPr>
            <a:spLocks noGrp="1"/>
          </p:cNvSpPr>
          <p:nvPr>
            <p:ph type="body" sz="half" idx="16"/>
          </p:nvPr>
        </p:nvSpPr>
        <p:spPr>
          <a:xfrm>
            <a:off x="6730226" y="4041033"/>
            <a:ext cx="455274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30" name="Text Placeholder 3"/>
          <p:cNvSpPr>
            <a:spLocks noGrp="1"/>
          </p:cNvSpPr>
          <p:nvPr>
            <p:ph type="body" sz="half" idx="25" hasCustomPrompt="1"/>
          </p:nvPr>
        </p:nvSpPr>
        <p:spPr>
          <a:xfrm>
            <a:off x="6730224" y="3642607"/>
            <a:ext cx="4552741" cy="398426"/>
          </a:xfrm>
          <a:prstGeom prst="rect">
            <a:avLst/>
          </a:prstGeom>
        </p:spPr>
        <p:txBody>
          <a:bodyPr wrap="square" lIns="0" tIns="0" rIns="0" bIns="0" anchor="ctr">
            <a:noAutofit/>
          </a:bodyPr>
          <a:lstStyle>
            <a:lvl1pPr marL="0" indent="0" algn="l">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1" name="Text Placeholder 3"/>
          <p:cNvSpPr>
            <a:spLocks noGrp="1"/>
          </p:cNvSpPr>
          <p:nvPr>
            <p:ph type="body" sz="half" idx="26"/>
          </p:nvPr>
        </p:nvSpPr>
        <p:spPr>
          <a:xfrm>
            <a:off x="6398478" y="2136558"/>
            <a:ext cx="5144125" cy="1155913"/>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32" name="Text Placeholder 3"/>
          <p:cNvSpPr>
            <a:spLocks noGrp="1"/>
          </p:cNvSpPr>
          <p:nvPr>
            <p:ph type="body" sz="half" idx="27" hasCustomPrompt="1"/>
          </p:nvPr>
        </p:nvSpPr>
        <p:spPr>
          <a:xfrm>
            <a:off x="6398477" y="1738132"/>
            <a:ext cx="5144125" cy="398426"/>
          </a:xfrm>
          <a:prstGeom prst="rect">
            <a:avLst/>
          </a:prstGeom>
        </p:spPr>
        <p:txBody>
          <a:bodyPr wrap="square" lIns="0" tIns="0" rIns="0" bIns="0" anchor="ctr">
            <a:noAutofit/>
          </a:bodyPr>
          <a:lstStyle>
            <a:lvl1pPr marL="0" indent="0" algn="l">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grpSp>
        <p:nvGrpSpPr>
          <p:cNvPr id="13" name="Group 25"/>
          <p:cNvGrpSpPr/>
          <p:nvPr userDrawn="1"/>
        </p:nvGrpSpPr>
        <p:grpSpPr>
          <a:xfrm>
            <a:off x="6360738" y="4927230"/>
            <a:ext cx="5181866" cy="1243471"/>
            <a:chOff x="648100" y="3562350"/>
            <a:chExt cx="3583374" cy="914400"/>
          </a:xfrm>
        </p:grpSpPr>
        <p:sp>
          <p:nvSpPr>
            <p:cNvPr id="14" name="Rectangle 13"/>
            <p:cNvSpPr/>
            <p:nvPr userDrawn="1"/>
          </p:nvSpPr>
          <p:spPr>
            <a:xfrm>
              <a:off x="800500" y="3562350"/>
              <a:ext cx="3430974" cy="914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5" name="Rectangle 14"/>
            <p:cNvSpPr/>
            <p:nvPr userDrawn="1"/>
          </p:nvSpPr>
          <p:spPr>
            <a:xfrm>
              <a:off x="648100" y="3562350"/>
              <a:ext cx="152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
        <p:nvSpPr>
          <p:cNvPr id="18" name="Text Placeholder 3"/>
          <p:cNvSpPr>
            <a:spLocks noGrp="1"/>
          </p:cNvSpPr>
          <p:nvPr>
            <p:ph type="body" sz="half" idx="28"/>
          </p:nvPr>
        </p:nvSpPr>
        <p:spPr>
          <a:xfrm>
            <a:off x="6730226" y="5468546"/>
            <a:ext cx="455274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19" name="Text Placeholder 3"/>
          <p:cNvSpPr>
            <a:spLocks noGrp="1"/>
          </p:cNvSpPr>
          <p:nvPr>
            <p:ph type="body" sz="half" idx="29" hasCustomPrompt="1"/>
          </p:nvPr>
        </p:nvSpPr>
        <p:spPr>
          <a:xfrm>
            <a:off x="6730224" y="5070120"/>
            <a:ext cx="4552741" cy="398426"/>
          </a:xfrm>
          <a:prstGeom prst="rect">
            <a:avLst/>
          </a:prstGeom>
        </p:spPr>
        <p:txBody>
          <a:bodyPr wrap="square" lIns="0" tIns="0" rIns="0" bIns="0" anchor="ctr">
            <a:noAutofit/>
          </a:bodyPr>
          <a:lstStyle>
            <a:lvl1pPr marL="0" indent="0" algn="l">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Tree>
    <p:extLst>
      <p:ext uri="{BB962C8B-B14F-4D97-AF65-F5344CB8AC3E}">
        <p14:creationId xmlns:p14="http://schemas.microsoft.com/office/powerpoint/2010/main" val="321721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
                                            <p:txEl>
                                              <p:pRg st="0" end="0"/>
                                            </p:txEl>
                                          </p:spTgt>
                                        </p:tgtEl>
                                        <p:attrNameLst>
                                          <p:attrName>style.visibility</p:attrName>
                                        </p:attrNameLst>
                                      </p:cBhvr>
                                      <p:to>
                                        <p:strVal val="visible"/>
                                      </p:to>
                                    </p:set>
                                    <p:animEffect transition="in" filter="wipe(left)">
                                      <p:cBhvr>
                                        <p:cTn id="19" dur="500"/>
                                        <p:tgtEl>
                                          <p:spTgt spid="32">
                                            <p:txEl>
                                              <p:pRg st="0" end="0"/>
                                            </p:txEl>
                                          </p:spTgt>
                                        </p:tgtEl>
                                      </p:cBhvr>
                                    </p:animEffect>
                                  </p:childTnLst>
                                </p:cTn>
                              </p:par>
                            </p:childTnLst>
                          </p:cTn>
                        </p:par>
                        <p:par>
                          <p:cTn id="20" fill="hold">
                            <p:stCondLst>
                              <p:cond delay="2000"/>
                            </p:stCondLst>
                            <p:childTnLst>
                              <p:par>
                                <p:cTn id="21" presetID="22" presetClass="entr" presetSubtype="8" fill="hold" grpId="0" nodeType="afterEffect" nodePh="1">
                                  <p:stCondLst>
                                    <p:cond delay="0"/>
                                  </p:stCondLst>
                                  <p:endCondLst>
                                    <p:cond evt="begin" delay="0">
                                      <p:tn val="21"/>
                                    </p:cond>
                                  </p:endCondLst>
                                  <p:childTnLst>
                                    <p:set>
                                      <p:cBhvr>
                                        <p:cTn id="22" dur="1" fill="hold">
                                          <p:stCondLst>
                                            <p:cond delay="0"/>
                                          </p:stCondLst>
                                        </p:cTn>
                                        <p:tgtEl>
                                          <p:spTgt spid="31">
                                            <p:txEl>
                                              <p:pRg st="0" end="0"/>
                                            </p:txEl>
                                          </p:spTgt>
                                        </p:tgtEl>
                                        <p:attrNameLst>
                                          <p:attrName>style.visibility</p:attrName>
                                        </p:attrNameLst>
                                      </p:cBhvr>
                                      <p:to>
                                        <p:strVal val="visible"/>
                                      </p:to>
                                    </p:set>
                                    <p:animEffect transition="in" filter="wipe(left)">
                                      <p:cBhvr>
                                        <p:cTn id="23" dur="500"/>
                                        <p:tgtEl>
                                          <p:spTgt spid="31">
                                            <p:txEl>
                                              <p:pRg st="0" end="0"/>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wipe(left)">
                                      <p:cBhvr>
                                        <p:cTn id="31" dur="500"/>
                                        <p:tgtEl>
                                          <p:spTgt spid="30">
                                            <p:txEl>
                                              <p:pRg st="0" end="0"/>
                                            </p:txEl>
                                          </p:spTgt>
                                        </p:tgtEl>
                                      </p:cBhvr>
                                    </p:animEffect>
                                  </p:childTnLst>
                                </p:cTn>
                              </p:par>
                            </p:childTnLst>
                          </p:cTn>
                        </p:par>
                        <p:par>
                          <p:cTn id="32" fill="hold">
                            <p:stCondLst>
                              <p:cond delay="3500"/>
                            </p:stCondLst>
                            <p:childTnLst>
                              <p:par>
                                <p:cTn id="33" presetID="22" presetClass="entr" presetSubtype="8" fill="hold" grpId="0" nodeType="afterEffect" nodePh="1">
                                  <p:stCondLst>
                                    <p:cond delay="0"/>
                                  </p:stCondLst>
                                  <p:endCondLst>
                                    <p:cond evt="begin" delay="0">
                                      <p:tn val="33"/>
                                    </p:cond>
                                  </p:endCondLst>
                                  <p:childTnLst>
                                    <p:set>
                                      <p:cBhvr>
                                        <p:cTn id="34" dur="1" fill="hold">
                                          <p:stCondLst>
                                            <p:cond delay="0"/>
                                          </p:stCondLst>
                                        </p:cTn>
                                        <p:tgtEl>
                                          <p:spTgt spid="29">
                                            <p:txEl>
                                              <p:pRg st="0" end="0"/>
                                            </p:txEl>
                                          </p:spTgt>
                                        </p:tgtEl>
                                        <p:attrNameLst>
                                          <p:attrName>style.visibility</p:attrName>
                                        </p:attrNameLst>
                                      </p:cBhvr>
                                      <p:to>
                                        <p:strVal val="visible"/>
                                      </p:to>
                                    </p:set>
                                    <p:animEffect transition="in" filter="wipe(left)">
                                      <p:cBhvr>
                                        <p:cTn id="35" dur="500"/>
                                        <p:tgtEl>
                                          <p:spTgt spid="29">
                                            <p:txEl>
                                              <p:pRg st="0" end="0"/>
                                            </p:txEl>
                                          </p:spTgt>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Effect transition="in" filter="wipe(left)">
                                      <p:cBhvr>
                                        <p:cTn id="43" dur="500"/>
                                        <p:tgtEl>
                                          <p:spTgt spid="19">
                                            <p:txEl>
                                              <p:pRg st="0" end="0"/>
                                            </p:txEl>
                                          </p:spTgt>
                                        </p:tgtEl>
                                      </p:cBhvr>
                                    </p:animEffect>
                                  </p:childTnLst>
                                </p:cTn>
                              </p:par>
                            </p:childTnLst>
                          </p:cTn>
                        </p:par>
                        <p:par>
                          <p:cTn id="44" fill="hold">
                            <p:stCondLst>
                              <p:cond delay="5000"/>
                            </p:stCondLst>
                            <p:childTnLst>
                              <p:par>
                                <p:cTn id="45" presetID="22" presetClass="entr" presetSubtype="8" fill="hold" grpId="0" nodeType="afterEffect" nodePh="1">
                                  <p:stCondLst>
                                    <p:cond delay="0"/>
                                  </p:stCondLst>
                                  <p:endCondLst>
                                    <p:cond evt="begin" delay="0">
                                      <p:tn val="45"/>
                                    </p:cond>
                                  </p:endCondLst>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18"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1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880917" y="1528433"/>
            <a:ext cx="3575487" cy="4870262"/>
          </a:xfrm>
          <a:prstGeom prst="rect">
            <a:avLst/>
          </a:prstGeom>
          <a:solidFill>
            <a:schemeClr val="tx2">
              <a:lumMod val="10000"/>
              <a:lumOff val="90000"/>
            </a:schemeClr>
          </a:solidFill>
          <a:ln w="19050">
            <a:noFill/>
          </a:ln>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Tree>
    <p:extLst>
      <p:ext uri="{BB962C8B-B14F-4D97-AF65-F5344CB8AC3E}">
        <p14:creationId xmlns:p14="http://schemas.microsoft.com/office/powerpoint/2010/main" val="292929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Pic05">
    <p:spTree>
      <p:nvGrpSpPr>
        <p:cNvPr id="1" name=""/>
        <p:cNvGrpSpPr/>
        <p:nvPr/>
      </p:nvGrpSpPr>
      <p:grpSpPr>
        <a:xfrm>
          <a:off x="0" y="0"/>
          <a:ext cx="0" cy="0"/>
          <a:chOff x="0" y="0"/>
          <a:chExt cx="0" cy="0"/>
        </a:xfrm>
      </p:grpSpPr>
      <p:sp>
        <p:nvSpPr>
          <p:cNvPr id="6" name="Picture Placeholder 7"/>
          <p:cNvSpPr>
            <a:spLocks noGrp="1"/>
          </p:cNvSpPr>
          <p:nvPr>
            <p:ph type="pic" sz="quarter" idx="10" hasCustomPrompt="1"/>
          </p:nvPr>
        </p:nvSpPr>
        <p:spPr>
          <a:xfrm>
            <a:off x="0" y="0"/>
            <a:ext cx="12436475" cy="6994525"/>
          </a:xfrm>
          <a:prstGeom prst="rect">
            <a:avLst/>
          </a:prstGeom>
          <a:solidFill>
            <a:schemeClr val="tx2">
              <a:lumMod val="10000"/>
              <a:lumOff val="90000"/>
            </a:schemeClr>
          </a:solidFill>
          <a:ln w="19050">
            <a:noFill/>
          </a:ln>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5" name="Picture Placeholder 7"/>
          <p:cNvSpPr>
            <a:spLocks noGrp="1"/>
          </p:cNvSpPr>
          <p:nvPr>
            <p:ph type="pic" sz="quarter" idx="11" hasCustomPrompt="1"/>
          </p:nvPr>
        </p:nvSpPr>
        <p:spPr>
          <a:xfrm>
            <a:off x="5700051" y="492207"/>
            <a:ext cx="6736424" cy="6502318"/>
          </a:xfrm>
          <a:prstGeom prst="rect">
            <a:avLst/>
          </a:prstGeom>
          <a:noFill/>
          <a:ln w="19050">
            <a:noFill/>
          </a:ln>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Tree>
    <p:extLst>
      <p:ext uri="{BB962C8B-B14F-4D97-AF65-F5344CB8AC3E}">
        <p14:creationId xmlns:p14="http://schemas.microsoft.com/office/powerpoint/2010/main" val="29169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0"/>
            <a:ext cx="12436475" cy="6994525"/>
          </a:xfrm>
          <a:prstGeom prst="rect">
            <a:avLst/>
          </a:prstGeom>
          <a:solidFill>
            <a:schemeClr val="tx2">
              <a:lumMod val="10000"/>
              <a:lumOff val="90000"/>
            </a:schemeClr>
          </a:solidFill>
          <a:ln w="19050">
            <a:noFill/>
          </a:ln>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5" name="Picture Placeholder 7"/>
          <p:cNvSpPr>
            <a:spLocks noGrp="1"/>
          </p:cNvSpPr>
          <p:nvPr>
            <p:ph type="pic" sz="quarter" idx="11" hasCustomPrompt="1"/>
          </p:nvPr>
        </p:nvSpPr>
        <p:spPr>
          <a:xfrm>
            <a:off x="3076392" y="972956"/>
            <a:ext cx="6283692" cy="6021569"/>
          </a:xfrm>
          <a:prstGeom prst="rect">
            <a:avLst/>
          </a:prstGeom>
          <a:noFill/>
          <a:ln w="19050">
            <a:noFill/>
          </a:ln>
          <a:effectLst/>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Tree>
    <p:extLst>
      <p:ext uri="{BB962C8B-B14F-4D97-AF65-F5344CB8AC3E}">
        <p14:creationId xmlns:p14="http://schemas.microsoft.com/office/powerpoint/2010/main" val="147453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2" presetClass="entr" presetSubtype="4" accel="50000" decel="5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5">
            <a:extLst>
              <a:ext uri="{FF2B5EF4-FFF2-40B4-BE49-F238E27FC236}">
                <a16:creationId xmlns:a16="http://schemas.microsoft.com/office/drawing/2014/main" id="{95539794-D695-4FA7-9E4D-0641D1F51C32}"/>
              </a:ext>
            </a:extLst>
          </p:cNvPr>
          <p:cNvSpPr>
            <a:spLocks noGrp="1"/>
          </p:cNvSpPr>
          <p:nvPr>
            <p:ph type="body" sz="quarter" idx="10"/>
          </p:nvPr>
        </p:nvSpPr>
        <p:spPr>
          <a:xfrm>
            <a:off x="274638" y="1212850"/>
            <a:ext cx="11887200" cy="2025170"/>
          </a:xfrm>
        </p:spPr>
        <p:txBody>
          <a:bodyPr/>
          <a:lstStyle>
            <a:lvl1pPr marL="0" indent="0">
              <a:buNone/>
              <a:defRPr lang="en-US">
                <a:solidFill>
                  <a:srgbClr val="D83B01"/>
                </a:solidFill>
              </a:defRPr>
            </a:lvl1pPr>
            <a:lvl2pPr marL="0" indent="0">
              <a:buFontTx/>
              <a:buNone/>
              <a:defRPr lang="en-US"/>
            </a:lvl2pPr>
            <a:lvl3pPr marL="228600" indent="0">
              <a:buNone/>
              <a:defRPr lang="en-US"/>
            </a:lvl3pPr>
            <a:lvl4pPr marL="457200" indent="0">
              <a:buNone/>
              <a:defRPr lang="en-US"/>
            </a:lvl4pPr>
            <a:lvl5pPr marL="685800"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32AE7C82-352B-4CB2-B783-B628108D1BE8}"/>
              </a:ext>
            </a:extLst>
          </p:cNvPr>
          <p:cNvSpPr/>
          <p:nvPr userDrawn="1"/>
        </p:nvSpPr>
        <p:spPr bwMode="auto">
          <a:xfrm>
            <a:off x="0" y="6392862"/>
            <a:ext cx="12436475" cy="601663"/>
          </a:xfrm>
          <a:prstGeom prst="rect">
            <a:avLst/>
          </a:prstGeom>
          <a:solidFill>
            <a:srgbClr val="007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624F8800-5DA8-4699-A7C2-C22A2CA6E4CC}"/>
              </a:ext>
            </a:extLst>
          </p:cNvPr>
          <p:cNvSpPr/>
          <p:nvPr userDrawn="1"/>
        </p:nvSpPr>
        <p:spPr bwMode="auto">
          <a:xfrm>
            <a:off x="-1" y="6370002"/>
            <a:ext cx="12436475" cy="45719"/>
          </a:xfrm>
          <a:prstGeom prst="rect">
            <a:avLst/>
          </a:prstGeom>
          <a:solidFill>
            <a:srgbClr val="67A9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980195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1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0"/>
            <a:ext cx="12436475" cy="6994525"/>
          </a:xfrm>
          <a:prstGeom prst="rect">
            <a:avLst/>
          </a:prstGeom>
          <a:solidFill>
            <a:schemeClr val="tx2">
              <a:lumMod val="10000"/>
              <a:lumOff val="90000"/>
            </a:schemeClr>
          </a:solidFill>
          <a:ln w="19050">
            <a:noFill/>
          </a:ln>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8" name="Picture Placeholder 7"/>
          <p:cNvSpPr>
            <a:spLocks noGrp="1"/>
          </p:cNvSpPr>
          <p:nvPr>
            <p:ph type="pic" sz="quarter" idx="11" hasCustomPrompt="1"/>
          </p:nvPr>
        </p:nvSpPr>
        <p:spPr>
          <a:xfrm>
            <a:off x="8110168" y="3204996"/>
            <a:ext cx="3162693" cy="2628734"/>
          </a:xfrm>
          <a:prstGeom prst="rect">
            <a:avLst/>
          </a:prstGeom>
          <a:noFill/>
          <a:ln w="19050">
            <a:noFill/>
          </a:ln>
          <a:effectLst/>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Tree>
    <p:extLst>
      <p:ext uri="{BB962C8B-B14F-4D97-AF65-F5344CB8AC3E}">
        <p14:creationId xmlns:p14="http://schemas.microsoft.com/office/powerpoint/2010/main" val="106715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0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0"/>
            <a:ext cx="12436475" cy="6994525"/>
          </a:xfrm>
          <a:prstGeom prst="rect">
            <a:avLst/>
          </a:prstGeom>
          <a:solidFill>
            <a:schemeClr val="tx2">
              <a:lumMod val="10000"/>
              <a:lumOff val="90000"/>
            </a:schemeClr>
          </a:solidFill>
          <a:ln w="19050">
            <a:noFill/>
          </a:ln>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3" name="Picture Placeholder 7"/>
          <p:cNvSpPr>
            <a:spLocks noGrp="1"/>
          </p:cNvSpPr>
          <p:nvPr>
            <p:ph type="pic" sz="quarter" idx="11" hasCustomPrompt="1"/>
          </p:nvPr>
        </p:nvSpPr>
        <p:spPr>
          <a:xfrm>
            <a:off x="9029677" y="2361071"/>
            <a:ext cx="2309338" cy="3307677"/>
          </a:xfrm>
          <a:prstGeom prst="rect">
            <a:avLst/>
          </a:prstGeom>
          <a:noFill/>
          <a:ln w="19050">
            <a:noFill/>
          </a:ln>
          <a:effectLst/>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Tree>
    <p:extLst>
      <p:ext uri="{BB962C8B-B14F-4D97-AF65-F5344CB8AC3E}">
        <p14:creationId xmlns:p14="http://schemas.microsoft.com/office/powerpoint/2010/main" val="124411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5_Pic05">
    <p:spTree>
      <p:nvGrpSpPr>
        <p:cNvPr id="1" name=""/>
        <p:cNvGrpSpPr/>
        <p:nvPr/>
      </p:nvGrpSpPr>
      <p:grpSpPr>
        <a:xfrm>
          <a:off x="0" y="0"/>
          <a:ext cx="0" cy="0"/>
          <a:chOff x="0" y="0"/>
          <a:chExt cx="0" cy="0"/>
        </a:xfrm>
      </p:grpSpPr>
      <p:sp>
        <p:nvSpPr>
          <p:cNvPr id="9" name="Picture Placeholder 7"/>
          <p:cNvSpPr>
            <a:spLocks noGrp="1"/>
          </p:cNvSpPr>
          <p:nvPr>
            <p:ph type="pic" sz="quarter" idx="10" hasCustomPrompt="1"/>
          </p:nvPr>
        </p:nvSpPr>
        <p:spPr>
          <a:xfrm>
            <a:off x="0" y="0"/>
            <a:ext cx="12436475" cy="3393640"/>
          </a:xfrm>
          <a:prstGeom prst="rect">
            <a:avLst/>
          </a:prstGeom>
          <a:solidFill>
            <a:schemeClr val="tx2">
              <a:lumMod val="10000"/>
              <a:lumOff val="90000"/>
            </a:schemeClr>
          </a:solidFill>
          <a:ln w="19050">
            <a:noFill/>
          </a:ln>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
        <p:nvSpPr>
          <p:cNvPr id="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8"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Tree>
    <p:extLst>
      <p:ext uri="{BB962C8B-B14F-4D97-AF65-F5344CB8AC3E}">
        <p14:creationId xmlns:p14="http://schemas.microsoft.com/office/powerpoint/2010/main" val="7307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3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0"/>
            <a:ext cx="12436475" cy="6994525"/>
          </a:xfrm>
          <a:prstGeom prst="rect">
            <a:avLst/>
          </a:prstGeom>
          <a:solidFill>
            <a:schemeClr val="tx2">
              <a:lumMod val="10000"/>
              <a:lumOff val="90000"/>
            </a:schemeClr>
          </a:solidFill>
          <a:ln w="19050">
            <a:noFill/>
          </a:ln>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Tree>
    <p:extLst>
      <p:ext uri="{BB962C8B-B14F-4D97-AF65-F5344CB8AC3E}">
        <p14:creationId xmlns:p14="http://schemas.microsoft.com/office/powerpoint/2010/main" val="112380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2_Pic05">
    <p:spTree>
      <p:nvGrpSpPr>
        <p:cNvPr id="1" name=""/>
        <p:cNvGrpSpPr/>
        <p:nvPr/>
      </p:nvGrpSpPr>
      <p:grpSpPr>
        <a:xfrm>
          <a:off x="0" y="0"/>
          <a:ext cx="0" cy="0"/>
          <a:chOff x="0" y="0"/>
          <a:chExt cx="0" cy="0"/>
        </a:xfrm>
      </p:grpSpPr>
      <p:sp>
        <p:nvSpPr>
          <p:cNvPr id="5" name="Right Arrow Callout 4"/>
          <p:cNvSpPr/>
          <p:nvPr userDrawn="1"/>
        </p:nvSpPr>
        <p:spPr>
          <a:xfrm>
            <a:off x="651653" y="1496735"/>
            <a:ext cx="2085291" cy="1438530"/>
          </a:xfrm>
          <a:prstGeom prst="rightArrowCallout">
            <a:avLst>
              <a:gd name="adj1" fmla="val 18792"/>
              <a:gd name="adj2" fmla="val 9396"/>
              <a:gd name="adj3" fmla="val 13111"/>
              <a:gd name="adj4" fmla="val 909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 name="Picture Placeholder 7"/>
          <p:cNvSpPr>
            <a:spLocks noGrp="1"/>
          </p:cNvSpPr>
          <p:nvPr>
            <p:ph type="pic" sz="quarter" idx="10" hasCustomPrompt="1"/>
          </p:nvPr>
        </p:nvSpPr>
        <p:spPr>
          <a:xfrm>
            <a:off x="742380" y="1568675"/>
            <a:ext cx="1714574" cy="1273330"/>
          </a:xfrm>
          <a:prstGeom prst="rect">
            <a:avLst/>
          </a:prstGeom>
          <a:solidFill>
            <a:schemeClr val="tx2">
              <a:lumMod val="10000"/>
              <a:lumOff val="90000"/>
            </a:schemeClr>
          </a:solidFill>
          <a:ln w="19050">
            <a:noFill/>
          </a:ln>
        </p:spPr>
        <p:txBody>
          <a:bodyPr tIns="0" bIns="182880" anchor="b"/>
          <a:lstStyle>
            <a:lvl1pPr algn="ctr">
              <a:buNone/>
              <a:defRPr sz="1224"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6" name="Text Placeholder 3"/>
          <p:cNvSpPr>
            <a:spLocks noGrp="1"/>
          </p:cNvSpPr>
          <p:nvPr>
            <p:ph type="body" sz="half" idx="28"/>
          </p:nvPr>
        </p:nvSpPr>
        <p:spPr>
          <a:xfrm>
            <a:off x="2794537" y="1875529"/>
            <a:ext cx="4552741" cy="1059737"/>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8" name="Text Placeholder 3"/>
          <p:cNvSpPr>
            <a:spLocks noGrp="1"/>
          </p:cNvSpPr>
          <p:nvPr>
            <p:ph type="body" sz="half" idx="29" hasCustomPrompt="1"/>
          </p:nvPr>
        </p:nvSpPr>
        <p:spPr>
          <a:xfrm>
            <a:off x="2794536" y="1477103"/>
            <a:ext cx="4552741" cy="398426"/>
          </a:xfrm>
          <a:prstGeom prst="rect">
            <a:avLst/>
          </a:prstGeom>
        </p:spPr>
        <p:txBody>
          <a:bodyPr wrap="square" lIns="0" tIns="0" rIns="0" bIns="0" anchor="ctr">
            <a:noAutofit/>
          </a:bodyPr>
          <a:lstStyle>
            <a:lvl1pPr marL="0" indent="0" algn="l">
              <a:buNone/>
              <a:defRPr sz="1632" b="1" baseline="0">
                <a:solidFill>
                  <a:schemeClr val="accent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cxnSp>
        <p:nvCxnSpPr>
          <p:cNvPr id="10" name="Straight Connector 9"/>
          <p:cNvCxnSpPr/>
          <p:nvPr userDrawn="1"/>
        </p:nvCxnSpPr>
        <p:spPr>
          <a:xfrm>
            <a:off x="638698" y="3036297"/>
            <a:ext cx="6734487" cy="215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rot="5400000" flipH="1" flipV="1">
            <a:off x="6691503" y="2270367"/>
            <a:ext cx="1575326" cy="21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Right Arrow Callout 24"/>
          <p:cNvSpPr/>
          <p:nvPr userDrawn="1"/>
        </p:nvSpPr>
        <p:spPr>
          <a:xfrm>
            <a:off x="651653" y="3191375"/>
            <a:ext cx="2085291" cy="1438530"/>
          </a:xfrm>
          <a:prstGeom prst="rightArrowCallout">
            <a:avLst>
              <a:gd name="adj1" fmla="val 18792"/>
              <a:gd name="adj2" fmla="val 9396"/>
              <a:gd name="adj3" fmla="val 13111"/>
              <a:gd name="adj4" fmla="val 909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26" name="Picture Placeholder 7"/>
          <p:cNvSpPr>
            <a:spLocks noGrp="1"/>
          </p:cNvSpPr>
          <p:nvPr>
            <p:ph type="pic" sz="quarter" idx="30" hasCustomPrompt="1"/>
          </p:nvPr>
        </p:nvSpPr>
        <p:spPr>
          <a:xfrm>
            <a:off x="742380" y="3263315"/>
            <a:ext cx="1714574" cy="1273330"/>
          </a:xfrm>
          <a:prstGeom prst="rect">
            <a:avLst/>
          </a:prstGeom>
          <a:solidFill>
            <a:schemeClr val="tx2">
              <a:lumMod val="10000"/>
              <a:lumOff val="90000"/>
            </a:schemeClr>
          </a:solidFill>
          <a:ln w="19050">
            <a:noFill/>
          </a:ln>
        </p:spPr>
        <p:txBody>
          <a:bodyPr tIns="0" bIns="182880" anchor="b"/>
          <a:lstStyle>
            <a:lvl1pPr algn="ctr">
              <a:buNone/>
              <a:defRPr sz="1224" baseline="0">
                <a:solidFill>
                  <a:schemeClr val="tx1">
                    <a:lumMod val="75000"/>
                    <a:lumOff val="25000"/>
                  </a:schemeClr>
                </a:solidFill>
              </a:defRPr>
            </a:lvl1pPr>
          </a:lstStyle>
          <a:p>
            <a:r>
              <a:rPr lang="en-US" dirty="0"/>
              <a:t>Click Icon To Add Image</a:t>
            </a:r>
          </a:p>
        </p:txBody>
      </p:sp>
      <p:sp>
        <p:nvSpPr>
          <p:cNvPr id="27" name="Text Placeholder 3"/>
          <p:cNvSpPr>
            <a:spLocks noGrp="1"/>
          </p:cNvSpPr>
          <p:nvPr>
            <p:ph type="body" sz="half" idx="31"/>
          </p:nvPr>
        </p:nvSpPr>
        <p:spPr>
          <a:xfrm>
            <a:off x="2794537" y="3570169"/>
            <a:ext cx="4552741" cy="1059737"/>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28" name="Text Placeholder 3"/>
          <p:cNvSpPr>
            <a:spLocks noGrp="1"/>
          </p:cNvSpPr>
          <p:nvPr>
            <p:ph type="body" sz="half" idx="32" hasCustomPrompt="1"/>
          </p:nvPr>
        </p:nvSpPr>
        <p:spPr>
          <a:xfrm>
            <a:off x="2794536" y="3171743"/>
            <a:ext cx="4552741" cy="398426"/>
          </a:xfrm>
          <a:prstGeom prst="rect">
            <a:avLst/>
          </a:prstGeom>
        </p:spPr>
        <p:txBody>
          <a:bodyPr wrap="square" lIns="0" tIns="0" rIns="0" bIns="0" anchor="ctr">
            <a:noAutofit/>
          </a:bodyPr>
          <a:lstStyle>
            <a:lvl1pPr marL="0" indent="0" algn="l">
              <a:buNone/>
              <a:defRPr sz="1632" b="1" baseline="0">
                <a:solidFill>
                  <a:schemeClr val="accent2"/>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cxnSp>
        <p:nvCxnSpPr>
          <p:cNvPr id="29" name="Straight Connector 28"/>
          <p:cNvCxnSpPr/>
          <p:nvPr userDrawn="1"/>
        </p:nvCxnSpPr>
        <p:spPr>
          <a:xfrm>
            <a:off x="638698" y="4730937"/>
            <a:ext cx="6734487" cy="215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5400000" flipH="1" flipV="1">
            <a:off x="6691503" y="3965007"/>
            <a:ext cx="1575326" cy="21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 name="Right Arrow Callout 30"/>
          <p:cNvSpPr/>
          <p:nvPr userDrawn="1"/>
        </p:nvSpPr>
        <p:spPr>
          <a:xfrm>
            <a:off x="651653" y="4851917"/>
            <a:ext cx="2085291" cy="1438530"/>
          </a:xfrm>
          <a:prstGeom prst="rightArrowCallout">
            <a:avLst>
              <a:gd name="adj1" fmla="val 18792"/>
              <a:gd name="adj2" fmla="val 9396"/>
              <a:gd name="adj3" fmla="val 13111"/>
              <a:gd name="adj4" fmla="val 909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2" name="Picture Placeholder 7"/>
          <p:cNvSpPr>
            <a:spLocks noGrp="1"/>
          </p:cNvSpPr>
          <p:nvPr>
            <p:ph type="pic" sz="quarter" idx="33" hasCustomPrompt="1"/>
          </p:nvPr>
        </p:nvSpPr>
        <p:spPr>
          <a:xfrm>
            <a:off x="742380" y="4923857"/>
            <a:ext cx="1714574" cy="1273330"/>
          </a:xfrm>
          <a:prstGeom prst="rect">
            <a:avLst/>
          </a:prstGeom>
          <a:solidFill>
            <a:schemeClr val="tx2">
              <a:lumMod val="10000"/>
              <a:lumOff val="90000"/>
            </a:schemeClr>
          </a:solidFill>
          <a:ln w="19050">
            <a:noFill/>
          </a:ln>
        </p:spPr>
        <p:txBody>
          <a:bodyPr tIns="0" bIns="182880" anchor="b"/>
          <a:lstStyle>
            <a:lvl1pPr algn="ctr">
              <a:buNone/>
              <a:defRPr sz="1224" baseline="0">
                <a:solidFill>
                  <a:schemeClr val="tx1">
                    <a:lumMod val="75000"/>
                    <a:lumOff val="25000"/>
                  </a:schemeClr>
                </a:solidFill>
              </a:defRPr>
            </a:lvl1pPr>
          </a:lstStyle>
          <a:p>
            <a:r>
              <a:rPr lang="en-US" dirty="0"/>
              <a:t>Click Icon To Add Image</a:t>
            </a:r>
          </a:p>
        </p:txBody>
      </p:sp>
      <p:sp>
        <p:nvSpPr>
          <p:cNvPr id="33" name="Text Placeholder 3"/>
          <p:cNvSpPr>
            <a:spLocks noGrp="1"/>
          </p:cNvSpPr>
          <p:nvPr>
            <p:ph type="body" sz="half" idx="34"/>
          </p:nvPr>
        </p:nvSpPr>
        <p:spPr>
          <a:xfrm>
            <a:off x="2794537" y="5230710"/>
            <a:ext cx="4552741" cy="1059737"/>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34" name="Text Placeholder 3"/>
          <p:cNvSpPr>
            <a:spLocks noGrp="1"/>
          </p:cNvSpPr>
          <p:nvPr>
            <p:ph type="body" sz="half" idx="35" hasCustomPrompt="1"/>
          </p:nvPr>
        </p:nvSpPr>
        <p:spPr>
          <a:xfrm>
            <a:off x="2794536" y="4832284"/>
            <a:ext cx="4552741" cy="398426"/>
          </a:xfrm>
          <a:prstGeom prst="rect">
            <a:avLst/>
          </a:prstGeom>
        </p:spPr>
        <p:txBody>
          <a:bodyPr wrap="square" lIns="0" tIns="0" rIns="0" bIns="0" anchor="ctr">
            <a:noAutofit/>
          </a:bodyPr>
          <a:lstStyle>
            <a:lvl1pPr marL="0" indent="0" algn="l">
              <a:buNone/>
              <a:defRPr sz="1632" b="1" baseline="0">
                <a:solidFill>
                  <a:schemeClr val="accent3"/>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cxnSp>
        <p:nvCxnSpPr>
          <p:cNvPr id="35" name="Straight Connector 34"/>
          <p:cNvCxnSpPr/>
          <p:nvPr userDrawn="1"/>
        </p:nvCxnSpPr>
        <p:spPr>
          <a:xfrm>
            <a:off x="638698" y="6391478"/>
            <a:ext cx="6734487" cy="215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rot="5400000" flipH="1" flipV="1">
            <a:off x="6691503" y="5625548"/>
            <a:ext cx="1575326" cy="21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Picture Placeholder 7"/>
          <p:cNvSpPr>
            <a:spLocks noGrp="1"/>
          </p:cNvSpPr>
          <p:nvPr>
            <p:ph type="pic" sz="quarter" idx="36" hasCustomPrompt="1"/>
          </p:nvPr>
        </p:nvSpPr>
        <p:spPr>
          <a:xfrm>
            <a:off x="7605887" y="1496736"/>
            <a:ext cx="4097491" cy="2456756"/>
          </a:xfrm>
          <a:prstGeom prst="rect">
            <a:avLst/>
          </a:prstGeom>
          <a:solidFill>
            <a:schemeClr val="tx2">
              <a:lumMod val="10000"/>
              <a:lumOff val="90000"/>
            </a:schemeClr>
          </a:solidFill>
          <a:ln w="19050">
            <a:noFill/>
          </a:ln>
        </p:spPr>
        <p:txBody>
          <a:bodyPr tIns="0" bIns="182880" anchor="b"/>
          <a:lstStyle>
            <a:lvl1pPr algn="ctr">
              <a:buNone/>
              <a:defRPr sz="1224" baseline="0">
                <a:solidFill>
                  <a:schemeClr val="tx1">
                    <a:lumMod val="75000"/>
                    <a:lumOff val="25000"/>
                  </a:schemeClr>
                </a:solidFill>
              </a:defRPr>
            </a:lvl1pPr>
          </a:lstStyle>
          <a:p>
            <a:r>
              <a:rPr lang="en-US" dirty="0"/>
              <a:t>Click Icon To Add Image</a:t>
            </a:r>
          </a:p>
        </p:txBody>
      </p:sp>
      <p:sp>
        <p:nvSpPr>
          <p:cNvPr id="38" name="Down Arrow Callout 37"/>
          <p:cNvSpPr/>
          <p:nvPr userDrawn="1"/>
        </p:nvSpPr>
        <p:spPr>
          <a:xfrm>
            <a:off x="7619258" y="4034485"/>
            <a:ext cx="4097491" cy="2379807"/>
          </a:xfrm>
          <a:prstGeom prst="downArrowCallout">
            <a:avLst>
              <a:gd name="adj1" fmla="val 25000"/>
              <a:gd name="adj2" fmla="val 11800"/>
              <a:gd name="adj3" fmla="val 6300"/>
              <a:gd name="adj4" fmla="val 93700"/>
            </a:avLst>
          </a:prstGeom>
          <a:solidFill>
            <a:srgbClr val="0B253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9" name="Text Placeholder 3"/>
          <p:cNvSpPr>
            <a:spLocks noGrp="1"/>
          </p:cNvSpPr>
          <p:nvPr>
            <p:ph type="body" sz="half" idx="37"/>
          </p:nvPr>
        </p:nvSpPr>
        <p:spPr>
          <a:xfrm>
            <a:off x="7829277" y="4629906"/>
            <a:ext cx="3677452" cy="1386889"/>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40" name="Text Placeholder 3"/>
          <p:cNvSpPr>
            <a:spLocks noGrp="1"/>
          </p:cNvSpPr>
          <p:nvPr>
            <p:ph type="body" sz="half" idx="38" hasCustomPrompt="1"/>
          </p:nvPr>
        </p:nvSpPr>
        <p:spPr>
          <a:xfrm>
            <a:off x="7829277" y="4231480"/>
            <a:ext cx="3677452" cy="398426"/>
          </a:xfrm>
          <a:prstGeom prst="rect">
            <a:avLst/>
          </a:prstGeom>
        </p:spPr>
        <p:txBody>
          <a:bodyPr wrap="squar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Tree>
    <p:extLst>
      <p:ext uri="{BB962C8B-B14F-4D97-AF65-F5344CB8AC3E}">
        <p14:creationId xmlns:p14="http://schemas.microsoft.com/office/powerpoint/2010/main" val="303086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500"/>
                            </p:stCondLst>
                            <p:childTnLst>
                              <p:par>
                                <p:cTn id="13" presetID="2" presetClass="entr" presetSubtype="8" accel="50000" decel="5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2000"/>
                            </p:stCondLst>
                            <p:childTnLst>
                              <p:par>
                                <p:cTn id="18" presetID="53"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2500"/>
                            </p:stCondLst>
                            <p:childTnLst>
                              <p:par>
                                <p:cTn id="24" presetID="22" presetClass="entr" presetSubtype="4" fill="hold" grpId="0" nodeType="after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wipe(down)">
                                      <p:cBhvr>
                                        <p:cTn id="26" dur="500"/>
                                        <p:tgtEl>
                                          <p:spTgt spid="8">
                                            <p:txEl>
                                              <p:pRg st="0" end="0"/>
                                            </p:txEl>
                                          </p:spTgt>
                                        </p:tgtEl>
                                      </p:cBhvr>
                                    </p:animEffect>
                                  </p:childTnLst>
                                </p:cTn>
                              </p:par>
                            </p:childTnLst>
                          </p:cTn>
                        </p:par>
                        <p:par>
                          <p:cTn id="27" fill="hold">
                            <p:stCondLst>
                              <p:cond delay="3000"/>
                            </p:stCondLst>
                            <p:childTnLst>
                              <p:par>
                                <p:cTn id="28" presetID="22" presetClass="entr" presetSubtype="8" fill="hold" grpId="0" nodeType="afterEffect" nodePh="1">
                                  <p:stCondLst>
                                    <p:cond delay="0"/>
                                  </p:stCondLst>
                                  <p:endCondLst>
                                    <p:cond evt="begin" delay="0">
                                      <p:tn val="28"/>
                                    </p:cond>
                                  </p:end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wipe(left)">
                                      <p:cBhvr>
                                        <p:cTn id="30" dur="500"/>
                                        <p:tgtEl>
                                          <p:spTgt spid="6">
                                            <p:txEl>
                                              <p:pRg st="0" end="0"/>
                                            </p:txEl>
                                          </p:spTgt>
                                        </p:tgtEl>
                                      </p:cBhvr>
                                    </p:animEffect>
                                  </p:childTnLst>
                                </p:cTn>
                              </p:par>
                            </p:childTnLst>
                          </p:cTn>
                        </p:par>
                        <p:par>
                          <p:cTn id="31" fill="hold">
                            <p:stCondLst>
                              <p:cond delay="3500"/>
                            </p:stCondLst>
                            <p:childTnLst>
                              <p:par>
                                <p:cTn id="32" presetID="22" presetClass="entr" presetSubtype="8"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par>
                                <p:cTn id="35" presetID="22" presetClass="entr" presetSubtype="4"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par>
                          <p:cTn id="38" fill="hold">
                            <p:stCondLst>
                              <p:cond delay="4000"/>
                            </p:stCondLst>
                            <p:childTnLst>
                              <p:par>
                                <p:cTn id="39" presetID="2" presetClass="entr" presetSubtype="8" accel="50000" decel="5000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0-#ppt_w/2"/>
                                          </p:val>
                                        </p:tav>
                                        <p:tav tm="100000">
                                          <p:val>
                                            <p:strVal val="#ppt_x"/>
                                          </p:val>
                                        </p:tav>
                                      </p:tavLst>
                                    </p:anim>
                                    <p:anim calcmode="lin" valueType="num">
                                      <p:cBhvr additive="base">
                                        <p:cTn id="42" dur="500" fill="hold"/>
                                        <p:tgtEl>
                                          <p:spTgt spid="25"/>
                                        </p:tgtEl>
                                        <p:attrNameLst>
                                          <p:attrName>ppt_y</p:attrName>
                                        </p:attrNameLst>
                                      </p:cBhvr>
                                      <p:tavLst>
                                        <p:tav tm="0">
                                          <p:val>
                                            <p:strVal val="#ppt_y"/>
                                          </p:val>
                                        </p:tav>
                                        <p:tav tm="100000">
                                          <p:val>
                                            <p:strVal val="#ppt_y"/>
                                          </p:val>
                                        </p:tav>
                                      </p:tavLst>
                                    </p:anim>
                                  </p:childTnLst>
                                </p:cTn>
                              </p:par>
                            </p:childTnLst>
                          </p:cTn>
                        </p:par>
                        <p:par>
                          <p:cTn id="43" fill="hold">
                            <p:stCondLst>
                              <p:cond delay="4500"/>
                            </p:stCondLst>
                            <p:childTnLst>
                              <p:par>
                                <p:cTn id="44" presetID="53" presetClass="entr" presetSubtype="0"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p:cTn id="46" dur="500" fill="hold"/>
                                        <p:tgtEl>
                                          <p:spTgt spid="26"/>
                                        </p:tgtEl>
                                        <p:attrNameLst>
                                          <p:attrName>ppt_w</p:attrName>
                                        </p:attrNameLst>
                                      </p:cBhvr>
                                      <p:tavLst>
                                        <p:tav tm="0">
                                          <p:val>
                                            <p:fltVal val="0"/>
                                          </p:val>
                                        </p:tav>
                                        <p:tav tm="100000">
                                          <p:val>
                                            <p:strVal val="#ppt_w"/>
                                          </p:val>
                                        </p:tav>
                                      </p:tavLst>
                                    </p:anim>
                                    <p:anim calcmode="lin" valueType="num">
                                      <p:cBhvr>
                                        <p:cTn id="47" dur="500" fill="hold"/>
                                        <p:tgtEl>
                                          <p:spTgt spid="26"/>
                                        </p:tgtEl>
                                        <p:attrNameLst>
                                          <p:attrName>ppt_h</p:attrName>
                                        </p:attrNameLst>
                                      </p:cBhvr>
                                      <p:tavLst>
                                        <p:tav tm="0">
                                          <p:val>
                                            <p:fltVal val="0"/>
                                          </p:val>
                                        </p:tav>
                                        <p:tav tm="100000">
                                          <p:val>
                                            <p:strVal val="#ppt_h"/>
                                          </p:val>
                                        </p:tav>
                                      </p:tavLst>
                                    </p:anim>
                                    <p:animEffect transition="in" filter="fade">
                                      <p:cBhvr>
                                        <p:cTn id="48" dur="500"/>
                                        <p:tgtEl>
                                          <p:spTgt spid="26"/>
                                        </p:tgtEl>
                                      </p:cBhvr>
                                    </p:animEffect>
                                  </p:childTnLst>
                                </p:cTn>
                              </p:par>
                            </p:childTnLst>
                          </p:cTn>
                        </p:par>
                        <p:par>
                          <p:cTn id="49" fill="hold">
                            <p:stCondLst>
                              <p:cond delay="5000"/>
                            </p:stCondLst>
                            <p:childTnLst>
                              <p:par>
                                <p:cTn id="50" presetID="22" presetClass="entr" presetSubtype="4" fill="hold" grpId="0" nodeType="afterEffect">
                                  <p:stCondLst>
                                    <p:cond delay="0"/>
                                  </p:stCondLst>
                                  <p:childTnLst>
                                    <p:set>
                                      <p:cBhvr>
                                        <p:cTn id="51" dur="1" fill="hold">
                                          <p:stCondLst>
                                            <p:cond delay="0"/>
                                          </p:stCondLst>
                                        </p:cTn>
                                        <p:tgtEl>
                                          <p:spTgt spid="28">
                                            <p:txEl>
                                              <p:pRg st="0" end="0"/>
                                            </p:txEl>
                                          </p:spTgt>
                                        </p:tgtEl>
                                        <p:attrNameLst>
                                          <p:attrName>style.visibility</p:attrName>
                                        </p:attrNameLst>
                                      </p:cBhvr>
                                      <p:to>
                                        <p:strVal val="visible"/>
                                      </p:to>
                                    </p:set>
                                    <p:animEffect transition="in" filter="wipe(down)">
                                      <p:cBhvr>
                                        <p:cTn id="52" dur="500"/>
                                        <p:tgtEl>
                                          <p:spTgt spid="28">
                                            <p:txEl>
                                              <p:pRg st="0" end="0"/>
                                            </p:txEl>
                                          </p:spTgt>
                                        </p:tgtEl>
                                      </p:cBhvr>
                                    </p:animEffect>
                                  </p:childTnLst>
                                </p:cTn>
                              </p:par>
                            </p:childTnLst>
                          </p:cTn>
                        </p:par>
                        <p:par>
                          <p:cTn id="53" fill="hold">
                            <p:stCondLst>
                              <p:cond delay="5500"/>
                            </p:stCondLst>
                            <p:childTnLst>
                              <p:par>
                                <p:cTn id="54" presetID="22" presetClass="entr" presetSubtype="8" fill="hold" grpId="0" nodeType="afterEffect" nodePh="1">
                                  <p:stCondLst>
                                    <p:cond delay="0"/>
                                  </p:stCondLst>
                                  <p:endCondLst>
                                    <p:cond evt="begin" delay="0">
                                      <p:tn val="54"/>
                                    </p:cond>
                                  </p:endCondLst>
                                  <p:childTnLst>
                                    <p:set>
                                      <p:cBhvr>
                                        <p:cTn id="55" dur="1" fill="hold">
                                          <p:stCondLst>
                                            <p:cond delay="0"/>
                                          </p:stCondLst>
                                        </p:cTn>
                                        <p:tgtEl>
                                          <p:spTgt spid="27">
                                            <p:txEl>
                                              <p:pRg st="0" end="0"/>
                                            </p:txEl>
                                          </p:spTgt>
                                        </p:tgtEl>
                                        <p:attrNameLst>
                                          <p:attrName>style.visibility</p:attrName>
                                        </p:attrNameLst>
                                      </p:cBhvr>
                                      <p:to>
                                        <p:strVal val="visible"/>
                                      </p:to>
                                    </p:set>
                                    <p:animEffect transition="in" filter="wipe(left)">
                                      <p:cBhvr>
                                        <p:cTn id="56" dur="500"/>
                                        <p:tgtEl>
                                          <p:spTgt spid="27">
                                            <p:txEl>
                                              <p:pRg st="0" end="0"/>
                                            </p:txEl>
                                          </p:spTgt>
                                        </p:tgtEl>
                                      </p:cBhvr>
                                    </p:animEffect>
                                  </p:childTnLst>
                                </p:cTn>
                              </p:par>
                            </p:childTnLst>
                          </p:cTn>
                        </p:par>
                        <p:par>
                          <p:cTn id="57" fill="hold">
                            <p:stCondLst>
                              <p:cond delay="6000"/>
                            </p:stCondLst>
                            <p:childTnLst>
                              <p:par>
                                <p:cTn id="58" presetID="22" presetClass="entr" presetSubtype="8" fill="hold"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left)">
                                      <p:cBhvr>
                                        <p:cTn id="60" dur="500"/>
                                        <p:tgtEl>
                                          <p:spTgt spid="29"/>
                                        </p:tgtEl>
                                      </p:cBhvr>
                                    </p:animEffect>
                                  </p:childTnLst>
                                </p:cTn>
                              </p:par>
                              <p:par>
                                <p:cTn id="61" presetID="22" presetClass="entr" presetSubtype="4"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childTnLst>
                          </p:cTn>
                        </p:par>
                        <p:par>
                          <p:cTn id="64" fill="hold">
                            <p:stCondLst>
                              <p:cond delay="6500"/>
                            </p:stCondLst>
                            <p:childTnLst>
                              <p:par>
                                <p:cTn id="65" presetID="2" presetClass="entr" presetSubtype="8" accel="50000" decel="5000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0-#ppt_w/2"/>
                                          </p:val>
                                        </p:tav>
                                        <p:tav tm="100000">
                                          <p:val>
                                            <p:strVal val="#ppt_x"/>
                                          </p:val>
                                        </p:tav>
                                      </p:tavLst>
                                    </p:anim>
                                    <p:anim calcmode="lin" valueType="num">
                                      <p:cBhvr additive="base">
                                        <p:cTn id="68" dur="500" fill="hold"/>
                                        <p:tgtEl>
                                          <p:spTgt spid="31"/>
                                        </p:tgtEl>
                                        <p:attrNameLst>
                                          <p:attrName>ppt_y</p:attrName>
                                        </p:attrNameLst>
                                      </p:cBhvr>
                                      <p:tavLst>
                                        <p:tav tm="0">
                                          <p:val>
                                            <p:strVal val="#ppt_y"/>
                                          </p:val>
                                        </p:tav>
                                        <p:tav tm="100000">
                                          <p:val>
                                            <p:strVal val="#ppt_y"/>
                                          </p:val>
                                        </p:tav>
                                      </p:tavLst>
                                    </p:anim>
                                  </p:childTnLst>
                                </p:cTn>
                              </p:par>
                            </p:childTnLst>
                          </p:cTn>
                        </p:par>
                        <p:par>
                          <p:cTn id="69" fill="hold">
                            <p:stCondLst>
                              <p:cond delay="7000"/>
                            </p:stCondLst>
                            <p:childTnLst>
                              <p:par>
                                <p:cTn id="70" presetID="53" presetClass="entr" presetSubtype="0"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500" fill="hold"/>
                                        <p:tgtEl>
                                          <p:spTgt spid="32"/>
                                        </p:tgtEl>
                                        <p:attrNameLst>
                                          <p:attrName>ppt_w</p:attrName>
                                        </p:attrNameLst>
                                      </p:cBhvr>
                                      <p:tavLst>
                                        <p:tav tm="0">
                                          <p:val>
                                            <p:fltVal val="0"/>
                                          </p:val>
                                        </p:tav>
                                        <p:tav tm="100000">
                                          <p:val>
                                            <p:strVal val="#ppt_w"/>
                                          </p:val>
                                        </p:tav>
                                      </p:tavLst>
                                    </p:anim>
                                    <p:anim calcmode="lin" valueType="num">
                                      <p:cBhvr>
                                        <p:cTn id="73" dur="500" fill="hold"/>
                                        <p:tgtEl>
                                          <p:spTgt spid="32"/>
                                        </p:tgtEl>
                                        <p:attrNameLst>
                                          <p:attrName>ppt_h</p:attrName>
                                        </p:attrNameLst>
                                      </p:cBhvr>
                                      <p:tavLst>
                                        <p:tav tm="0">
                                          <p:val>
                                            <p:fltVal val="0"/>
                                          </p:val>
                                        </p:tav>
                                        <p:tav tm="100000">
                                          <p:val>
                                            <p:strVal val="#ppt_h"/>
                                          </p:val>
                                        </p:tav>
                                      </p:tavLst>
                                    </p:anim>
                                    <p:animEffect transition="in" filter="fade">
                                      <p:cBhvr>
                                        <p:cTn id="74" dur="500"/>
                                        <p:tgtEl>
                                          <p:spTgt spid="32"/>
                                        </p:tgtEl>
                                      </p:cBhvr>
                                    </p:animEffect>
                                  </p:childTnLst>
                                </p:cTn>
                              </p:par>
                            </p:childTnLst>
                          </p:cTn>
                        </p:par>
                        <p:par>
                          <p:cTn id="75" fill="hold">
                            <p:stCondLst>
                              <p:cond delay="7500"/>
                            </p:stCondLst>
                            <p:childTnLst>
                              <p:par>
                                <p:cTn id="76" presetID="22" presetClass="entr" presetSubtype="4" fill="hold" grpId="0" nodeType="afterEffect">
                                  <p:stCondLst>
                                    <p:cond delay="0"/>
                                  </p:stCondLst>
                                  <p:childTnLst>
                                    <p:set>
                                      <p:cBhvr>
                                        <p:cTn id="77" dur="1" fill="hold">
                                          <p:stCondLst>
                                            <p:cond delay="0"/>
                                          </p:stCondLst>
                                        </p:cTn>
                                        <p:tgtEl>
                                          <p:spTgt spid="34">
                                            <p:txEl>
                                              <p:pRg st="0" end="0"/>
                                            </p:txEl>
                                          </p:spTgt>
                                        </p:tgtEl>
                                        <p:attrNameLst>
                                          <p:attrName>style.visibility</p:attrName>
                                        </p:attrNameLst>
                                      </p:cBhvr>
                                      <p:to>
                                        <p:strVal val="visible"/>
                                      </p:to>
                                    </p:set>
                                    <p:animEffect transition="in" filter="wipe(down)">
                                      <p:cBhvr>
                                        <p:cTn id="78" dur="500"/>
                                        <p:tgtEl>
                                          <p:spTgt spid="34">
                                            <p:txEl>
                                              <p:pRg st="0" end="0"/>
                                            </p:txEl>
                                          </p:spTgt>
                                        </p:tgtEl>
                                      </p:cBhvr>
                                    </p:animEffect>
                                  </p:childTnLst>
                                </p:cTn>
                              </p:par>
                            </p:childTnLst>
                          </p:cTn>
                        </p:par>
                        <p:par>
                          <p:cTn id="79" fill="hold">
                            <p:stCondLst>
                              <p:cond delay="8000"/>
                            </p:stCondLst>
                            <p:childTnLst>
                              <p:par>
                                <p:cTn id="80" presetID="22" presetClass="entr" presetSubtype="8" fill="hold" grpId="0" nodeType="afterEffect" nodePh="1">
                                  <p:stCondLst>
                                    <p:cond delay="0"/>
                                  </p:stCondLst>
                                  <p:endCondLst>
                                    <p:cond evt="begin" delay="0">
                                      <p:tn val="80"/>
                                    </p:cond>
                                  </p:endCondLst>
                                  <p:childTnLst>
                                    <p:set>
                                      <p:cBhvr>
                                        <p:cTn id="81" dur="1" fill="hold">
                                          <p:stCondLst>
                                            <p:cond delay="0"/>
                                          </p:stCondLst>
                                        </p:cTn>
                                        <p:tgtEl>
                                          <p:spTgt spid="33">
                                            <p:txEl>
                                              <p:pRg st="0" end="0"/>
                                            </p:txEl>
                                          </p:spTgt>
                                        </p:tgtEl>
                                        <p:attrNameLst>
                                          <p:attrName>style.visibility</p:attrName>
                                        </p:attrNameLst>
                                      </p:cBhvr>
                                      <p:to>
                                        <p:strVal val="visible"/>
                                      </p:to>
                                    </p:set>
                                    <p:animEffect transition="in" filter="wipe(left)">
                                      <p:cBhvr>
                                        <p:cTn id="82" dur="500"/>
                                        <p:tgtEl>
                                          <p:spTgt spid="33">
                                            <p:txEl>
                                              <p:pRg st="0" end="0"/>
                                            </p:txEl>
                                          </p:spTgt>
                                        </p:tgtEl>
                                      </p:cBhvr>
                                    </p:animEffect>
                                  </p:childTnLst>
                                </p:cTn>
                              </p:par>
                            </p:childTnLst>
                          </p:cTn>
                        </p:par>
                        <p:par>
                          <p:cTn id="83" fill="hold">
                            <p:stCondLst>
                              <p:cond delay="8500"/>
                            </p:stCondLst>
                            <p:childTnLst>
                              <p:par>
                                <p:cTn id="84" presetID="22" presetClass="entr" presetSubtype="8" fill="hold" nodeType="after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wipe(left)">
                                      <p:cBhvr>
                                        <p:cTn id="86" dur="500"/>
                                        <p:tgtEl>
                                          <p:spTgt spid="35"/>
                                        </p:tgtEl>
                                      </p:cBhvr>
                                    </p:animEffect>
                                  </p:childTnLst>
                                </p:cTn>
                              </p:par>
                              <p:par>
                                <p:cTn id="87" presetID="22" presetClass="entr" presetSubtype="4"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wipe(down)">
                                      <p:cBhvr>
                                        <p:cTn id="89" dur="500"/>
                                        <p:tgtEl>
                                          <p:spTgt spid="36"/>
                                        </p:tgtEl>
                                      </p:cBhvr>
                                    </p:animEffect>
                                  </p:childTnLst>
                                </p:cTn>
                              </p:par>
                            </p:childTnLst>
                          </p:cTn>
                        </p:par>
                        <p:par>
                          <p:cTn id="90" fill="hold">
                            <p:stCondLst>
                              <p:cond delay="9000"/>
                            </p:stCondLst>
                            <p:childTnLst>
                              <p:par>
                                <p:cTn id="91" presetID="53" presetClass="entr" presetSubtype="0" fill="hold" grpId="0" nodeType="after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p:cTn id="93" dur="500" fill="hold"/>
                                        <p:tgtEl>
                                          <p:spTgt spid="37"/>
                                        </p:tgtEl>
                                        <p:attrNameLst>
                                          <p:attrName>ppt_w</p:attrName>
                                        </p:attrNameLst>
                                      </p:cBhvr>
                                      <p:tavLst>
                                        <p:tav tm="0">
                                          <p:val>
                                            <p:fltVal val="0"/>
                                          </p:val>
                                        </p:tav>
                                        <p:tav tm="100000">
                                          <p:val>
                                            <p:strVal val="#ppt_w"/>
                                          </p:val>
                                        </p:tav>
                                      </p:tavLst>
                                    </p:anim>
                                    <p:anim calcmode="lin" valueType="num">
                                      <p:cBhvr>
                                        <p:cTn id="94" dur="500" fill="hold"/>
                                        <p:tgtEl>
                                          <p:spTgt spid="37"/>
                                        </p:tgtEl>
                                        <p:attrNameLst>
                                          <p:attrName>ppt_h</p:attrName>
                                        </p:attrNameLst>
                                      </p:cBhvr>
                                      <p:tavLst>
                                        <p:tav tm="0">
                                          <p:val>
                                            <p:fltVal val="0"/>
                                          </p:val>
                                        </p:tav>
                                        <p:tav tm="100000">
                                          <p:val>
                                            <p:strVal val="#ppt_h"/>
                                          </p:val>
                                        </p:tav>
                                      </p:tavLst>
                                    </p:anim>
                                    <p:animEffect transition="in" filter="fade">
                                      <p:cBhvr>
                                        <p:cTn id="95" dur="500"/>
                                        <p:tgtEl>
                                          <p:spTgt spid="37"/>
                                        </p:tgtEl>
                                      </p:cBhvr>
                                    </p:animEffect>
                                  </p:childTnLst>
                                </p:cTn>
                              </p:par>
                            </p:childTnLst>
                          </p:cTn>
                        </p:par>
                        <p:par>
                          <p:cTn id="96" fill="hold">
                            <p:stCondLst>
                              <p:cond delay="9500"/>
                            </p:stCondLst>
                            <p:childTnLst>
                              <p:par>
                                <p:cTn id="97" presetID="2" presetClass="entr" presetSubtype="4" accel="50000" decel="50000" fill="hold" grpId="0" nodeType="afterEffect">
                                  <p:stCondLst>
                                    <p:cond delay="0"/>
                                  </p:stCondLst>
                                  <p:childTnLst>
                                    <p:set>
                                      <p:cBhvr>
                                        <p:cTn id="98" dur="1" fill="hold">
                                          <p:stCondLst>
                                            <p:cond delay="0"/>
                                          </p:stCondLst>
                                        </p:cTn>
                                        <p:tgtEl>
                                          <p:spTgt spid="38"/>
                                        </p:tgtEl>
                                        <p:attrNameLst>
                                          <p:attrName>style.visibility</p:attrName>
                                        </p:attrNameLst>
                                      </p:cBhvr>
                                      <p:to>
                                        <p:strVal val="visible"/>
                                      </p:to>
                                    </p:set>
                                    <p:anim calcmode="lin" valueType="num">
                                      <p:cBhvr additive="base">
                                        <p:cTn id="99" dur="500" fill="hold"/>
                                        <p:tgtEl>
                                          <p:spTgt spid="38"/>
                                        </p:tgtEl>
                                        <p:attrNameLst>
                                          <p:attrName>ppt_x</p:attrName>
                                        </p:attrNameLst>
                                      </p:cBhvr>
                                      <p:tavLst>
                                        <p:tav tm="0">
                                          <p:val>
                                            <p:strVal val="#ppt_x"/>
                                          </p:val>
                                        </p:tav>
                                        <p:tav tm="100000">
                                          <p:val>
                                            <p:strVal val="#ppt_x"/>
                                          </p:val>
                                        </p:tav>
                                      </p:tavLst>
                                    </p:anim>
                                    <p:anim calcmode="lin" valueType="num">
                                      <p:cBhvr additive="base">
                                        <p:cTn id="100" dur="500" fill="hold"/>
                                        <p:tgtEl>
                                          <p:spTgt spid="38"/>
                                        </p:tgtEl>
                                        <p:attrNameLst>
                                          <p:attrName>ppt_y</p:attrName>
                                        </p:attrNameLst>
                                      </p:cBhvr>
                                      <p:tavLst>
                                        <p:tav tm="0">
                                          <p:val>
                                            <p:strVal val="1+#ppt_h/2"/>
                                          </p:val>
                                        </p:tav>
                                        <p:tav tm="100000">
                                          <p:val>
                                            <p:strVal val="#ppt_y"/>
                                          </p:val>
                                        </p:tav>
                                      </p:tavLst>
                                    </p:anim>
                                  </p:childTnLst>
                                </p:cTn>
                              </p:par>
                            </p:childTnLst>
                          </p:cTn>
                        </p:par>
                        <p:par>
                          <p:cTn id="101" fill="hold">
                            <p:stCondLst>
                              <p:cond delay="10000"/>
                            </p:stCondLst>
                            <p:childTnLst>
                              <p:par>
                                <p:cTn id="102" presetID="22" presetClass="entr" presetSubtype="1" fill="hold" grpId="0" nodeType="afterEffect">
                                  <p:stCondLst>
                                    <p:cond delay="0"/>
                                  </p:stCondLst>
                                  <p:childTnLst>
                                    <p:set>
                                      <p:cBhvr>
                                        <p:cTn id="103" dur="1" fill="hold">
                                          <p:stCondLst>
                                            <p:cond delay="0"/>
                                          </p:stCondLst>
                                        </p:cTn>
                                        <p:tgtEl>
                                          <p:spTgt spid="40">
                                            <p:txEl>
                                              <p:pRg st="0" end="0"/>
                                            </p:txEl>
                                          </p:spTgt>
                                        </p:tgtEl>
                                        <p:attrNameLst>
                                          <p:attrName>style.visibility</p:attrName>
                                        </p:attrNameLst>
                                      </p:cBhvr>
                                      <p:to>
                                        <p:strVal val="visible"/>
                                      </p:to>
                                    </p:set>
                                    <p:animEffect transition="in" filter="wipe(up)">
                                      <p:cBhvr>
                                        <p:cTn id="104" dur="500"/>
                                        <p:tgtEl>
                                          <p:spTgt spid="40">
                                            <p:txEl>
                                              <p:pRg st="0" end="0"/>
                                            </p:txEl>
                                          </p:spTgt>
                                        </p:tgtEl>
                                      </p:cBhvr>
                                    </p:animEffect>
                                  </p:childTnLst>
                                </p:cTn>
                              </p:par>
                            </p:childTnLst>
                          </p:cTn>
                        </p:par>
                        <p:par>
                          <p:cTn id="105" fill="hold">
                            <p:stCondLst>
                              <p:cond delay="10500"/>
                            </p:stCondLst>
                            <p:childTnLst>
                              <p:par>
                                <p:cTn id="106" presetID="22" presetClass="entr" presetSubtype="1" fill="hold" grpId="0" nodeType="afterEffect" nodePh="1">
                                  <p:stCondLst>
                                    <p:cond delay="0"/>
                                  </p:stCondLst>
                                  <p:endCondLst>
                                    <p:cond evt="begin" delay="0">
                                      <p:tn val="106"/>
                                    </p:cond>
                                  </p:endCondLst>
                                  <p:childTnLst>
                                    <p:set>
                                      <p:cBhvr>
                                        <p:cTn id="107" dur="1" fill="hold">
                                          <p:stCondLst>
                                            <p:cond delay="0"/>
                                          </p:stCondLst>
                                        </p:cTn>
                                        <p:tgtEl>
                                          <p:spTgt spid="39">
                                            <p:txEl>
                                              <p:pRg st="0" end="0"/>
                                            </p:txEl>
                                          </p:spTgt>
                                        </p:tgtEl>
                                        <p:attrNameLst>
                                          <p:attrName>style.visibility</p:attrName>
                                        </p:attrNameLst>
                                      </p:cBhvr>
                                      <p:to>
                                        <p:strVal val="visible"/>
                                      </p:to>
                                    </p:set>
                                    <p:animEffect transition="in" filter="wipe(up)">
                                      <p:cBhvr>
                                        <p:cTn id="108"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8" grpId="0" build="p">
        <p:tmplLst>
          <p:tmpl lvl="1">
            <p:tnLst>
              <p:par>
                <p:cTn presetID="22" presetClass="entr" presetSubtype="4"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down)">
                      <p:cBhvr>
                        <p:cTn dur="500"/>
                        <p:tgtEl>
                          <p:spTgt spid="8"/>
                        </p:tgtEl>
                      </p:cBhvr>
                    </p:animEffect>
                  </p:childTnLst>
                </p:cTn>
              </p:par>
            </p:tnLst>
          </p:tmpl>
        </p:tmplLst>
      </p:bldP>
      <p:bldP spid="25" grpId="0" animBg="1"/>
      <p:bldP spid="26" grpId="0" animBg="1"/>
      <p:bldP spid="2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22" presetClass="entr" presetSubtype="4"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1" grpId="0" animBg="1"/>
      <p:bldP spid="32" grpId="0" animBg="1"/>
      <p:bldP spid="3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2" presetClass="entr" presetSubtype="4"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down)">
                      <p:cBhvr>
                        <p:cTn dur="500"/>
                        <p:tgtEl>
                          <p:spTgt spid="34"/>
                        </p:tgtEl>
                      </p:cBhvr>
                    </p:animEffect>
                  </p:childTnLst>
                </p:cTn>
              </p:par>
            </p:tnLst>
          </p:tmpl>
        </p:tmplLst>
      </p:bldP>
      <p:bldP spid="37" grpId="0" animBg="1"/>
      <p:bldP spid="38" grpId="0" animBg="1"/>
      <p:bldP spid="39"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up)">
                      <p:cBhvr>
                        <p:cTn dur="500"/>
                        <p:tgtEl>
                          <p:spTgt spid="39"/>
                        </p:tgtEl>
                      </p:cBhvr>
                    </p:animEffect>
                  </p:childTnLst>
                </p:cTn>
              </p:par>
            </p:tnLst>
          </p:tmpl>
        </p:tmplLst>
      </p:bldP>
      <p:bldP spid="40" grpId="0" build="p">
        <p:tmplLst>
          <p:tmpl lvl="1">
            <p:tnLst>
              <p:par>
                <p:cTn presetID="22" presetClass="entr" presetSubtype="1"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up)">
                      <p:cBhvr>
                        <p:cTn dur="500"/>
                        <p:tgtEl>
                          <p:spTgt spid="40"/>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Pic2">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40"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50" name="Rectangle 49"/>
          <p:cNvSpPr/>
          <p:nvPr userDrawn="1"/>
        </p:nvSpPr>
        <p:spPr>
          <a:xfrm>
            <a:off x="1827306" y="1477710"/>
            <a:ext cx="4961483" cy="1138761"/>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1" name="Rectangle 50"/>
          <p:cNvSpPr/>
          <p:nvPr userDrawn="1"/>
        </p:nvSpPr>
        <p:spPr>
          <a:xfrm>
            <a:off x="890189" y="1477710"/>
            <a:ext cx="937116" cy="11387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b="1" dirty="0"/>
              <a:t>01</a:t>
            </a:r>
          </a:p>
        </p:txBody>
      </p:sp>
      <p:sp>
        <p:nvSpPr>
          <p:cNvPr id="52" name="Text Placeholder 3"/>
          <p:cNvSpPr>
            <a:spLocks noGrp="1"/>
          </p:cNvSpPr>
          <p:nvPr userDrawn="1">
            <p:ph type="body" sz="half" idx="28"/>
          </p:nvPr>
        </p:nvSpPr>
        <p:spPr>
          <a:xfrm>
            <a:off x="1976410" y="1966671"/>
            <a:ext cx="455274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3" name="Text Placeholder 3"/>
          <p:cNvSpPr>
            <a:spLocks noGrp="1"/>
          </p:cNvSpPr>
          <p:nvPr userDrawn="1">
            <p:ph type="body" sz="half" idx="29" hasCustomPrompt="1"/>
          </p:nvPr>
        </p:nvSpPr>
        <p:spPr>
          <a:xfrm>
            <a:off x="1976409" y="1568244"/>
            <a:ext cx="4552741" cy="398426"/>
          </a:xfrm>
          <a:prstGeom prst="rect">
            <a:avLst/>
          </a:prstGeom>
        </p:spPr>
        <p:txBody>
          <a:bodyPr wrap="square" lIns="0" tIns="0" rIns="0" bIns="0" anchor="ctr">
            <a:noAutofit/>
          </a:bodyPr>
          <a:lstStyle>
            <a:lvl1pPr marL="0" indent="0" algn="l">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59" name="Picture Placeholder 7"/>
          <p:cNvSpPr>
            <a:spLocks noGrp="1"/>
          </p:cNvSpPr>
          <p:nvPr userDrawn="1">
            <p:ph type="pic" sz="quarter" idx="32" hasCustomPrompt="1"/>
          </p:nvPr>
        </p:nvSpPr>
        <p:spPr>
          <a:xfrm>
            <a:off x="7047335" y="1483228"/>
            <a:ext cx="4469086" cy="4865024"/>
          </a:xfrm>
          <a:prstGeom prst="rect">
            <a:avLst/>
          </a:prstGeom>
          <a:solidFill>
            <a:schemeClr val="bg2">
              <a:lumMod val="85000"/>
            </a:schemeClr>
          </a:solidFill>
          <a:ln w="6350">
            <a:noFill/>
          </a:ln>
        </p:spPr>
        <p:txBody>
          <a:bodyPr tIns="0" bIns="182880" anchor="b"/>
          <a:lstStyle>
            <a:lvl1pPr algn="ctr">
              <a:buNone/>
              <a:defRPr sz="1632">
                <a:solidFill>
                  <a:schemeClr val="tx1">
                    <a:lumMod val="50000"/>
                    <a:lumOff val="50000"/>
                  </a:schemeClr>
                </a:solidFill>
              </a:defRPr>
            </a:lvl1pPr>
          </a:lstStyle>
          <a:p>
            <a:r>
              <a:rPr lang="en-US" dirty="0"/>
              <a:t>Image Holder</a:t>
            </a:r>
          </a:p>
        </p:txBody>
      </p:sp>
      <p:sp>
        <p:nvSpPr>
          <p:cNvPr id="26" name="Rectangle 25"/>
          <p:cNvSpPr/>
          <p:nvPr userDrawn="1"/>
        </p:nvSpPr>
        <p:spPr>
          <a:xfrm>
            <a:off x="1827306" y="2730462"/>
            <a:ext cx="4961483" cy="1138761"/>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27" name="Rectangle 26"/>
          <p:cNvSpPr/>
          <p:nvPr userDrawn="1"/>
        </p:nvSpPr>
        <p:spPr>
          <a:xfrm>
            <a:off x="890189" y="2730462"/>
            <a:ext cx="937116" cy="11387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b="1" dirty="0"/>
              <a:t>02</a:t>
            </a:r>
          </a:p>
        </p:txBody>
      </p:sp>
      <p:sp>
        <p:nvSpPr>
          <p:cNvPr id="28" name="Text Placeholder 3"/>
          <p:cNvSpPr>
            <a:spLocks noGrp="1"/>
          </p:cNvSpPr>
          <p:nvPr>
            <p:ph type="body" sz="half" idx="33"/>
          </p:nvPr>
        </p:nvSpPr>
        <p:spPr>
          <a:xfrm>
            <a:off x="1976410" y="3219423"/>
            <a:ext cx="455274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29" name="Text Placeholder 3"/>
          <p:cNvSpPr>
            <a:spLocks noGrp="1"/>
          </p:cNvSpPr>
          <p:nvPr>
            <p:ph type="body" sz="half" idx="34" hasCustomPrompt="1"/>
          </p:nvPr>
        </p:nvSpPr>
        <p:spPr>
          <a:xfrm>
            <a:off x="1976409" y="2820997"/>
            <a:ext cx="4552741" cy="398426"/>
          </a:xfrm>
          <a:prstGeom prst="rect">
            <a:avLst/>
          </a:prstGeom>
        </p:spPr>
        <p:txBody>
          <a:bodyPr wrap="square" lIns="0" tIns="0" rIns="0" bIns="0" anchor="ctr">
            <a:noAutofit/>
          </a:bodyPr>
          <a:lstStyle>
            <a:lvl1pPr marL="0" indent="0" algn="l">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0" name="Rectangle 29"/>
          <p:cNvSpPr/>
          <p:nvPr userDrawn="1"/>
        </p:nvSpPr>
        <p:spPr>
          <a:xfrm>
            <a:off x="1827306" y="3987022"/>
            <a:ext cx="4961483" cy="1138761"/>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1" name="Rectangle 30"/>
          <p:cNvSpPr/>
          <p:nvPr userDrawn="1"/>
        </p:nvSpPr>
        <p:spPr>
          <a:xfrm>
            <a:off x="890189" y="3987022"/>
            <a:ext cx="937116" cy="1138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b="1" dirty="0"/>
              <a:t>03</a:t>
            </a:r>
          </a:p>
        </p:txBody>
      </p:sp>
      <p:sp>
        <p:nvSpPr>
          <p:cNvPr id="32" name="Text Placeholder 3"/>
          <p:cNvSpPr>
            <a:spLocks noGrp="1"/>
          </p:cNvSpPr>
          <p:nvPr>
            <p:ph type="body" sz="half" idx="35"/>
          </p:nvPr>
        </p:nvSpPr>
        <p:spPr>
          <a:xfrm>
            <a:off x="1976410" y="4475983"/>
            <a:ext cx="455274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33" name="Text Placeholder 3"/>
          <p:cNvSpPr>
            <a:spLocks noGrp="1"/>
          </p:cNvSpPr>
          <p:nvPr>
            <p:ph type="body" sz="half" idx="36" hasCustomPrompt="1"/>
          </p:nvPr>
        </p:nvSpPr>
        <p:spPr>
          <a:xfrm>
            <a:off x="1976409" y="4077557"/>
            <a:ext cx="4552741" cy="398426"/>
          </a:xfrm>
          <a:prstGeom prst="rect">
            <a:avLst/>
          </a:prstGeom>
        </p:spPr>
        <p:txBody>
          <a:bodyPr wrap="square" lIns="0" tIns="0" rIns="0" bIns="0" anchor="ctr">
            <a:noAutofit/>
          </a:bodyPr>
          <a:lstStyle>
            <a:lvl1pPr marL="0" indent="0" algn="l">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4" name="Rectangle 33"/>
          <p:cNvSpPr/>
          <p:nvPr userDrawn="1"/>
        </p:nvSpPr>
        <p:spPr>
          <a:xfrm>
            <a:off x="1827306" y="5243582"/>
            <a:ext cx="4961483" cy="1138761"/>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5" name="Rectangle 34"/>
          <p:cNvSpPr/>
          <p:nvPr userDrawn="1"/>
        </p:nvSpPr>
        <p:spPr>
          <a:xfrm>
            <a:off x="890189" y="5243582"/>
            <a:ext cx="937116" cy="11387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b="1" dirty="0"/>
              <a:t>04</a:t>
            </a:r>
          </a:p>
        </p:txBody>
      </p:sp>
      <p:sp>
        <p:nvSpPr>
          <p:cNvPr id="36" name="Text Placeholder 3"/>
          <p:cNvSpPr>
            <a:spLocks noGrp="1"/>
          </p:cNvSpPr>
          <p:nvPr>
            <p:ph type="body" sz="half" idx="37"/>
          </p:nvPr>
        </p:nvSpPr>
        <p:spPr>
          <a:xfrm>
            <a:off x="1976410" y="5732543"/>
            <a:ext cx="4552741" cy="549649"/>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37" name="Text Placeholder 3"/>
          <p:cNvSpPr>
            <a:spLocks noGrp="1"/>
          </p:cNvSpPr>
          <p:nvPr>
            <p:ph type="body" sz="half" idx="38" hasCustomPrompt="1"/>
          </p:nvPr>
        </p:nvSpPr>
        <p:spPr>
          <a:xfrm>
            <a:off x="1976409" y="5334116"/>
            <a:ext cx="4552741" cy="398426"/>
          </a:xfrm>
          <a:prstGeom prst="rect">
            <a:avLst/>
          </a:prstGeom>
        </p:spPr>
        <p:txBody>
          <a:bodyPr wrap="square" lIns="0" tIns="0" rIns="0" bIns="0" anchor="ctr">
            <a:noAutofit/>
          </a:bodyPr>
          <a:lstStyle>
            <a:lvl1pPr marL="0" indent="0" algn="l">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Tree>
    <p:extLst>
      <p:ext uri="{BB962C8B-B14F-4D97-AF65-F5344CB8AC3E}">
        <p14:creationId xmlns:p14="http://schemas.microsoft.com/office/powerpoint/2010/main" val="356435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xEl>
                                              <p:pRg st="0" end="0"/>
                                            </p:txEl>
                                          </p:spTgt>
                                        </p:tgtEl>
                                        <p:attrNameLst>
                                          <p:attrName>style.visibility</p:attrName>
                                        </p:attrNameLst>
                                      </p:cBhvr>
                                      <p:to>
                                        <p:strVal val="visible"/>
                                      </p:to>
                                    </p:set>
                                    <p:animEffect transition="in" filter="fade">
                                      <p:cBhvr>
                                        <p:cTn id="11" dur="500"/>
                                        <p:tgtEl>
                                          <p:spTgt spid="40">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wipe(down)">
                                      <p:cBhvr>
                                        <p:cTn id="15" dur="500"/>
                                        <p:tgtEl>
                                          <p:spTgt spid="59"/>
                                        </p:tgtEl>
                                      </p:cBhvr>
                                    </p:animEffect>
                                  </p:childTnLst>
                                </p:cTn>
                              </p:par>
                            </p:childTnLst>
                          </p:cTn>
                        </p:par>
                        <p:par>
                          <p:cTn id="16" fill="hold">
                            <p:stCondLst>
                              <p:cond delay="1500"/>
                            </p:stCondLst>
                            <p:childTnLst>
                              <p:par>
                                <p:cTn id="17" presetID="2" presetClass="entr" presetSubtype="8" accel="50000" decel="5000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0-#ppt_w/2"/>
                                          </p:val>
                                        </p:tav>
                                        <p:tav tm="100000">
                                          <p:val>
                                            <p:strVal val="#ppt_x"/>
                                          </p:val>
                                        </p:tav>
                                      </p:tavLst>
                                    </p:anim>
                                    <p:anim calcmode="lin" valueType="num">
                                      <p:cBhvr additive="base">
                                        <p:cTn id="20" dur="500" fill="hold"/>
                                        <p:tgtEl>
                                          <p:spTgt spid="51"/>
                                        </p:tgtEl>
                                        <p:attrNameLst>
                                          <p:attrName>ppt_y</p:attrName>
                                        </p:attrNameLst>
                                      </p:cBhvr>
                                      <p:tavLst>
                                        <p:tav tm="0">
                                          <p:val>
                                            <p:strVal val="#ppt_y"/>
                                          </p:val>
                                        </p:tav>
                                        <p:tav tm="100000">
                                          <p:val>
                                            <p:strVal val="#ppt_y"/>
                                          </p:val>
                                        </p:tav>
                                      </p:tavLst>
                                    </p:anim>
                                  </p:childTnLst>
                                </p:cTn>
                              </p:par>
                              <p:par>
                                <p:cTn id="21" presetID="2" presetClass="entr" presetSubtype="4" accel="50000" decel="5000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ppt_x"/>
                                          </p:val>
                                        </p:tav>
                                        <p:tav tm="100000">
                                          <p:val>
                                            <p:strVal val="#ppt_x"/>
                                          </p:val>
                                        </p:tav>
                                      </p:tavLst>
                                    </p:anim>
                                    <p:anim calcmode="lin" valueType="num">
                                      <p:cBhvr additive="base">
                                        <p:cTn id="24" dur="500" fill="hold"/>
                                        <p:tgtEl>
                                          <p:spTgt spid="50"/>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53">
                                            <p:txEl>
                                              <p:pRg st="0" end="0"/>
                                            </p:txEl>
                                          </p:spTgt>
                                        </p:tgtEl>
                                        <p:attrNameLst>
                                          <p:attrName>style.visibility</p:attrName>
                                        </p:attrNameLst>
                                      </p:cBhvr>
                                      <p:to>
                                        <p:strVal val="visible"/>
                                      </p:to>
                                    </p:set>
                                    <p:animEffect transition="in" filter="wipe(left)">
                                      <p:cBhvr>
                                        <p:cTn id="28" dur="500"/>
                                        <p:tgtEl>
                                          <p:spTgt spid="53">
                                            <p:txEl>
                                              <p:pRg st="0" end="0"/>
                                            </p:txEl>
                                          </p:spTgt>
                                        </p:tgtEl>
                                      </p:cBhvr>
                                    </p:animEffect>
                                  </p:childTnLst>
                                </p:cTn>
                              </p:par>
                            </p:childTnLst>
                          </p:cTn>
                        </p:par>
                        <p:par>
                          <p:cTn id="29" fill="hold">
                            <p:stCondLst>
                              <p:cond delay="2500"/>
                            </p:stCondLst>
                            <p:childTnLst>
                              <p:par>
                                <p:cTn id="30" presetID="22" presetClass="entr" presetSubtype="8" fill="hold" grpId="0" nodeType="afterEffect" nodePh="1">
                                  <p:stCondLst>
                                    <p:cond delay="0"/>
                                  </p:stCondLst>
                                  <p:endCondLst>
                                    <p:cond evt="begin" delay="0">
                                      <p:tn val="30"/>
                                    </p:cond>
                                  </p:endCondLst>
                                  <p:childTnLst>
                                    <p:set>
                                      <p:cBhvr>
                                        <p:cTn id="31" dur="1" fill="hold">
                                          <p:stCondLst>
                                            <p:cond delay="0"/>
                                          </p:stCondLst>
                                        </p:cTn>
                                        <p:tgtEl>
                                          <p:spTgt spid="52">
                                            <p:txEl>
                                              <p:pRg st="0" end="0"/>
                                            </p:txEl>
                                          </p:spTgt>
                                        </p:tgtEl>
                                        <p:attrNameLst>
                                          <p:attrName>style.visibility</p:attrName>
                                        </p:attrNameLst>
                                      </p:cBhvr>
                                      <p:to>
                                        <p:strVal val="visible"/>
                                      </p:to>
                                    </p:set>
                                    <p:animEffect transition="in" filter="wipe(left)">
                                      <p:cBhvr>
                                        <p:cTn id="32" dur="500"/>
                                        <p:tgtEl>
                                          <p:spTgt spid="52">
                                            <p:txEl>
                                              <p:pRg st="0" end="0"/>
                                            </p:txEl>
                                          </p:spTgt>
                                        </p:tgtEl>
                                      </p:cBhvr>
                                    </p:animEffect>
                                  </p:childTnLst>
                                </p:cTn>
                              </p:par>
                            </p:childTnLst>
                          </p:cTn>
                        </p:par>
                        <p:par>
                          <p:cTn id="33" fill="hold">
                            <p:stCondLst>
                              <p:cond delay="3000"/>
                            </p:stCondLst>
                            <p:childTnLst>
                              <p:par>
                                <p:cTn id="34" presetID="2" presetClass="entr" presetSubtype="8" accel="50000" decel="50000" fill="hold" grpId="0"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0-#ppt_w/2"/>
                                          </p:val>
                                        </p:tav>
                                        <p:tav tm="100000">
                                          <p:val>
                                            <p:strVal val="#ppt_x"/>
                                          </p:val>
                                        </p:tav>
                                      </p:tavLst>
                                    </p:anim>
                                    <p:anim calcmode="lin" valueType="num">
                                      <p:cBhvr additive="base">
                                        <p:cTn id="37" dur="500" fill="hold"/>
                                        <p:tgtEl>
                                          <p:spTgt spid="27"/>
                                        </p:tgtEl>
                                        <p:attrNameLst>
                                          <p:attrName>ppt_y</p:attrName>
                                        </p:attrNameLst>
                                      </p:cBhvr>
                                      <p:tavLst>
                                        <p:tav tm="0">
                                          <p:val>
                                            <p:strVal val="#ppt_y"/>
                                          </p:val>
                                        </p:tav>
                                        <p:tav tm="100000">
                                          <p:val>
                                            <p:strVal val="#ppt_y"/>
                                          </p:val>
                                        </p:tav>
                                      </p:tavLst>
                                    </p:anim>
                                  </p:childTnLst>
                                </p:cTn>
                              </p:par>
                              <p:par>
                                <p:cTn id="38" presetID="2" presetClass="entr" presetSubtype="4" accel="50000" decel="5000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ppt_x"/>
                                          </p:val>
                                        </p:tav>
                                        <p:tav tm="100000">
                                          <p:val>
                                            <p:strVal val="#ppt_x"/>
                                          </p:val>
                                        </p:tav>
                                      </p:tavLst>
                                    </p:anim>
                                    <p:anim calcmode="lin" valueType="num">
                                      <p:cBhvr additive="base">
                                        <p:cTn id="41" dur="500" fill="hold"/>
                                        <p:tgtEl>
                                          <p:spTgt spid="26"/>
                                        </p:tgtEl>
                                        <p:attrNameLst>
                                          <p:attrName>ppt_y</p:attrName>
                                        </p:attrNameLst>
                                      </p:cBhvr>
                                      <p:tavLst>
                                        <p:tav tm="0">
                                          <p:val>
                                            <p:strVal val="1+#ppt_h/2"/>
                                          </p:val>
                                        </p:tav>
                                        <p:tav tm="100000">
                                          <p:val>
                                            <p:strVal val="#ppt_y"/>
                                          </p:val>
                                        </p:tav>
                                      </p:tavLst>
                                    </p:anim>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Effect transition="in" filter="wipe(left)">
                                      <p:cBhvr>
                                        <p:cTn id="45" dur="500"/>
                                        <p:tgtEl>
                                          <p:spTgt spid="29">
                                            <p:txEl>
                                              <p:pRg st="0" end="0"/>
                                            </p:txEl>
                                          </p:spTgt>
                                        </p:tgtEl>
                                      </p:cBhvr>
                                    </p:animEffect>
                                  </p:childTnLst>
                                </p:cTn>
                              </p:par>
                            </p:childTnLst>
                          </p:cTn>
                        </p:par>
                        <p:par>
                          <p:cTn id="46" fill="hold">
                            <p:stCondLst>
                              <p:cond delay="4000"/>
                            </p:stCondLst>
                            <p:childTnLst>
                              <p:par>
                                <p:cTn id="47" presetID="22" presetClass="entr" presetSubtype="8" fill="hold" grpId="0" nodeType="afterEffect" nodePh="1">
                                  <p:stCondLst>
                                    <p:cond delay="0"/>
                                  </p:stCondLst>
                                  <p:endCondLst>
                                    <p:cond evt="begin" delay="0">
                                      <p:tn val="47"/>
                                    </p:cond>
                                  </p:endCondLst>
                                  <p:childTnLst>
                                    <p:set>
                                      <p:cBhvr>
                                        <p:cTn id="48" dur="1" fill="hold">
                                          <p:stCondLst>
                                            <p:cond delay="0"/>
                                          </p:stCondLst>
                                        </p:cTn>
                                        <p:tgtEl>
                                          <p:spTgt spid="28">
                                            <p:txEl>
                                              <p:pRg st="0" end="0"/>
                                            </p:txEl>
                                          </p:spTgt>
                                        </p:tgtEl>
                                        <p:attrNameLst>
                                          <p:attrName>style.visibility</p:attrName>
                                        </p:attrNameLst>
                                      </p:cBhvr>
                                      <p:to>
                                        <p:strVal val="visible"/>
                                      </p:to>
                                    </p:set>
                                    <p:animEffect transition="in" filter="wipe(left)">
                                      <p:cBhvr>
                                        <p:cTn id="49" dur="500"/>
                                        <p:tgtEl>
                                          <p:spTgt spid="28">
                                            <p:txEl>
                                              <p:pRg st="0" end="0"/>
                                            </p:txEl>
                                          </p:spTgt>
                                        </p:tgtEl>
                                      </p:cBhvr>
                                    </p:animEffect>
                                  </p:childTnLst>
                                </p:cTn>
                              </p:par>
                            </p:childTnLst>
                          </p:cTn>
                        </p:par>
                        <p:par>
                          <p:cTn id="50" fill="hold">
                            <p:stCondLst>
                              <p:cond delay="4500"/>
                            </p:stCondLst>
                            <p:childTnLst>
                              <p:par>
                                <p:cTn id="51" presetID="2" presetClass="entr" presetSubtype="8" accel="50000" decel="5000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0-#ppt_w/2"/>
                                          </p:val>
                                        </p:tav>
                                        <p:tav tm="100000">
                                          <p:val>
                                            <p:strVal val="#ppt_x"/>
                                          </p:val>
                                        </p:tav>
                                      </p:tavLst>
                                    </p:anim>
                                    <p:anim calcmode="lin" valueType="num">
                                      <p:cBhvr additive="base">
                                        <p:cTn id="54" dur="500" fill="hold"/>
                                        <p:tgtEl>
                                          <p:spTgt spid="31"/>
                                        </p:tgtEl>
                                        <p:attrNameLst>
                                          <p:attrName>ppt_y</p:attrName>
                                        </p:attrNameLst>
                                      </p:cBhvr>
                                      <p:tavLst>
                                        <p:tav tm="0">
                                          <p:val>
                                            <p:strVal val="#ppt_y"/>
                                          </p:val>
                                        </p:tav>
                                        <p:tav tm="100000">
                                          <p:val>
                                            <p:strVal val="#ppt_y"/>
                                          </p:val>
                                        </p:tav>
                                      </p:tavLst>
                                    </p:anim>
                                  </p:childTnLst>
                                </p:cTn>
                              </p:par>
                              <p:par>
                                <p:cTn id="55" presetID="2" presetClass="entr" presetSubtype="4" accel="50000" decel="5000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par>
                          <p:cTn id="59" fill="hold">
                            <p:stCondLst>
                              <p:cond delay="5000"/>
                            </p:stCondLst>
                            <p:childTnLst>
                              <p:par>
                                <p:cTn id="60" presetID="22" presetClass="entr" presetSubtype="8" fill="hold" grpId="0" nodeType="afterEffect">
                                  <p:stCondLst>
                                    <p:cond delay="0"/>
                                  </p:stCondLst>
                                  <p:childTnLst>
                                    <p:set>
                                      <p:cBhvr>
                                        <p:cTn id="61" dur="1" fill="hold">
                                          <p:stCondLst>
                                            <p:cond delay="0"/>
                                          </p:stCondLst>
                                        </p:cTn>
                                        <p:tgtEl>
                                          <p:spTgt spid="33">
                                            <p:txEl>
                                              <p:pRg st="0" end="0"/>
                                            </p:txEl>
                                          </p:spTgt>
                                        </p:tgtEl>
                                        <p:attrNameLst>
                                          <p:attrName>style.visibility</p:attrName>
                                        </p:attrNameLst>
                                      </p:cBhvr>
                                      <p:to>
                                        <p:strVal val="visible"/>
                                      </p:to>
                                    </p:set>
                                    <p:animEffect transition="in" filter="wipe(left)">
                                      <p:cBhvr>
                                        <p:cTn id="62" dur="500"/>
                                        <p:tgtEl>
                                          <p:spTgt spid="33">
                                            <p:txEl>
                                              <p:pRg st="0" end="0"/>
                                            </p:txEl>
                                          </p:spTgt>
                                        </p:tgtEl>
                                      </p:cBhvr>
                                    </p:animEffect>
                                  </p:childTnLst>
                                </p:cTn>
                              </p:par>
                            </p:childTnLst>
                          </p:cTn>
                        </p:par>
                        <p:par>
                          <p:cTn id="63" fill="hold">
                            <p:stCondLst>
                              <p:cond delay="5500"/>
                            </p:stCondLst>
                            <p:childTnLst>
                              <p:par>
                                <p:cTn id="64" presetID="22" presetClass="entr" presetSubtype="8" fill="hold" grpId="0" nodeType="afterEffect" nodePh="1">
                                  <p:stCondLst>
                                    <p:cond delay="0"/>
                                  </p:stCondLst>
                                  <p:endCondLst>
                                    <p:cond evt="begin" delay="0">
                                      <p:tn val="64"/>
                                    </p:cond>
                                  </p:endCondLst>
                                  <p:childTnLst>
                                    <p:set>
                                      <p:cBhvr>
                                        <p:cTn id="65" dur="1" fill="hold">
                                          <p:stCondLst>
                                            <p:cond delay="0"/>
                                          </p:stCondLst>
                                        </p:cTn>
                                        <p:tgtEl>
                                          <p:spTgt spid="32">
                                            <p:txEl>
                                              <p:pRg st="0" end="0"/>
                                            </p:txEl>
                                          </p:spTgt>
                                        </p:tgtEl>
                                        <p:attrNameLst>
                                          <p:attrName>style.visibility</p:attrName>
                                        </p:attrNameLst>
                                      </p:cBhvr>
                                      <p:to>
                                        <p:strVal val="visible"/>
                                      </p:to>
                                    </p:set>
                                    <p:animEffect transition="in" filter="wipe(left)">
                                      <p:cBhvr>
                                        <p:cTn id="66" dur="500"/>
                                        <p:tgtEl>
                                          <p:spTgt spid="32">
                                            <p:txEl>
                                              <p:pRg st="0" end="0"/>
                                            </p:txEl>
                                          </p:spTgt>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35"/>
                                        </p:tgtEl>
                                        <p:attrNameLst>
                                          <p:attrName>style.visibility</p:attrName>
                                        </p:attrNameLst>
                                      </p:cBhvr>
                                      <p:to>
                                        <p:strVal val="visible"/>
                                      </p:to>
                                    </p:set>
                                    <p:anim calcmode="lin" valueType="num">
                                      <p:cBhvr additive="base">
                                        <p:cTn id="70" dur="500" fill="hold"/>
                                        <p:tgtEl>
                                          <p:spTgt spid="35"/>
                                        </p:tgtEl>
                                        <p:attrNameLst>
                                          <p:attrName>ppt_x</p:attrName>
                                        </p:attrNameLst>
                                      </p:cBhvr>
                                      <p:tavLst>
                                        <p:tav tm="0">
                                          <p:val>
                                            <p:strVal val="0-#ppt_w/2"/>
                                          </p:val>
                                        </p:tav>
                                        <p:tav tm="100000">
                                          <p:val>
                                            <p:strVal val="#ppt_x"/>
                                          </p:val>
                                        </p:tav>
                                      </p:tavLst>
                                    </p:anim>
                                    <p:anim calcmode="lin" valueType="num">
                                      <p:cBhvr additive="base">
                                        <p:cTn id="71" dur="500" fill="hold"/>
                                        <p:tgtEl>
                                          <p:spTgt spid="35"/>
                                        </p:tgtEl>
                                        <p:attrNameLst>
                                          <p:attrName>ppt_y</p:attrName>
                                        </p:attrNameLst>
                                      </p:cBhvr>
                                      <p:tavLst>
                                        <p:tav tm="0">
                                          <p:val>
                                            <p:strVal val="#ppt_y"/>
                                          </p:val>
                                        </p:tav>
                                        <p:tav tm="100000">
                                          <p:val>
                                            <p:strVal val="#ppt_y"/>
                                          </p:val>
                                        </p:tav>
                                      </p:tavLst>
                                    </p:anim>
                                  </p:childTnLst>
                                </p:cTn>
                              </p:par>
                              <p:par>
                                <p:cTn id="72" presetID="2" presetClass="entr" presetSubtype="4" accel="50000" decel="5000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 calcmode="lin" valueType="num">
                                      <p:cBhvr additive="base">
                                        <p:cTn id="74" dur="500" fill="hold"/>
                                        <p:tgtEl>
                                          <p:spTgt spid="34"/>
                                        </p:tgtEl>
                                        <p:attrNameLst>
                                          <p:attrName>ppt_x</p:attrName>
                                        </p:attrNameLst>
                                      </p:cBhvr>
                                      <p:tavLst>
                                        <p:tav tm="0">
                                          <p:val>
                                            <p:strVal val="#ppt_x"/>
                                          </p:val>
                                        </p:tav>
                                        <p:tav tm="100000">
                                          <p:val>
                                            <p:strVal val="#ppt_x"/>
                                          </p:val>
                                        </p:tav>
                                      </p:tavLst>
                                    </p:anim>
                                    <p:anim calcmode="lin" valueType="num">
                                      <p:cBhvr additive="base">
                                        <p:cTn id="75" dur="500" fill="hold"/>
                                        <p:tgtEl>
                                          <p:spTgt spid="34"/>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2" presetClass="entr" presetSubtype="8" fill="hold" grpId="0" nodeType="afterEffect">
                                  <p:stCondLst>
                                    <p:cond delay="0"/>
                                  </p:stCondLst>
                                  <p:childTnLst>
                                    <p:set>
                                      <p:cBhvr>
                                        <p:cTn id="78" dur="1" fill="hold">
                                          <p:stCondLst>
                                            <p:cond delay="0"/>
                                          </p:stCondLst>
                                        </p:cTn>
                                        <p:tgtEl>
                                          <p:spTgt spid="37">
                                            <p:txEl>
                                              <p:pRg st="0" end="0"/>
                                            </p:txEl>
                                          </p:spTgt>
                                        </p:tgtEl>
                                        <p:attrNameLst>
                                          <p:attrName>style.visibility</p:attrName>
                                        </p:attrNameLst>
                                      </p:cBhvr>
                                      <p:to>
                                        <p:strVal val="visible"/>
                                      </p:to>
                                    </p:set>
                                    <p:animEffect transition="in" filter="wipe(left)">
                                      <p:cBhvr>
                                        <p:cTn id="79" dur="500"/>
                                        <p:tgtEl>
                                          <p:spTgt spid="37">
                                            <p:txEl>
                                              <p:pRg st="0" end="0"/>
                                            </p:txEl>
                                          </p:spTgt>
                                        </p:tgtEl>
                                      </p:cBhvr>
                                    </p:animEffect>
                                  </p:childTnLst>
                                </p:cTn>
                              </p:par>
                            </p:childTnLst>
                          </p:cTn>
                        </p:par>
                        <p:par>
                          <p:cTn id="80" fill="hold">
                            <p:stCondLst>
                              <p:cond delay="7000"/>
                            </p:stCondLst>
                            <p:childTnLst>
                              <p:par>
                                <p:cTn id="81" presetID="22" presetClass="entr" presetSubtype="8" fill="hold" grpId="0" nodeType="afterEffect" nodePh="1">
                                  <p:stCondLst>
                                    <p:cond delay="0"/>
                                  </p:stCondLst>
                                  <p:endCondLst>
                                    <p:cond evt="begin" delay="0">
                                      <p:tn val="81"/>
                                    </p:cond>
                                  </p:endCondLst>
                                  <p:childTnLst>
                                    <p:set>
                                      <p:cBhvr>
                                        <p:cTn id="82" dur="1" fill="hold">
                                          <p:stCondLst>
                                            <p:cond delay="0"/>
                                          </p:stCondLst>
                                        </p:cTn>
                                        <p:tgtEl>
                                          <p:spTgt spid="36">
                                            <p:txEl>
                                              <p:pRg st="0" end="0"/>
                                            </p:txEl>
                                          </p:spTgt>
                                        </p:tgtEl>
                                        <p:attrNameLst>
                                          <p:attrName>style.visibility</p:attrName>
                                        </p:attrNameLst>
                                      </p:cBhvr>
                                      <p:to>
                                        <p:strVal val="visible"/>
                                      </p:to>
                                    </p:set>
                                    <p:animEffect transition="in" filter="wipe(left)">
                                      <p:cBhvr>
                                        <p:cTn id="83"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50" grpId="0" animBg="1"/>
      <p:bldP spid="51" grpId="0" animBg="1"/>
      <p:bldP spid="5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9" grpId="0" animBg="1"/>
      <p:bldP spid="26" grpId="0" animBg="1"/>
      <p:bldP spid="27" grpId="0" animBg="1"/>
      <p:bldP spid="28"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animBg="1"/>
      <p:bldP spid="3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animBg="1"/>
      <p:bldP spid="3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Pic2">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40"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43" name="Rectangle 42"/>
          <p:cNvSpPr/>
          <p:nvPr userDrawn="1"/>
        </p:nvSpPr>
        <p:spPr>
          <a:xfrm>
            <a:off x="0" y="1829621"/>
            <a:ext cx="4171401" cy="21226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4" name="Rectangle 43"/>
          <p:cNvSpPr/>
          <p:nvPr userDrawn="1"/>
        </p:nvSpPr>
        <p:spPr>
          <a:xfrm>
            <a:off x="0" y="3952248"/>
            <a:ext cx="4171401" cy="21226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5" name="Rectangle 44"/>
          <p:cNvSpPr/>
          <p:nvPr userDrawn="1"/>
        </p:nvSpPr>
        <p:spPr>
          <a:xfrm>
            <a:off x="8278030" y="1829621"/>
            <a:ext cx="4158446" cy="21226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6" name="Rectangle 45"/>
          <p:cNvSpPr/>
          <p:nvPr userDrawn="1"/>
        </p:nvSpPr>
        <p:spPr>
          <a:xfrm>
            <a:off x="8278030" y="3952248"/>
            <a:ext cx="4158446" cy="21226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7" name="Picture Placeholder 7"/>
          <p:cNvSpPr>
            <a:spLocks noGrp="1"/>
          </p:cNvSpPr>
          <p:nvPr>
            <p:ph type="pic" sz="quarter" idx="33" hasCustomPrompt="1"/>
          </p:nvPr>
        </p:nvSpPr>
        <p:spPr>
          <a:xfrm>
            <a:off x="6204163" y="1829620"/>
            <a:ext cx="2123365" cy="2119270"/>
          </a:xfrm>
          <a:prstGeom prst="rect">
            <a:avLst/>
          </a:prstGeom>
          <a:solidFill>
            <a:schemeClr val="bg2">
              <a:lumMod val="85000"/>
            </a:schemeClr>
          </a:solidFill>
          <a:ln w="6350">
            <a:noFill/>
          </a:ln>
        </p:spPr>
        <p:txBody>
          <a:bodyPr tIns="0" bIns="182880" anchor="b"/>
          <a:lstStyle>
            <a:lvl1pPr algn="ctr">
              <a:buNone/>
              <a:defRPr sz="1632">
                <a:solidFill>
                  <a:schemeClr val="tx1">
                    <a:lumMod val="50000"/>
                    <a:lumOff val="50000"/>
                  </a:schemeClr>
                </a:solidFill>
              </a:defRPr>
            </a:lvl1pPr>
          </a:lstStyle>
          <a:p>
            <a:r>
              <a:rPr lang="en-US" dirty="0"/>
              <a:t>Image Holder</a:t>
            </a:r>
          </a:p>
        </p:txBody>
      </p:sp>
      <p:sp>
        <p:nvSpPr>
          <p:cNvPr id="49" name="Picture Placeholder 7"/>
          <p:cNvSpPr>
            <a:spLocks noGrp="1"/>
          </p:cNvSpPr>
          <p:nvPr>
            <p:ph type="pic" sz="quarter" idx="35" hasCustomPrompt="1"/>
          </p:nvPr>
        </p:nvSpPr>
        <p:spPr>
          <a:xfrm>
            <a:off x="6204163" y="3949143"/>
            <a:ext cx="2123365" cy="2119270"/>
          </a:xfrm>
          <a:prstGeom prst="rect">
            <a:avLst/>
          </a:prstGeom>
          <a:solidFill>
            <a:schemeClr val="bg2">
              <a:lumMod val="85000"/>
            </a:schemeClr>
          </a:solidFill>
          <a:ln w="6350">
            <a:noFill/>
          </a:ln>
        </p:spPr>
        <p:txBody>
          <a:bodyPr tIns="0" bIns="182880" anchor="b"/>
          <a:lstStyle>
            <a:lvl1pPr algn="ctr">
              <a:buNone/>
              <a:defRPr sz="1632">
                <a:solidFill>
                  <a:schemeClr val="tx1">
                    <a:lumMod val="50000"/>
                    <a:lumOff val="50000"/>
                  </a:schemeClr>
                </a:solidFill>
              </a:defRPr>
            </a:lvl1pPr>
          </a:lstStyle>
          <a:p>
            <a:r>
              <a:rPr lang="en-US" dirty="0"/>
              <a:t>Image Holder</a:t>
            </a:r>
          </a:p>
        </p:txBody>
      </p:sp>
      <p:sp>
        <p:nvSpPr>
          <p:cNvPr id="54" name="Picture Placeholder 7"/>
          <p:cNvSpPr>
            <a:spLocks noGrp="1"/>
          </p:cNvSpPr>
          <p:nvPr>
            <p:ph type="pic" sz="quarter" idx="36" hasCustomPrompt="1"/>
          </p:nvPr>
        </p:nvSpPr>
        <p:spPr>
          <a:xfrm>
            <a:off x="4095309" y="1829620"/>
            <a:ext cx="2123365" cy="2119270"/>
          </a:xfrm>
          <a:prstGeom prst="rect">
            <a:avLst/>
          </a:prstGeom>
          <a:solidFill>
            <a:schemeClr val="bg2">
              <a:lumMod val="85000"/>
            </a:schemeClr>
          </a:solidFill>
          <a:ln w="6350">
            <a:noFill/>
          </a:ln>
        </p:spPr>
        <p:txBody>
          <a:bodyPr tIns="0" bIns="182880" anchor="b"/>
          <a:lstStyle>
            <a:lvl1pPr algn="ctr">
              <a:buNone/>
              <a:defRPr sz="1632">
                <a:solidFill>
                  <a:schemeClr val="tx1">
                    <a:lumMod val="50000"/>
                    <a:lumOff val="50000"/>
                  </a:schemeClr>
                </a:solidFill>
              </a:defRPr>
            </a:lvl1pPr>
          </a:lstStyle>
          <a:p>
            <a:r>
              <a:rPr lang="en-US" dirty="0"/>
              <a:t>Image Holder</a:t>
            </a:r>
          </a:p>
        </p:txBody>
      </p:sp>
      <p:sp>
        <p:nvSpPr>
          <p:cNvPr id="55" name="Picture Placeholder 7"/>
          <p:cNvSpPr>
            <a:spLocks noGrp="1"/>
          </p:cNvSpPr>
          <p:nvPr>
            <p:ph type="pic" sz="quarter" idx="37" hasCustomPrompt="1"/>
          </p:nvPr>
        </p:nvSpPr>
        <p:spPr>
          <a:xfrm>
            <a:off x="4095309" y="3949143"/>
            <a:ext cx="2123365" cy="2119270"/>
          </a:xfrm>
          <a:prstGeom prst="rect">
            <a:avLst/>
          </a:prstGeom>
          <a:solidFill>
            <a:schemeClr val="bg2">
              <a:lumMod val="85000"/>
            </a:schemeClr>
          </a:solidFill>
          <a:ln w="6350">
            <a:noFill/>
          </a:ln>
        </p:spPr>
        <p:txBody>
          <a:bodyPr tIns="0" bIns="182880" anchor="b"/>
          <a:lstStyle>
            <a:lvl1pPr algn="ctr">
              <a:buNone/>
              <a:defRPr sz="1632">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58731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xEl>
                                              <p:pRg st="0" end="0"/>
                                            </p:txEl>
                                          </p:spTgt>
                                        </p:tgtEl>
                                        <p:attrNameLst>
                                          <p:attrName>style.visibility</p:attrName>
                                        </p:attrNameLst>
                                      </p:cBhvr>
                                      <p:to>
                                        <p:strVal val="visible"/>
                                      </p:to>
                                    </p:set>
                                    <p:animEffect transition="in" filter="fade">
                                      <p:cBhvr>
                                        <p:cTn id="11" dur="500"/>
                                        <p:tgtEl>
                                          <p:spTgt spid="40">
                                            <p:txEl>
                                              <p:pRg st="0" end="0"/>
                                            </p:txEl>
                                          </p:spTgt>
                                        </p:tgtEl>
                                      </p:cBhvr>
                                    </p:animEffect>
                                  </p:childTnLst>
                                </p:cTn>
                              </p:par>
                              <p:par>
                                <p:cTn id="12" presetID="53" presetClass="entr" presetSubtype="0" fill="hold" grpId="0" nodeType="with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p:cTn id="14" dur="500" fill="hold"/>
                                        <p:tgtEl>
                                          <p:spTgt spid="47"/>
                                        </p:tgtEl>
                                        <p:attrNameLst>
                                          <p:attrName>ppt_w</p:attrName>
                                        </p:attrNameLst>
                                      </p:cBhvr>
                                      <p:tavLst>
                                        <p:tav tm="0">
                                          <p:val>
                                            <p:fltVal val="0"/>
                                          </p:val>
                                        </p:tav>
                                        <p:tav tm="100000">
                                          <p:val>
                                            <p:strVal val="#ppt_w"/>
                                          </p:val>
                                        </p:tav>
                                      </p:tavLst>
                                    </p:anim>
                                    <p:anim calcmode="lin" valueType="num">
                                      <p:cBhvr>
                                        <p:cTn id="15" dur="500" fill="hold"/>
                                        <p:tgtEl>
                                          <p:spTgt spid="47"/>
                                        </p:tgtEl>
                                        <p:attrNameLst>
                                          <p:attrName>ppt_h</p:attrName>
                                        </p:attrNameLst>
                                      </p:cBhvr>
                                      <p:tavLst>
                                        <p:tav tm="0">
                                          <p:val>
                                            <p:fltVal val="0"/>
                                          </p:val>
                                        </p:tav>
                                        <p:tav tm="100000">
                                          <p:val>
                                            <p:strVal val="#ppt_h"/>
                                          </p:val>
                                        </p:tav>
                                      </p:tavLst>
                                    </p:anim>
                                    <p:animEffect transition="in" filter="fade">
                                      <p:cBhvr>
                                        <p:cTn id="16" dur="500"/>
                                        <p:tgtEl>
                                          <p:spTgt spid="47"/>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p:cTn id="19" dur="500" fill="hold"/>
                                        <p:tgtEl>
                                          <p:spTgt spid="49"/>
                                        </p:tgtEl>
                                        <p:attrNameLst>
                                          <p:attrName>ppt_w</p:attrName>
                                        </p:attrNameLst>
                                      </p:cBhvr>
                                      <p:tavLst>
                                        <p:tav tm="0">
                                          <p:val>
                                            <p:fltVal val="0"/>
                                          </p:val>
                                        </p:tav>
                                        <p:tav tm="100000">
                                          <p:val>
                                            <p:strVal val="#ppt_w"/>
                                          </p:val>
                                        </p:tav>
                                      </p:tavLst>
                                    </p:anim>
                                    <p:anim calcmode="lin" valueType="num">
                                      <p:cBhvr>
                                        <p:cTn id="20" dur="500" fill="hold"/>
                                        <p:tgtEl>
                                          <p:spTgt spid="49"/>
                                        </p:tgtEl>
                                        <p:attrNameLst>
                                          <p:attrName>ppt_h</p:attrName>
                                        </p:attrNameLst>
                                      </p:cBhvr>
                                      <p:tavLst>
                                        <p:tav tm="0">
                                          <p:val>
                                            <p:fltVal val="0"/>
                                          </p:val>
                                        </p:tav>
                                        <p:tav tm="100000">
                                          <p:val>
                                            <p:strVal val="#ppt_h"/>
                                          </p:val>
                                        </p:tav>
                                      </p:tavLst>
                                    </p:anim>
                                    <p:animEffect transition="in" filter="fade">
                                      <p:cBhvr>
                                        <p:cTn id="21" dur="500"/>
                                        <p:tgtEl>
                                          <p:spTgt spid="49"/>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p:cTn id="24" dur="500" fill="hold"/>
                                        <p:tgtEl>
                                          <p:spTgt spid="54"/>
                                        </p:tgtEl>
                                        <p:attrNameLst>
                                          <p:attrName>ppt_w</p:attrName>
                                        </p:attrNameLst>
                                      </p:cBhvr>
                                      <p:tavLst>
                                        <p:tav tm="0">
                                          <p:val>
                                            <p:fltVal val="0"/>
                                          </p:val>
                                        </p:tav>
                                        <p:tav tm="100000">
                                          <p:val>
                                            <p:strVal val="#ppt_w"/>
                                          </p:val>
                                        </p:tav>
                                      </p:tavLst>
                                    </p:anim>
                                    <p:anim calcmode="lin" valueType="num">
                                      <p:cBhvr>
                                        <p:cTn id="25" dur="500" fill="hold"/>
                                        <p:tgtEl>
                                          <p:spTgt spid="54"/>
                                        </p:tgtEl>
                                        <p:attrNameLst>
                                          <p:attrName>ppt_h</p:attrName>
                                        </p:attrNameLst>
                                      </p:cBhvr>
                                      <p:tavLst>
                                        <p:tav tm="0">
                                          <p:val>
                                            <p:fltVal val="0"/>
                                          </p:val>
                                        </p:tav>
                                        <p:tav tm="100000">
                                          <p:val>
                                            <p:strVal val="#ppt_h"/>
                                          </p:val>
                                        </p:tav>
                                      </p:tavLst>
                                    </p:anim>
                                    <p:animEffect transition="in" filter="fade">
                                      <p:cBhvr>
                                        <p:cTn id="26" dur="500"/>
                                        <p:tgtEl>
                                          <p:spTgt spid="54"/>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p:cTn id="29" dur="500" fill="hold"/>
                                        <p:tgtEl>
                                          <p:spTgt spid="55"/>
                                        </p:tgtEl>
                                        <p:attrNameLst>
                                          <p:attrName>ppt_w</p:attrName>
                                        </p:attrNameLst>
                                      </p:cBhvr>
                                      <p:tavLst>
                                        <p:tav tm="0">
                                          <p:val>
                                            <p:fltVal val="0"/>
                                          </p:val>
                                        </p:tav>
                                        <p:tav tm="100000">
                                          <p:val>
                                            <p:strVal val="#ppt_w"/>
                                          </p:val>
                                        </p:tav>
                                      </p:tavLst>
                                    </p:anim>
                                    <p:anim calcmode="lin" valueType="num">
                                      <p:cBhvr>
                                        <p:cTn id="30" dur="500" fill="hold"/>
                                        <p:tgtEl>
                                          <p:spTgt spid="55"/>
                                        </p:tgtEl>
                                        <p:attrNameLst>
                                          <p:attrName>ppt_h</p:attrName>
                                        </p:attrNameLst>
                                      </p:cBhvr>
                                      <p:tavLst>
                                        <p:tav tm="0">
                                          <p:val>
                                            <p:fltVal val="0"/>
                                          </p:val>
                                        </p:tav>
                                        <p:tav tm="100000">
                                          <p:val>
                                            <p:strVal val="#ppt_h"/>
                                          </p:val>
                                        </p:tav>
                                      </p:tavLst>
                                    </p:anim>
                                    <p:animEffect transition="in" filter="fade">
                                      <p:cBhvr>
                                        <p:cTn id="31" dur="500"/>
                                        <p:tgtEl>
                                          <p:spTgt spid="55"/>
                                        </p:tgtEl>
                                      </p:cBhvr>
                                    </p:animEffect>
                                  </p:childTnLst>
                                </p:cTn>
                              </p:par>
                            </p:childTnLst>
                          </p:cTn>
                        </p:par>
                        <p:par>
                          <p:cTn id="32" fill="hold">
                            <p:stCondLst>
                              <p:cond delay="1000"/>
                            </p:stCondLst>
                            <p:childTnLst>
                              <p:par>
                                <p:cTn id="33" presetID="22" presetClass="entr" presetSubtype="2"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right)">
                                      <p:cBhvr>
                                        <p:cTn id="35" dur="500"/>
                                        <p:tgtEl>
                                          <p:spTgt spid="43"/>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right)">
                                      <p:cBhvr>
                                        <p:cTn id="38" dur="500"/>
                                        <p:tgtEl>
                                          <p:spTgt spid="44"/>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left)">
                                      <p:cBhvr>
                                        <p:cTn id="41" dur="500"/>
                                        <p:tgtEl>
                                          <p:spTgt spid="4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left)">
                                      <p:cBhvr>
                                        <p:cTn id="4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3" grpId="0" animBg="1"/>
      <p:bldP spid="44" grpId="0" animBg="1"/>
      <p:bldP spid="45" grpId="0" animBg="1"/>
      <p:bldP spid="46" grpId="0" animBg="1"/>
      <p:bldP spid="47" grpId="0" animBg="1"/>
      <p:bldP spid="49" grpId="0" animBg="1"/>
      <p:bldP spid="54" grpId="0" animBg="1"/>
      <p:bldP spid="55"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5_Pic05">
    <p:spTree>
      <p:nvGrpSpPr>
        <p:cNvPr id="1" name=""/>
        <p:cNvGrpSpPr/>
        <p:nvPr/>
      </p:nvGrpSpPr>
      <p:grpSpPr>
        <a:xfrm>
          <a:off x="0" y="0"/>
          <a:ext cx="0" cy="0"/>
          <a:chOff x="0" y="0"/>
          <a:chExt cx="0" cy="0"/>
        </a:xfrm>
      </p:grpSpPr>
      <p:sp>
        <p:nvSpPr>
          <p:cNvPr id="20" name="Picture Placeholder 7"/>
          <p:cNvSpPr>
            <a:spLocks noGrp="1"/>
          </p:cNvSpPr>
          <p:nvPr>
            <p:ph type="pic" sz="quarter" idx="15" hasCustomPrompt="1"/>
          </p:nvPr>
        </p:nvSpPr>
        <p:spPr>
          <a:xfrm>
            <a:off x="0" y="1528433"/>
            <a:ext cx="12436475" cy="3212300"/>
          </a:xfrm>
          <a:prstGeom prst="rect">
            <a:avLst/>
          </a:prstGeom>
          <a:solidFill>
            <a:schemeClr val="tx2">
              <a:lumMod val="10000"/>
              <a:lumOff val="90000"/>
            </a:schemeClr>
          </a:solidFill>
          <a:ln>
            <a:noFill/>
          </a:ln>
        </p:spPr>
        <p:txBody>
          <a:bodyPr bIns="274320" anchor="b"/>
          <a:lstStyle>
            <a:lvl1pPr algn="ctr">
              <a:buNone/>
              <a:defRPr sz="1632">
                <a:solidFill>
                  <a:schemeClr val="tx1">
                    <a:lumMod val="50000"/>
                    <a:lumOff val="50000"/>
                  </a:schemeClr>
                </a:solidFill>
              </a:defRPr>
            </a:lvl1pPr>
          </a:lstStyle>
          <a:p>
            <a:r>
              <a:rPr lang="en-US" dirty="0"/>
              <a:t>Click Icon To Add Image</a:t>
            </a:r>
          </a:p>
        </p:txBody>
      </p:sp>
      <p:sp>
        <p:nvSpPr>
          <p:cNvPr id="15"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6"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Tree>
    <p:extLst>
      <p:ext uri="{BB962C8B-B14F-4D97-AF65-F5344CB8AC3E}">
        <p14:creationId xmlns:p14="http://schemas.microsoft.com/office/powerpoint/2010/main" val="364962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Effect transition="in" filter="fade">
                                      <p:cBhvr>
                                        <p:cTn id="11" dur="500"/>
                                        <p:tgtEl>
                                          <p:spTgt spid="16">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5" grpId="0"/>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9_2-Pics">
    <p:spTree>
      <p:nvGrpSpPr>
        <p:cNvPr id="1" name=""/>
        <p:cNvGrpSpPr/>
        <p:nvPr/>
      </p:nvGrpSpPr>
      <p:grpSpPr>
        <a:xfrm>
          <a:off x="0" y="0"/>
          <a:ext cx="0" cy="0"/>
          <a:chOff x="0" y="0"/>
          <a:chExt cx="0" cy="0"/>
        </a:xfrm>
      </p:grpSpPr>
      <p:sp>
        <p:nvSpPr>
          <p:cNvPr id="38" name="Picture Placeholder 7"/>
          <p:cNvSpPr>
            <a:spLocks noGrp="1"/>
          </p:cNvSpPr>
          <p:nvPr>
            <p:ph type="pic" sz="quarter" idx="10" hasCustomPrompt="1"/>
          </p:nvPr>
        </p:nvSpPr>
        <p:spPr>
          <a:xfrm>
            <a:off x="982246" y="3911753"/>
            <a:ext cx="4896862" cy="2276885"/>
          </a:xfrm>
          <a:prstGeom prst="roundRect">
            <a:avLst>
              <a:gd name="adj" fmla="val 3883"/>
            </a:avLst>
          </a:prstGeom>
          <a:solidFill>
            <a:schemeClr val="bg1">
              <a:lumMod val="85000"/>
            </a:schemeClr>
          </a:solidFill>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5" name="Picture Placeholder 7"/>
          <p:cNvSpPr>
            <a:spLocks noGrp="1"/>
          </p:cNvSpPr>
          <p:nvPr>
            <p:ph type="pic" sz="quarter" idx="11" hasCustomPrompt="1"/>
          </p:nvPr>
        </p:nvSpPr>
        <p:spPr>
          <a:xfrm>
            <a:off x="6568013" y="3911753"/>
            <a:ext cx="4896862" cy="2276885"/>
          </a:xfrm>
          <a:prstGeom prst="roundRect">
            <a:avLst>
              <a:gd name="adj" fmla="val 3883"/>
            </a:avLst>
          </a:prstGeom>
          <a:solidFill>
            <a:schemeClr val="bg1">
              <a:lumMod val="85000"/>
            </a:schemeClr>
          </a:solidFill>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95917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0_2-Pics">
    <p:spTree>
      <p:nvGrpSpPr>
        <p:cNvPr id="1" name=""/>
        <p:cNvGrpSpPr/>
        <p:nvPr/>
      </p:nvGrpSpPr>
      <p:grpSpPr>
        <a:xfrm>
          <a:off x="0" y="0"/>
          <a:ext cx="0" cy="0"/>
          <a:chOff x="0" y="0"/>
          <a:chExt cx="0" cy="0"/>
        </a:xfrm>
      </p:grpSpPr>
      <p:sp>
        <p:nvSpPr>
          <p:cNvPr id="38" name="Picture Placeholder 7"/>
          <p:cNvSpPr>
            <a:spLocks noGrp="1"/>
          </p:cNvSpPr>
          <p:nvPr>
            <p:ph type="pic" sz="quarter" idx="10" hasCustomPrompt="1"/>
          </p:nvPr>
        </p:nvSpPr>
        <p:spPr>
          <a:xfrm>
            <a:off x="728095" y="4144904"/>
            <a:ext cx="3355257" cy="2147355"/>
          </a:xfrm>
          <a:prstGeom prst="roundRect">
            <a:avLst>
              <a:gd name="adj" fmla="val 3883"/>
            </a:avLst>
          </a:prstGeom>
          <a:solidFill>
            <a:schemeClr val="bg1">
              <a:lumMod val="85000"/>
            </a:schemeClr>
          </a:solidFill>
          <a:ln>
            <a:noFill/>
          </a:ln>
        </p:spPr>
        <p:txBody>
          <a:bodyPr bIns="274320" anchor="b"/>
          <a:lstStyle>
            <a:lvl1pPr algn="ctr">
              <a:buNone/>
              <a:defRPr sz="1632">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2" name="Picture Placeholder 7"/>
          <p:cNvSpPr>
            <a:spLocks noGrp="1"/>
          </p:cNvSpPr>
          <p:nvPr>
            <p:ph type="pic" sz="quarter" idx="11" hasCustomPrompt="1"/>
          </p:nvPr>
        </p:nvSpPr>
        <p:spPr>
          <a:xfrm>
            <a:off x="8329901" y="4144904"/>
            <a:ext cx="3355257" cy="2147355"/>
          </a:xfrm>
          <a:prstGeom prst="roundRect">
            <a:avLst>
              <a:gd name="adj" fmla="val 3883"/>
            </a:avLst>
          </a:prstGeom>
          <a:solidFill>
            <a:schemeClr val="bg1">
              <a:lumMod val="85000"/>
            </a:schemeClr>
          </a:solidFill>
          <a:ln>
            <a:noFill/>
          </a:ln>
        </p:spPr>
        <p:txBody>
          <a:bodyPr bIns="274320" anchor="b"/>
          <a:lstStyle>
            <a:lvl1pPr algn="ctr">
              <a:buNone/>
              <a:defRPr sz="1632">
                <a:solidFill>
                  <a:schemeClr val="tx1">
                    <a:lumMod val="50000"/>
                    <a:lumOff val="50000"/>
                  </a:schemeClr>
                </a:solidFill>
              </a:defRPr>
            </a:lvl1pPr>
          </a:lstStyle>
          <a:p>
            <a:r>
              <a:rPr lang="en-US" dirty="0"/>
              <a:t>Image Holder</a:t>
            </a:r>
          </a:p>
        </p:txBody>
      </p:sp>
      <p:sp>
        <p:nvSpPr>
          <p:cNvPr id="13" name="Picture Placeholder 7"/>
          <p:cNvSpPr>
            <a:spLocks noGrp="1"/>
          </p:cNvSpPr>
          <p:nvPr>
            <p:ph type="pic" sz="quarter" idx="12" hasCustomPrompt="1"/>
          </p:nvPr>
        </p:nvSpPr>
        <p:spPr>
          <a:xfrm>
            <a:off x="4536877" y="4144904"/>
            <a:ext cx="3355257" cy="2147355"/>
          </a:xfrm>
          <a:prstGeom prst="roundRect">
            <a:avLst>
              <a:gd name="adj" fmla="val 3883"/>
            </a:avLst>
          </a:prstGeom>
          <a:solidFill>
            <a:schemeClr val="bg1">
              <a:lumMod val="85000"/>
            </a:schemeClr>
          </a:solidFill>
          <a:ln>
            <a:noFill/>
          </a:ln>
        </p:spPr>
        <p:txBody>
          <a:bodyPr bIns="274320" anchor="b"/>
          <a:lstStyle>
            <a:lvl1pPr algn="ctr">
              <a:buNone/>
              <a:defRPr sz="1632">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41214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3">
            <a:extLst>
              <a:ext uri="{FF2B5EF4-FFF2-40B4-BE49-F238E27FC236}">
                <a16:creationId xmlns:a16="http://schemas.microsoft.com/office/drawing/2014/main" id="{2CBF1561-AC46-430D-A840-8E31B6AA23EE}"/>
              </a:ext>
            </a:extLst>
          </p:cNvPr>
          <p:cNvSpPr>
            <a:spLocks noGrp="1"/>
          </p:cNvSpPr>
          <p:nvPr>
            <p:ph type="body" sz="quarter" idx="10"/>
          </p:nvPr>
        </p:nvSpPr>
        <p:spPr>
          <a:xfrm>
            <a:off x="274638" y="1212851"/>
            <a:ext cx="11887200" cy="2025170"/>
          </a:xfrm>
        </p:spPr>
        <p:txBody>
          <a:bodyPr vert="horz" wrap="square" lIns="146304" tIns="91440" rIns="146304" bIns="91440" rtlCol="0">
            <a:spAutoFit/>
          </a:bodyPr>
          <a:lstStyle>
            <a:lvl1pPr>
              <a:defRPr lang="en-US">
                <a:gradFill>
                  <a:gsLst>
                    <a:gs pos="1250">
                      <a:schemeClr val="tx1"/>
                    </a:gs>
                    <a:gs pos="99000">
                      <a:schemeClr val="tx1"/>
                    </a:gs>
                  </a:gsLst>
                  <a:lin ang="5400000" scaled="0"/>
                </a:gradFill>
              </a:defRPr>
            </a:lvl1pPr>
            <a:lvl2pPr>
              <a:defRPr lang="en-US" sz="2000"/>
            </a:lvl2pPr>
            <a:lvl3pPr>
              <a:defRPr lang="en-US"/>
            </a:lvl3pPr>
            <a:lvl4pPr>
              <a:defRPr lang="en-US"/>
            </a:lvl4pPr>
            <a:lvl5pPr>
              <a:defRPr lang="en-US" dirty="0"/>
            </a:lvl5pPr>
          </a:lstStyle>
          <a:p>
            <a:pPr marL="0" lvl="0" indent="0">
              <a:buNone/>
            </a:pPr>
            <a:r>
              <a:rPr lang="en-US"/>
              <a:t>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endParaRPr lang="en-US" dirty="0"/>
          </a:p>
        </p:txBody>
      </p:sp>
      <p:sp>
        <p:nvSpPr>
          <p:cNvPr id="4" name="Rectangle 3">
            <a:extLst>
              <a:ext uri="{FF2B5EF4-FFF2-40B4-BE49-F238E27FC236}">
                <a16:creationId xmlns:a16="http://schemas.microsoft.com/office/drawing/2014/main" id="{57FF579A-E3F4-4BBB-ABA7-69FFA04DF00E}"/>
              </a:ext>
            </a:extLst>
          </p:cNvPr>
          <p:cNvSpPr/>
          <p:nvPr userDrawn="1"/>
        </p:nvSpPr>
        <p:spPr bwMode="auto">
          <a:xfrm>
            <a:off x="0" y="6392862"/>
            <a:ext cx="12436475" cy="601663"/>
          </a:xfrm>
          <a:prstGeom prst="rect">
            <a:avLst/>
          </a:prstGeom>
          <a:solidFill>
            <a:srgbClr val="007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E9D2C77C-FA4D-453F-B592-545A6117FC78}"/>
              </a:ext>
            </a:extLst>
          </p:cNvPr>
          <p:cNvSpPr/>
          <p:nvPr userDrawn="1"/>
        </p:nvSpPr>
        <p:spPr bwMode="auto">
          <a:xfrm>
            <a:off x="-1" y="6370002"/>
            <a:ext cx="12436475" cy="45719"/>
          </a:xfrm>
          <a:prstGeom prst="rect">
            <a:avLst/>
          </a:prstGeom>
          <a:solidFill>
            <a:srgbClr val="67A9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2-Pics">
    <p:spTree>
      <p:nvGrpSpPr>
        <p:cNvPr id="1" name=""/>
        <p:cNvGrpSpPr/>
        <p:nvPr/>
      </p:nvGrpSpPr>
      <p:grpSpPr>
        <a:xfrm>
          <a:off x="0" y="0"/>
          <a:ext cx="0" cy="0"/>
          <a:chOff x="0" y="0"/>
          <a:chExt cx="0" cy="0"/>
        </a:xfrm>
      </p:grpSpPr>
      <p:sp>
        <p:nvSpPr>
          <p:cNvPr id="32" name="Rectangle 31"/>
          <p:cNvSpPr/>
          <p:nvPr userDrawn="1"/>
        </p:nvSpPr>
        <p:spPr>
          <a:xfrm>
            <a:off x="708628" y="4830043"/>
            <a:ext cx="5484485" cy="13470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60" name="Rectangle 59"/>
          <p:cNvSpPr/>
          <p:nvPr userDrawn="1"/>
        </p:nvSpPr>
        <p:spPr>
          <a:xfrm>
            <a:off x="6245529" y="4830043"/>
            <a:ext cx="5484485" cy="13470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8" name="Picture Placeholder 7"/>
          <p:cNvSpPr>
            <a:spLocks noGrp="1"/>
          </p:cNvSpPr>
          <p:nvPr>
            <p:ph type="pic" sz="quarter" idx="22" hasCustomPrompt="1"/>
          </p:nvPr>
        </p:nvSpPr>
        <p:spPr>
          <a:xfrm>
            <a:off x="6245530" y="1630833"/>
            <a:ext cx="5465485" cy="3192325"/>
          </a:xfrm>
          <a:prstGeom prst="rect">
            <a:avLst/>
          </a:prstGeom>
          <a:solidFill>
            <a:schemeClr val="bg1">
              <a:lumMod val="85000"/>
            </a:schemeClr>
          </a:solidFill>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
        <p:nvSpPr>
          <p:cNvPr id="38" name="Picture Placeholder 7"/>
          <p:cNvSpPr>
            <a:spLocks noGrp="1"/>
          </p:cNvSpPr>
          <p:nvPr>
            <p:ph type="pic" sz="quarter" idx="10" hasCustomPrompt="1"/>
          </p:nvPr>
        </p:nvSpPr>
        <p:spPr>
          <a:xfrm>
            <a:off x="708629" y="1630833"/>
            <a:ext cx="5465485" cy="3192325"/>
          </a:xfrm>
          <a:prstGeom prst="rect">
            <a:avLst/>
          </a:prstGeom>
          <a:solidFill>
            <a:schemeClr val="bg1">
              <a:lumMod val="85000"/>
            </a:schemeClr>
          </a:solidFill>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
        <p:nvSpPr>
          <p:cNvPr id="40" name="Text Placeholder 3"/>
          <p:cNvSpPr>
            <a:spLocks noGrp="1"/>
          </p:cNvSpPr>
          <p:nvPr>
            <p:ph type="body" sz="half" idx="15"/>
          </p:nvPr>
        </p:nvSpPr>
        <p:spPr>
          <a:xfrm>
            <a:off x="882616" y="5217950"/>
            <a:ext cx="5117510" cy="863652"/>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42" name="Text Placeholder 3"/>
          <p:cNvSpPr>
            <a:spLocks noGrp="1"/>
          </p:cNvSpPr>
          <p:nvPr>
            <p:ph type="body" sz="half" idx="17"/>
          </p:nvPr>
        </p:nvSpPr>
        <p:spPr>
          <a:xfrm>
            <a:off x="875451" y="4937880"/>
            <a:ext cx="5131839"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59" name="Text Placeholder 3"/>
          <p:cNvSpPr>
            <a:spLocks noGrp="1"/>
          </p:cNvSpPr>
          <p:nvPr>
            <p:ph type="body" sz="half" idx="23"/>
          </p:nvPr>
        </p:nvSpPr>
        <p:spPr>
          <a:xfrm>
            <a:off x="6419518" y="5217950"/>
            <a:ext cx="5117510" cy="863652"/>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62" name="Text Placeholder 3"/>
          <p:cNvSpPr>
            <a:spLocks noGrp="1"/>
          </p:cNvSpPr>
          <p:nvPr>
            <p:ph type="body" sz="half" idx="25"/>
          </p:nvPr>
        </p:nvSpPr>
        <p:spPr>
          <a:xfrm>
            <a:off x="6412352" y="4937880"/>
            <a:ext cx="5131839"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Tree>
    <p:extLst>
      <p:ext uri="{BB962C8B-B14F-4D97-AF65-F5344CB8AC3E}">
        <p14:creationId xmlns:p14="http://schemas.microsoft.com/office/powerpoint/2010/main" val="413871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accel="50000" decel="50000" fill="hold" grpId="0" nodeType="afterEffect" nodePh="1">
                                  <p:stCondLst>
                                    <p:cond delay="0"/>
                                  </p:stCondLst>
                                  <p:endCondLst>
                                    <p:cond evt="begin" delay="0">
                                      <p:tn val="22"/>
                                    </p:cond>
                                  </p:endCondLst>
                                  <p:childTnLst>
                                    <p:set>
                                      <p:cBhvr>
                                        <p:cTn id="23" dur="1" fill="hold">
                                          <p:stCondLst>
                                            <p:cond delay="0"/>
                                          </p:stCondLst>
                                        </p:cTn>
                                        <p:tgtEl>
                                          <p:spTgt spid="42">
                                            <p:txEl>
                                              <p:pRg st="0" end="0"/>
                                            </p:txEl>
                                          </p:spTgt>
                                        </p:tgtEl>
                                        <p:attrNameLst>
                                          <p:attrName>style.visibility</p:attrName>
                                        </p:attrNameLst>
                                      </p:cBhvr>
                                      <p:to>
                                        <p:strVal val="visible"/>
                                      </p:to>
                                    </p:set>
                                    <p:anim calcmode="lin" valueType="num">
                                      <p:cBhvr additive="base">
                                        <p:cTn id="2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accel="50000" decel="50000" fill="hold" grpId="0" nodeType="afterEffect" nodePh="1">
                                  <p:stCondLst>
                                    <p:cond delay="0"/>
                                  </p:stCondLst>
                                  <p:endCondLst>
                                    <p:cond evt="begin" delay="0">
                                      <p:tn val="27"/>
                                    </p:cond>
                                  </p:endCondLst>
                                  <p:childTnLst>
                                    <p:set>
                                      <p:cBhvr>
                                        <p:cTn id="28" dur="1" fill="hold">
                                          <p:stCondLst>
                                            <p:cond delay="0"/>
                                          </p:stCondLst>
                                        </p:cTn>
                                        <p:tgtEl>
                                          <p:spTgt spid="40">
                                            <p:txEl>
                                              <p:pRg st="0" end="0"/>
                                            </p:txEl>
                                          </p:spTgt>
                                        </p:tgtEl>
                                        <p:attrNameLst>
                                          <p:attrName>style.visibility</p:attrName>
                                        </p:attrNameLst>
                                      </p:cBhvr>
                                      <p:to>
                                        <p:strVal val="visible"/>
                                      </p:to>
                                    </p:set>
                                    <p:anim calcmode="lin" valueType="num">
                                      <p:cBhvr additive="base">
                                        <p:cTn id="29"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1" accel="50000" decel="50000" fill="hold" grpId="0" nodeType="afterEffect">
                                  <p:stCondLst>
                                    <p:cond delay="0"/>
                                  </p:stCondLst>
                                  <p:childTnLst>
                                    <p:set>
                                      <p:cBhvr>
                                        <p:cTn id="33" dur="1" fill="hold">
                                          <p:stCondLst>
                                            <p:cond delay="0"/>
                                          </p:stCondLst>
                                        </p:cTn>
                                        <p:tgtEl>
                                          <p:spTgt spid="60"/>
                                        </p:tgtEl>
                                        <p:attrNameLst>
                                          <p:attrName>style.visibility</p:attrName>
                                        </p:attrNameLst>
                                      </p:cBhvr>
                                      <p:to>
                                        <p:strVal val="visible"/>
                                      </p:to>
                                    </p:set>
                                    <p:anim calcmode="lin" valueType="num">
                                      <p:cBhvr additive="base">
                                        <p:cTn id="34" dur="500" fill="hold"/>
                                        <p:tgtEl>
                                          <p:spTgt spid="60"/>
                                        </p:tgtEl>
                                        <p:attrNameLst>
                                          <p:attrName>ppt_x</p:attrName>
                                        </p:attrNameLst>
                                      </p:cBhvr>
                                      <p:tavLst>
                                        <p:tav tm="0">
                                          <p:val>
                                            <p:strVal val="#ppt_x"/>
                                          </p:val>
                                        </p:tav>
                                        <p:tav tm="100000">
                                          <p:val>
                                            <p:strVal val="#ppt_x"/>
                                          </p:val>
                                        </p:tav>
                                      </p:tavLst>
                                    </p:anim>
                                    <p:anim calcmode="lin" valueType="num">
                                      <p:cBhvr additive="base">
                                        <p:cTn id="35" dur="500" fill="hold"/>
                                        <p:tgtEl>
                                          <p:spTgt spid="60"/>
                                        </p:tgtEl>
                                        <p:attrNameLst>
                                          <p:attrName>ppt_y</p:attrName>
                                        </p:attrNameLst>
                                      </p:cBhvr>
                                      <p:tavLst>
                                        <p:tav tm="0">
                                          <p:val>
                                            <p:strVal val="0-#ppt_h/2"/>
                                          </p:val>
                                        </p:tav>
                                        <p:tav tm="100000">
                                          <p:val>
                                            <p:strVal val="#ppt_y"/>
                                          </p:val>
                                        </p:tav>
                                      </p:tavLst>
                                    </p:anim>
                                  </p:childTnLst>
                                </p:cTn>
                              </p:par>
                              <p:par>
                                <p:cTn id="36" presetID="2" presetClass="entr" presetSubtype="4" accel="50000" decel="5000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additive="base">
                                        <p:cTn id="38" dur="500" fill="hold"/>
                                        <p:tgtEl>
                                          <p:spTgt spid="58"/>
                                        </p:tgtEl>
                                        <p:attrNameLst>
                                          <p:attrName>ppt_x</p:attrName>
                                        </p:attrNameLst>
                                      </p:cBhvr>
                                      <p:tavLst>
                                        <p:tav tm="0">
                                          <p:val>
                                            <p:strVal val="#ppt_x"/>
                                          </p:val>
                                        </p:tav>
                                        <p:tav tm="100000">
                                          <p:val>
                                            <p:strVal val="#ppt_x"/>
                                          </p:val>
                                        </p:tav>
                                      </p:tavLst>
                                    </p:anim>
                                    <p:anim calcmode="lin" valueType="num">
                                      <p:cBhvr additive="base">
                                        <p:cTn id="39" dur="500" fill="hold"/>
                                        <p:tgtEl>
                                          <p:spTgt spid="58"/>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 presetClass="entr" presetSubtype="4" accel="50000" decel="50000" fill="hold" grpId="0" nodeType="afterEffect" nodePh="1">
                                  <p:stCondLst>
                                    <p:cond delay="0"/>
                                  </p:stCondLst>
                                  <p:endCondLst>
                                    <p:cond evt="begin" delay="0">
                                      <p:tn val="41"/>
                                    </p:cond>
                                  </p:endCondLst>
                                  <p:childTnLst>
                                    <p:set>
                                      <p:cBhvr>
                                        <p:cTn id="42" dur="1" fill="hold">
                                          <p:stCondLst>
                                            <p:cond delay="0"/>
                                          </p:stCondLst>
                                        </p:cTn>
                                        <p:tgtEl>
                                          <p:spTgt spid="62">
                                            <p:txEl>
                                              <p:pRg st="0" end="0"/>
                                            </p:txEl>
                                          </p:spTgt>
                                        </p:tgtEl>
                                        <p:attrNameLst>
                                          <p:attrName>style.visibility</p:attrName>
                                        </p:attrNameLst>
                                      </p:cBhvr>
                                      <p:to>
                                        <p:strVal val="visible"/>
                                      </p:to>
                                    </p:set>
                                    <p:anim calcmode="lin" valueType="num">
                                      <p:cBhvr additive="base">
                                        <p:cTn id="43"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500"/>
                            </p:stCondLst>
                            <p:childTnLst>
                              <p:par>
                                <p:cTn id="46" presetID="2" presetClass="entr" presetSubtype="4" accel="50000" decel="50000" fill="hold" grpId="0" nodeType="afterEffect" nodePh="1">
                                  <p:stCondLst>
                                    <p:cond delay="0"/>
                                  </p:stCondLst>
                                  <p:endCondLst>
                                    <p:cond evt="begin" delay="0">
                                      <p:tn val="46"/>
                                    </p:cond>
                                  </p:endCondLst>
                                  <p:childTnLst>
                                    <p:set>
                                      <p:cBhvr>
                                        <p:cTn id="47" dur="1" fill="hold">
                                          <p:stCondLst>
                                            <p:cond delay="0"/>
                                          </p:stCondLst>
                                        </p:cTn>
                                        <p:tgtEl>
                                          <p:spTgt spid="59">
                                            <p:txEl>
                                              <p:pRg st="0" end="0"/>
                                            </p:txEl>
                                          </p:spTgt>
                                        </p:tgtEl>
                                        <p:attrNameLst>
                                          <p:attrName>style.visibility</p:attrName>
                                        </p:attrNameLst>
                                      </p:cBhvr>
                                      <p:to>
                                        <p:strVal val="visible"/>
                                      </p:to>
                                    </p:set>
                                    <p:anim calcmode="lin" valueType="num">
                                      <p:cBhvr additive="base">
                                        <p:cTn id="48"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60" grpId="0" animBg="1"/>
      <p:bldP spid="58" grpId="0" animBg="1"/>
      <p:bldP spid="38" grpId="0" animBg="1"/>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5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8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41" name="Rectangle 40"/>
          <p:cNvSpPr/>
          <p:nvPr userDrawn="1"/>
        </p:nvSpPr>
        <p:spPr>
          <a:xfrm>
            <a:off x="893381" y="5168177"/>
            <a:ext cx="6422340" cy="1217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43" name="Picture Placeholder 7"/>
          <p:cNvSpPr>
            <a:spLocks noGrp="1"/>
          </p:cNvSpPr>
          <p:nvPr>
            <p:ph type="pic" sz="quarter" idx="24" hasCustomPrompt="1"/>
          </p:nvPr>
        </p:nvSpPr>
        <p:spPr>
          <a:xfrm>
            <a:off x="904507" y="1476624"/>
            <a:ext cx="6400091" cy="3678601"/>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1" name="Text Placeholder 3"/>
          <p:cNvSpPr>
            <a:spLocks noGrp="1"/>
          </p:cNvSpPr>
          <p:nvPr>
            <p:ph type="body" sz="half" idx="15"/>
          </p:nvPr>
        </p:nvSpPr>
        <p:spPr>
          <a:xfrm>
            <a:off x="1010447" y="5522090"/>
            <a:ext cx="6188211" cy="761311"/>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2" name="Text Placeholder 3"/>
          <p:cNvSpPr>
            <a:spLocks noGrp="1"/>
          </p:cNvSpPr>
          <p:nvPr>
            <p:ph type="body" sz="half" idx="25"/>
          </p:nvPr>
        </p:nvSpPr>
        <p:spPr>
          <a:xfrm>
            <a:off x="1001783" y="5242021"/>
            <a:ext cx="6205539"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53" name="Rectangle 52"/>
          <p:cNvSpPr/>
          <p:nvPr userDrawn="1"/>
        </p:nvSpPr>
        <p:spPr>
          <a:xfrm>
            <a:off x="7506738" y="1476624"/>
            <a:ext cx="4021585" cy="2447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14" name="Text Placeholder 3"/>
          <p:cNvSpPr>
            <a:spLocks noGrp="1"/>
          </p:cNvSpPr>
          <p:nvPr>
            <p:ph type="body" sz="half" idx="26"/>
          </p:nvPr>
        </p:nvSpPr>
        <p:spPr>
          <a:xfrm>
            <a:off x="7669115" y="2015748"/>
            <a:ext cx="3696831" cy="1728036"/>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15" name="Text Placeholder 3"/>
          <p:cNvSpPr>
            <a:spLocks noGrp="1"/>
          </p:cNvSpPr>
          <p:nvPr>
            <p:ph type="body" sz="half" idx="27"/>
          </p:nvPr>
        </p:nvSpPr>
        <p:spPr>
          <a:xfrm>
            <a:off x="7663938" y="1735678"/>
            <a:ext cx="3707182"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18" name="Rectangle 17"/>
          <p:cNvSpPr/>
          <p:nvPr userDrawn="1"/>
        </p:nvSpPr>
        <p:spPr>
          <a:xfrm>
            <a:off x="7506738" y="5867360"/>
            <a:ext cx="4021585" cy="518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19" name="Picture Placeholder 7"/>
          <p:cNvSpPr>
            <a:spLocks noGrp="1"/>
          </p:cNvSpPr>
          <p:nvPr>
            <p:ph type="pic" sz="quarter" idx="18" hasCustomPrompt="1"/>
          </p:nvPr>
        </p:nvSpPr>
        <p:spPr>
          <a:xfrm>
            <a:off x="7513704" y="3937661"/>
            <a:ext cx="4007653" cy="192281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20" name="Text Placeholder 3"/>
          <p:cNvSpPr>
            <a:spLocks noGrp="1"/>
          </p:cNvSpPr>
          <p:nvPr>
            <p:ph type="body" sz="half" idx="19"/>
          </p:nvPr>
        </p:nvSpPr>
        <p:spPr>
          <a:xfrm>
            <a:off x="7636030" y="5995338"/>
            <a:ext cx="3763001"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351915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1" accel="50000" decel="5000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0-#ppt_h/2"/>
                                          </p:val>
                                        </p:tav>
                                        <p:tav tm="100000">
                                          <p:val>
                                            <p:strVal val="#ppt_y"/>
                                          </p:val>
                                        </p:tav>
                                      </p:tavLst>
                                    </p:anim>
                                  </p:childTnLst>
                                </p:cTn>
                              </p:par>
                            </p:childTnLst>
                          </p:cTn>
                        </p:par>
                        <p:par>
                          <p:cTn id="21" fill="hold">
                            <p:stCondLst>
                              <p:cond delay="1500"/>
                            </p:stCondLst>
                            <p:childTnLst>
                              <p:par>
                                <p:cTn id="22" presetID="2" presetClass="entr" presetSubtype="4" accel="50000" decel="50000" fill="hold" grpId="0" nodeType="afterEffect" nodePh="1">
                                  <p:stCondLst>
                                    <p:cond delay="0"/>
                                  </p:stCondLst>
                                  <p:endCondLst>
                                    <p:cond evt="begin" delay="0">
                                      <p:tn val="22"/>
                                    </p:cond>
                                  </p:endCondLst>
                                  <p:childTnLst>
                                    <p:set>
                                      <p:cBhvr>
                                        <p:cTn id="23" dur="1" fill="hold">
                                          <p:stCondLst>
                                            <p:cond delay="0"/>
                                          </p:stCondLst>
                                        </p:cTn>
                                        <p:tgtEl>
                                          <p:spTgt spid="52">
                                            <p:txEl>
                                              <p:pRg st="0" end="0"/>
                                            </p:txEl>
                                          </p:spTgt>
                                        </p:tgtEl>
                                        <p:attrNameLst>
                                          <p:attrName>style.visibility</p:attrName>
                                        </p:attrNameLst>
                                      </p:cBhvr>
                                      <p:to>
                                        <p:strVal val="visible"/>
                                      </p:to>
                                    </p:set>
                                    <p:anim calcmode="lin" valueType="num">
                                      <p:cBhvr additive="base">
                                        <p:cTn id="24"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accel="50000" decel="50000" fill="hold" grpId="0" nodeType="afterEffect" nodePh="1">
                                  <p:stCondLst>
                                    <p:cond delay="0"/>
                                  </p:stCondLst>
                                  <p:endCondLst>
                                    <p:cond evt="begin" delay="0">
                                      <p:tn val="27"/>
                                    </p:cond>
                                  </p:endCondLst>
                                  <p:childTnLst>
                                    <p:set>
                                      <p:cBhvr>
                                        <p:cTn id="28" dur="1" fill="hold">
                                          <p:stCondLst>
                                            <p:cond delay="0"/>
                                          </p:stCondLst>
                                        </p:cTn>
                                        <p:tgtEl>
                                          <p:spTgt spid="51">
                                            <p:txEl>
                                              <p:pRg st="0" end="0"/>
                                            </p:txEl>
                                          </p:spTgt>
                                        </p:tgtEl>
                                        <p:attrNameLst>
                                          <p:attrName>style.visibility</p:attrName>
                                        </p:attrNameLst>
                                      </p:cBhvr>
                                      <p:to>
                                        <p:strVal val="visible"/>
                                      </p:to>
                                    </p:set>
                                    <p:anim calcmode="lin" valueType="num">
                                      <p:cBhvr additive="base">
                                        <p:cTn id="29"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1" accel="50000" decel="5000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 calcmode="lin" valueType="num">
                                      <p:cBhvr additive="base">
                                        <p:cTn id="34" dur="500" fill="hold"/>
                                        <p:tgtEl>
                                          <p:spTgt spid="53"/>
                                        </p:tgtEl>
                                        <p:attrNameLst>
                                          <p:attrName>ppt_x</p:attrName>
                                        </p:attrNameLst>
                                      </p:cBhvr>
                                      <p:tavLst>
                                        <p:tav tm="0">
                                          <p:val>
                                            <p:strVal val="#ppt_x"/>
                                          </p:val>
                                        </p:tav>
                                        <p:tav tm="100000">
                                          <p:val>
                                            <p:strVal val="#ppt_x"/>
                                          </p:val>
                                        </p:tav>
                                      </p:tavLst>
                                    </p:anim>
                                    <p:anim calcmode="lin" valueType="num">
                                      <p:cBhvr additive="base">
                                        <p:cTn id="35" dur="500" fill="hold"/>
                                        <p:tgtEl>
                                          <p:spTgt spid="53"/>
                                        </p:tgtEl>
                                        <p:attrNameLst>
                                          <p:attrName>ppt_y</p:attrName>
                                        </p:attrNameLst>
                                      </p:cBhvr>
                                      <p:tavLst>
                                        <p:tav tm="0">
                                          <p:val>
                                            <p:strVal val="0-#ppt_h/2"/>
                                          </p:val>
                                        </p:tav>
                                        <p:tav tm="100000">
                                          <p:val>
                                            <p:strVal val="#ppt_y"/>
                                          </p:val>
                                        </p:tav>
                                      </p:tavLst>
                                    </p:anim>
                                  </p:childTnLst>
                                </p:cTn>
                              </p:par>
                            </p:childTnLst>
                          </p:cTn>
                        </p:par>
                        <p:par>
                          <p:cTn id="36" fill="hold">
                            <p:stCondLst>
                              <p:cond delay="3000"/>
                            </p:stCondLst>
                            <p:childTnLst>
                              <p:par>
                                <p:cTn id="37" presetID="2" presetClass="entr" presetSubtype="4" accel="50000" decel="50000" fill="hold" grpId="0" nodeType="afterEffect" nodePh="1">
                                  <p:stCondLst>
                                    <p:cond delay="0"/>
                                  </p:stCondLst>
                                  <p:endCondLst>
                                    <p:cond evt="begin" delay="0">
                                      <p:tn val="37"/>
                                    </p:cond>
                                  </p:endCondLst>
                                  <p:childTnLst>
                                    <p:set>
                                      <p:cBhvr>
                                        <p:cTn id="38" dur="1" fill="hold">
                                          <p:stCondLst>
                                            <p:cond delay="0"/>
                                          </p:stCondLst>
                                        </p:cTn>
                                        <p:tgtEl>
                                          <p:spTgt spid="15">
                                            <p:txEl>
                                              <p:pRg st="0" end="0"/>
                                            </p:txEl>
                                          </p:spTgt>
                                        </p:tgtEl>
                                        <p:attrNameLst>
                                          <p:attrName>style.visibility</p:attrName>
                                        </p:attrNameLst>
                                      </p:cBhvr>
                                      <p:to>
                                        <p:strVal val="visible"/>
                                      </p:to>
                                    </p:set>
                                    <p:anim calcmode="lin" valueType="num">
                                      <p:cBhvr additive="base">
                                        <p:cTn id="39"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3500"/>
                            </p:stCondLst>
                            <p:childTnLst>
                              <p:par>
                                <p:cTn id="42" presetID="2" presetClass="entr" presetSubtype="4" accel="50000" decel="50000" fill="hold" grpId="0" nodeType="afterEffect" nodePh="1">
                                  <p:stCondLst>
                                    <p:cond delay="0"/>
                                  </p:stCondLst>
                                  <p:endCondLst>
                                    <p:cond evt="begin" delay="0">
                                      <p:tn val="42"/>
                                    </p:cond>
                                  </p:endCondLst>
                                  <p:childTnLst>
                                    <p:set>
                                      <p:cBhvr>
                                        <p:cTn id="43" dur="1" fill="hold">
                                          <p:stCondLst>
                                            <p:cond delay="0"/>
                                          </p:stCondLst>
                                        </p:cTn>
                                        <p:tgtEl>
                                          <p:spTgt spid="14">
                                            <p:txEl>
                                              <p:pRg st="0" end="0"/>
                                            </p:txEl>
                                          </p:spTgt>
                                        </p:tgtEl>
                                        <p:attrNameLst>
                                          <p:attrName>style.visibility</p:attrName>
                                        </p:attrNameLst>
                                      </p:cBhvr>
                                      <p:to>
                                        <p:strVal val="visible"/>
                                      </p:to>
                                    </p:set>
                                    <p:anim calcmode="lin" valueType="num">
                                      <p:cBhvr additive="base">
                                        <p:cTn id="4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46" fill="hold">
                            <p:stCondLst>
                              <p:cond delay="4000"/>
                            </p:stCondLst>
                            <p:childTnLst>
                              <p:par>
                                <p:cTn id="47" presetID="2" presetClass="entr" presetSubtype="4" accel="50000" decel="5000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par>
                                <p:cTn id="51" presetID="2" presetClass="entr" presetSubtype="1" accel="50000" decel="5000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0-#ppt_h/2"/>
                                          </p:val>
                                        </p:tav>
                                        <p:tav tm="100000">
                                          <p:val>
                                            <p:strVal val="#ppt_y"/>
                                          </p:val>
                                        </p:tav>
                                      </p:tavLst>
                                    </p:anim>
                                  </p:childTnLst>
                                </p:cTn>
                              </p:par>
                            </p:childTnLst>
                          </p:cTn>
                        </p:par>
                        <p:par>
                          <p:cTn id="55" fill="hold">
                            <p:stCondLst>
                              <p:cond delay="4500"/>
                            </p:stCondLst>
                            <p:childTnLst>
                              <p:par>
                                <p:cTn id="56" presetID="22" presetClass="entr" presetSubtype="4" fill="hold" grpId="0" nodeType="afterEffect" nodePh="1">
                                  <p:stCondLst>
                                    <p:cond delay="0"/>
                                  </p:stCondLst>
                                  <p:endCondLst>
                                    <p:cond evt="begin" delay="0">
                                      <p:tn val="56"/>
                                    </p:cond>
                                  </p:endCondLst>
                                  <p:childTnLst>
                                    <p:set>
                                      <p:cBhvr>
                                        <p:cTn id="57" dur="1" fill="hold">
                                          <p:stCondLst>
                                            <p:cond delay="0"/>
                                          </p:stCondLst>
                                        </p:cTn>
                                        <p:tgtEl>
                                          <p:spTgt spid="20">
                                            <p:txEl>
                                              <p:pRg st="0" end="0"/>
                                            </p:txEl>
                                          </p:spTgt>
                                        </p:tgtEl>
                                        <p:attrNameLst>
                                          <p:attrName>style.visibility</p:attrName>
                                        </p:attrNameLst>
                                      </p:cBhvr>
                                      <p:to>
                                        <p:strVal val="visible"/>
                                      </p:to>
                                    </p:set>
                                    <p:animEffect transition="in" filter="wipe(down)">
                                      <p:cBhvr>
                                        <p:cTn id="58"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1" grpId="0" animBg="1"/>
      <p:bldP spid="43" grpId="0" animBg="1"/>
      <p:bldP spid="5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ppt_x"/>
                          </p:val>
                        </p:tav>
                        <p:tav tm="100000">
                          <p:val>
                            <p:strVal val="#ppt_x"/>
                          </p:val>
                        </p:tav>
                      </p:tavLst>
                    </p:anim>
                    <p:anim calcmode="lin" valueType="num">
                      <p:cBhvr additive="base">
                        <p:cTn dur="500" fill="hold"/>
                        <p:tgtEl>
                          <p:spTgt spid="52"/>
                        </p:tgtEl>
                        <p:attrNameLst>
                          <p:attrName>ppt_y</p:attrName>
                        </p:attrNameLst>
                      </p:cBhvr>
                      <p:tavLst>
                        <p:tav tm="0">
                          <p:val>
                            <p:strVal val="1+#ppt_h/2"/>
                          </p:val>
                        </p:tav>
                        <p:tav tm="100000">
                          <p:val>
                            <p:strVal val="#ppt_y"/>
                          </p:val>
                        </p:tav>
                      </p:tavLst>
                    </p:anim>
                  </p:childTnLst>
                </p:cTn>
              </p:par>
            </p:tnLst>
          </p:tmpl>
        </p:tmplLst>
      </p:bldP>
      <p:bldP spid="53" grpId="0" animBg="1"/>
      <p:bldP spid="1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8" grpId="0" animBg="1"/>
      <p:bldP spid="19" grpId="0" animBg="1"/>
      <p:bldP spid="2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0"/>
                        </p:tgtEl>
                        <p:attrNameLst>
                          <p:attrName>style.visibility</p:attrName>
                        </p:attrNameLst>
                      </p:cBhvr>
                      <p:to>
                        <p:strVal val="visible"/>
                      </p:to>
                    </p:set>
                    <p:animEffect transition="in" filter="wipe(down)">
                      <p:cBhvr>
                        <p:cTn dur="500"/>
                        <p:tgtEl>
                          <p:spTgt spid="20"/>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2-Pics">
    <p:spTree>
      <p:nvGrpSpPr>
        <p:cNvPr id="1" name=""/>
        <p:cNvGrpSpPr/>
        <p:nvPr/>
      </p:nvGrpSpPr>
      <p:grpSpPr>
        <a:xfrm>
          <a:off x="0" y="0"/>
          <a:ext cx="0" cy="0"/>
          <a:chOff x="0" y="0"/>
          <a:chExt cx="0" cy="0"/>
        </a:xfrm>
      </p:grpSpPr>
      <p:sp>
        <p:nvSpPr>
          <p:cNvPr id="32" name="Rectangle 31"/>
          <p:cNvSpPr/>
          <p:nvPr userDrawn="1"/>
        </p:nvSpPr>
        <p:spPr>
          <a:xfrm>
            <a:off x="708628" y="4830043"/>
            <a:ext cx="3526808" cy="13470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8" name="Picture Placeholder 7"/>
          <p:cNvSpPr>
            <a:spLocks noGrp="1"/>
          </p:cNvSpPr>
          <p:nvPr>
            <p:ph type="pic" sz="quarter" idx="10" hasCustomPrompt="1"/>
          </p:nvPr>
        </p:nvSpPr>
        <p:spPr>
          <a:xfrm>
            <a:off x="714735" y="1630833"/>
            <a:ext cx="3514591" cy="3192325"/>
          </a:xfrm>
          <a:prstGeom prst="rect">
            <a:avLst/>
          </a:prstGeom>
          <a:solidFill>
            <a:schemeClr val="bg1">
              <a:lumMod val="85000"/>
            </a:schemeClr>
          </a:solidFill>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
        <p:nvSpPr>
          <p:cNvPr id="40" name="Text Placeholder 3"/>
          <p:cNvSpPr>
            <a:spLocks noGrp="1"/>
          </p:cNvSpPr>
          <p:nvPr>
            <p:ph type="body" sz="half" idx="15"/>
          </p:nvPr>
        </p:nvSpPr>
        <p:spPr>
          <a:xfrm>
            <a:off x="826619" y="5204997"/>
            <a:ext cx="3290824" cy="863652"/>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42" name="Text Placeholder 3"/>
          <p:cNvSpPr>
            <a:spLocks noGrp="1"/>
          </p:cNvSpPr>
          <p:nvPr>
            <p:ph type="body" sz="half" idx="17"/>
          </p:nvPr>
        </p:nvSpPr>
        <p:spPr>
          <a:xfrm>
            <a:off x="822013" y="4924928"/>
            <a:ext cx="3300038"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0" name="Rectangle 29"/>
          <p:cNvSpPr/>
          <p:nvPr userDrawn="1"/>
        </p:nvSpPr>
        <p:spPr>
          <a:xfrm>
            <a:off x="4463251" y="4830043"/>
            <a:ext cx="3526808" cy="13470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1" name="Picture Placeholder 7"/>
          <p:cNvSpPr>
            <a:spLocks noGrp="1"/>
          </p:cNvSpPr>
          <p:nvPr>
            <p:ph type="pic" sz="quarter" idx="18" hasCustomPrompt="1"/>
          </p:nvPr>
        </p:nvSpPr>
        <p:spPr>
          <a:xfrm>
            <a:off x="4469358" y="1630833"/>
            <a:ext cx="3514591" cy="3192325"/>
          </a:xfrm>
          <a:prstGeom prst="rect">
            <a:avLst/>
          </a:prstGeom>
          <a:solidFill>
            <a:schemeClr val="bg1">
              <a:lumMod val="85000"/>
            </a:schemeClr>
          </a:solidFill>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
        <p:nvSpPr>
          <p:cNvPr id="33" name="Text Placeholder 3"/>
          <p:cNvSpPr>
            <a:spLocks noGrp="1"/>
          </p:cNvSpPr>
          <p:nvPr>
            <p:ph type="body" sz="half" idx="19"/>
          </p:nvPr>
        </p:nvSpPr>
        <p:spPr>
          <a:xfrm>
            <a:off x="4581242" y="5204997"/>
            <a:ext cx="3290824" cy="863652"/>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34" name="Text Placeholder 3"/>
          <p:cNvSpPr>
            <a:spLocks noGrp="1"/>
          </p:cNvSpPr>
          <p:nvPr>
            <p:ph type="body" sz="half" idx="20"/>
          </p:nvPr>
        </p:nvSpPr>
        <p:spPr>
          <a:xfrm>
            <a:off x="4576636" y="4924928"/>
            <a:ext cx="3300038"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35" name="Rectangle 34"/>
          <p:cNvSpPr/>
          <p:nvPr userDrawn="1"/>
        </p:nvSpPr>
        <p:spPr>
          <a:xfrm>
            <a:off x="8198732" y="4830043"/>
            <a:ext cx="3526808" cy="13470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dirty="0"/>
          </a:p>
        </p:txBody>
      </p:sp>
      <p:sp>
        <p:nvSpPr>
          <p:cNvPr id="36" name="Picture Placeholder 7"/>
          <p:cNvSpPr>
            <a:spLocks noGrp="1"/>
          </p:cNvSpPr>
          <p:nvPr>
            <p:ph type="pic" sz="quarter" idx="21" hasCustomPrompt="1"/>
          </p:nvPr>
        </p:nvSpPr>
        <p:spPr>
          <a:xfrm>
            <a:off x="8204839" y="1630833"/>
            <a:ext cx="3514591" cy="3192325"/>
          </a:xfrm>
          <a:prstGeom prst="rect">
            <a:avLst/>
          </a:prstGeom>
          <a:solidFill>
            <a:schemeClr val="bg1">
              <a:lumMod val="85000"/>
            </a:schemeClr>
          </a:solidFill>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
        <p:nvSpPr>
          <p:cNvPr id="37" name="Text Placeholder 3"/>
          <p:cNvSpPr>
            <a:spLocks noGrp="1"/>
          </p:cNvSpPr>
          <p:nvPr>
            <p:ph type="body" sz="half" idx="22"/>
          </p:nvPr>
        </p:nvSpPr>
        <p:spPr>
          <a:xfrm>
            <a:off x="8316723" y="5204997"/>
            <a:ext cx="3290824" cy="863652"/>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39" name="Text Placeholder 3"/>
          <p:cNvSpPr>
            <a:spLocks noGrp="1"/>
          </p:cNvSpPr>
          <p:nvPr>
            <p:ph type="body" sz="half" idx="23"/>
          </p:nvPr>
        </p:nvSpPr>
        <p:spPr>
          <a:xfrm>
            <a:off x="8312117" y="4924928"/>
            <a:ext cx="3300038"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98402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accel="50000" decel="50000" fill="hold" grpId="0" nodeType="afterEffect" nodePh="1">
                                  <p:stCondLst>
                                    <p:cond delay="0"/>
                                  </p:stCondLst>
                                  <p:endCondLst>
                                    <p:cond evt="begin" delay="0">
                                      <p:tn val="22"/>
                                    </p:cond>
                                  </p:endCondLst>
                                  <p:childTnLst>
                                    <p:set>
                                      <p:cBhvr>
                                        <p:cTn id="23" dur="1" fill="hold">
                                          <p:stCondLst>
                                            <p:cond delay="0"/>
                                          </p:stCondLst>
                                        </p:cTn>
                                        <p:tgtEl>
                                          <p:spTgt spid="42">
                                            <p:txEl>
                                              <p:pRg st="0" end="0"/>
                                            </p:txEl>
                                          </p:spTgt>
                                        </p:tgtEl>
                                        <p:attrNameLst>
                                          <p:attrName>style.visibility</p:attrName>
                                        </p:attrNameLst>
                                      </p:cBhvr>
                                      <p:to>
                                        <p:strVal val="visible"/>
                                      </p:to>
                                    </p:set>
                                    <p:anim calcmode="lin" valueType="num">
                                      <p:cBhvr additive="base">
                                        <p:cTn id="2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accel="50000" decel="50000" fill="hold" grpId="0" nodeType="afterEffect" nodePh="1">
                                  <p:stCondLst>
                                    <p:cond delay="0"/>
                                  </p:stCondLst>
                                  <p:endCondLst>
                                    <p:cond evt="begin" delay="0">
                                      <p:tn val="27"/>
                                    </p:cond>
                                  </p:endCondLst>
                                  <p:childTnLst>
                                    <p:set>
                                      <p:cBhvr>
                                        <p:cTn id="28" dur="1" fill="hold">
                                          <p:stCondLst>
                                            <p:cond delay="0"/>
                                          </p:stCondLst>
                                        </p:cTn>
                                        <p:tgtEl>
                                          <p:spTgt spid="40">
                                            <p:txEl>
                                              <p:pRg st="0" end="0"/>
                                            </p:txEl>
                                          </p:spTgt>
                                        </p:tgtEl>
                                        <p:attrNameLst>
                                          <p:attrName>style.visibility</p:attrName>
                                        </p:attrNameLst>
                                      </p:cBhvr>
                                      <p:to>
                                        <p:strVal val="visible"/>
                                      </p:to>
                                    </p:set>
                                    <p:anim calcmode="lin" valueType="num">
                                      <p:cBhvr additive="base">
                                        <p:cTn id="29"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1" accel="50000" decel="5000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ppt_x"/>
                                          </p:val>
                                        </p:tav>
                                        <p:tav tm="100000">
                                          <p:val>
                                            <p:strVal val="#ppt_x"/>
                                          </p:val>
                                        </p:tav>
                                      </p:tavLst>
                                    </p:anim>
                                    <p:anim calcmode="lin" valueType="num">
                                      <p:cBhvr additive="base">
                                        <p:cTn id="35" dur="500" fill="hold"/>
                                        <p:tgtEl>
                                          <p:spTgt spid="30"/>
                                        </p:tgtEl>
                                        <p:attrNameLst>
                                          <p:attrName>ppt_y</p:attrName>
                                        </p:attrNameLst>
                                      </p:cBhvr>
                                      <p:tavLst>
                                        <p:tav tm="0">
                                          <p:val>
                                            <p:strVal val="0-#ppt_h/2"/>
                                          </p:val>
                                        </p:tav>
                                        <p:tav tm="100000">
                                          <p:val>
                                            <p:strVal val="#ppt_y"/>
                                          </p:val>
                                        </p:tav>
                                      </p:tavLst>
                                    </p:anim>
                                  </p:childTnLst>
                                </p:cTn>
                              </p:par>
                              <p:par>
                                <p:cTn id="36" presetID="2" presetClass="entr" presetSubtype="4" accel="50000" decel="5000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ppt_x"/>
                                          </p:val>
                                        </p:tav>
                                        <p:tav tm="100000">
                                          <p:val>
                                            <p:strVal val="#ppt_x"/>
                                          </p:val>
                                        </p:tav>
                                      </p:tavLst>
                                    </p:anim>
                                    <p:anim calcmode="lin" valueType="num">
                                      <p:cBhvr additive="base">
                                        <p:cTn id="39" dur="500" fill="hold"/>
                                        <p:tgtEl>
                                          <p:spTgt spid="31"/>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 presetClass="entr" presetSubtype="4" accel="50000" decel="50000" fill="hold" grpId="0" nodeType="afterEffect" nodePh="1">
                                  <p:stCondLst>
                                    <p:cond delay="0"/>
                                  </p:stCondLst>
                                  <p:endCondLst>
                                    <p:cond evt="begin" delay="0">
                                      <p:tn val="41"/>
                                    </p:cond>
                                  </p:endCondLst>
                                  <p:childTnLst>
                                    <p:set>
                                      <p:cBhvr>
                                        <p:cTn id="42" dur="1" fill="hold">
                                          <p:stCondLst>
                                            <p:cond delay="0"/>
                                          </p:stCondLst>
                                        </p:cTn>
                                        <p:tgtEl>
                                          <p:spTgt spid="34">
                                            <p:txEl>
                                              <p:pRg st="0" end="0"/>
                                            </p:txEl>
                                          </p:spTgt>
                                        </p:tgtEl>
                                        <p:attrNameLst>
                                          <p:attrName>style.visibility</p:attrName>
                                        </p:attrNameLst>
                                      </p:cBhvr>
                                      <p:to>
                                        <p:strVal val="visible"/>
                                      </p:to>
                                    </p:set>
                                    <p:anim calcmode="lin" valueType="num">
                                      <p:cBhvr additive="base">
                                        <p:cTn id="4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500"/>
                            </p:stCondLst>
                            <p:childTnLst>
                              <p:par>
                                <p:cTn id="46" presetID="2" presetClass="entr" presetSubtype="4" accel="50000" decel="50000" fill="hold" grpId="0" nodeType="afterEffect" nodePh="1">
                                  <p:stCondLst>
                                    <p:cond delay="0"/>
                                  </p:stCondLst>
                                  <p:endCondLst>
                                    <p:cond evt="begin" delay="0">
                                      <p:tn val="46"/>
                                    </p:cond>
                                  </p:endCondLst>
                                  <p:childTnLst>
                                    <p:set>
                                      <p:cBhvr>
                                        <p:cTn id="47" dur="1" fill="hold">
                                          <p:stCondLst>
                                            <p:cond delay="0"/>
                                          </p:stCondLst>
                                        </p:cTn>
                                        <p:tgtEl>
                                          <p:spTgt spid="33">
                                            <p:txEl>
                                              <p:pRg st="0" end="0"/>
                                            </p:txEl>
                                          </p:spTgt>
                                        </p:tgtEl>
                                        <p:attrNameLst>
                                          <p:attrName>style.visibility</p:attrName>
                                        </p:attrNameLst>
                                      </p:cBhvr>
                                      <p:to>
                                        <p:strVal val="visible"/>
                                      </p:to>
                                    </p:set>
                                    <p:anim calcmode="lin" valueType="num">
                                      <p:cBhvr additive="base">
                                        <p:cTn id="4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50" fill="hold">
                            <p:stCondLst>
                              <p:cond delay="4000"/>
                            </p:stCondLst>
                            <p:childTnLst>
                              <p:par>
                                <p:cTn id="51" presetID="2" presetClass="entr" presetSubtype="1" accel="50000" decel="50000" fill="hold" grpId="0" nodeType="after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ppt_x"/>
                                          </p:val>
                                        </p:tav>
                                        <p:tav tm="100000">
                                          <p:val>
                                            <p:strVal val="#ppt_x"/>
                                          </p:val>
                                        </p:tav>
                                      </p:tavLst>
                                    </p:anim>
                                    <p:anim calcmode="lin" valueType="num">
                                      <p:cBhvr additive="base">
                                        <p:cTn id="54" dur="500" fill="hold"/>
                                        <p:tgtEl>
                                          <p:spTgt spid="35"/>
                                        </p:tgtEl>
                                        <p:attrNameLst>
                                          <p:attrName>ppt_y</p:attrName>
                                        </p:attrNameLst>
                                      </p:cBhvr>
                                      <p:tavLst>
                                        <p:tav tm="0">
                                          <p:val>
                                            <p:strVal val="0-#ppt_h/2"/>
                                          </p:val>
                                        </p:tav>
                                        <p:tav tm="100000">
                                          <p:val>
                                            <p:strVal val="#ppt_y"/>
                                          </p:val>
                                        </p:tav>
                                      </p:tavLst>
                                    </p:anim>
                                  </p:childTnLst>
                                </p:cTn>
                              </p:par>
                              <p:par>
                                <p:cTn id="55" presetID="2" presetClass="entr" presetSubtype="4" accel="50000" decel="5000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ppt_x"/>
                                          </p:val>
                                        </p:tav>
                                        <p:tav tm="100000">
                                          <p:val>
                                            <p:strVal val="#ppt_x"/>
                                          </p:val>
                                        </p:tav>
                                      </p:tavLst>
                                    </p:anim>
                                    <p:anim calcmode="lin" valueType="num">
                                      <p:cBhvr additive="base">
                                        <p:cTn id="58" dur="500" fill="hold"/>
                                        <p:tgtEl>
                                          <p:spTgt spid="36"/>
                                        </p:tgtEl>
                                        <p:attrNameLst>
                                          <p:attrName>ppt_y</p:attrName>
                                        </p:attrNameLst>
                                      </p:cBhvr>
                                      <p:tavLst>
                                        <p:tav tm="0">
                                          <p:val>
                                            <p:strVal val="1+#ppt_h/2"/>
                                          </p:val>
                                        </p:tav>
                                        <p:tav tm="100000">
                                          <p:val>
                                            <p:strVal val="#ppt_y"/>
                                          </p:val>
                                        </p:tav>
                                      </p:tavLst>
                                    </p:anim>
                                  </p:childTnLst>
                                </p:cTn>
                              </p:par>
                            </p:childTnLst>
                          </p:cTn>
                        </p:par>
                        <p:par>
                          <p:cTn id="59" fill="hold">
                            <p:stCondLst>
                              <p:cond delay="4500"/>
                            </p:stCondLst>
                            <p:childTnLst>
                              <p:par>
                                <p:cTn id="60" presetID="2" presetClass="entr" presetSubtype="4" accel="50000" decel="50000" fill="hold" grpId="0" nodeType="afterEffect" nodePh="1">
                                  <p:stCondLst>
                                    <p:cond delay="0"/>
                                  </p:stCondLst>
                                  <p:endCondLst>
                                    <p:cond evt="begin" delay="0">
                                      <p:tn val="60"/>
                                    </p:cond>
                                  </p:endCondLst>
                                  <p:childTnLst>
                                    <p:set>
                                      <p:cBhvr>
                                        <p:cTn id="61" dur="1" fill="hold">
                                          <p:stCondLst>
                                            <p:cond delay="0"/>
                                          </p:stCondLst>
                                        </p:cTn>
                                        <p:tgtEl>
                                          <p:spTgt spid="39">
                                            <p:txEl>
                                              <p:pRg st="0" end="0"/>
                                            </p:txEl>
                                          </p:spTgt>
                                        </p:tgtEl>
                                        <p:attrNameLst>
                                          <p:attrName>style.visibility</p:attrName>
                                        </p:attrNameLst>
                                      </p:cBhvr>
                                      <p:to>
                                        <p:strVal val="visible"/>
                                      </p:to>
                                    </p:set>
                                    <p:anim calcmode="lin" valueType="num">
                                      <p:cBhvr additive="base">
                                        <p:cTn id="62"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64" fill="hold">
                            <p:stCondLst>
                              <p:cond delay="5000"/>
                            </p:stCondLst>
                            <p:childTnLst>
                              <p:par>
                                <p:cTn id="65" presetID="2" presetClass="entr" presetSubtype="4" accel="50000" decel="50000" fill="hold" grpId="0" nodeType="afterEffect" nodePh="1">
                                  <p:stCondLst>
                                    <p:cond delay="0"/>
                                  </p:stCondLst>
                                  <p:endCondLst>
                                    <p:cond evt="begin" delay="0">
                                      <p:tn val="65"/>
                                    </p:cond>
                                  </p:endCondLst>
                                  <p:childTnLst>
                                    <p:set>
                                      <p:cBhvr>
                                        <p:cTn id="66" dur="1" fill="hold">
                                          <p:stCondLst>
                                            <p:cond delay="0"/>
                                          </p:stCondLst>
                                        </p:cTn>
                                        <p:tgtEl>
                                          <p:spTgt spid="37">
                                            <p:txEl>
                                              <p:pRg st="0" end="0"/>
                                            </p:txEl>
                                          </p:spTgt>
                                        </p:tgtEl>
                                        <p:attrNameLst>
                                          <p:attrName>style.visibility</p:attrName>
                                        </p:attrNameLst>
                                      </p:cBhvr>
                                      <p:to>
                                        <p:strVal val="visible"/>
                                      </p:to>
                                    </p:set>
                                    <p:anim calcmode="lin" valueType="num">
                                      <p:cBhvr additive="base">
                                        <p:cTn id="67"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8" grpId="0" animBg="1"/>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0" grpId="0" animBg="1"/>
      <p:bldP spid="31" grpId="0" animBg="1"/>
      <p:bldP spid="33"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animBg="1"/>
      <p:bldP spid="36" grpId="0" animBg="1"/>
      <p:bldP spid="3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41" name="Rectangle 40"/>
          <p:cNvSpPr/>
          <p:nvPr userDrawn="1"/>
        </p:nvSpPr>
        <p:spPr>
          <a:xfrm>
            <a:off x="893381" y="5168177"/>
            <a:ext cx="6422340" cy="1217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43" name="Picture Placeholder 7"/>
          <p:cNvSpPr>
            <a:spLocks noGrp="1"/>
          </p:cNvSpPr>
          <p:nvPr>
            <p:ph type="pic" sz="quarter" idx="24" hasCustomPrompt="1"/>
          </p:nvPr>
        </p:nvSpPr>
        <p:spPr>
          <a:xfrm>
            <a:off x="904507" y="1476624"/>
            <a:ext cx="6400091" cy="3678601"/>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1" name="Text Placeholder 3"/>
          <p:cNvSpPr>
            <a:spLocks noGrp="1"/>
          </p:cNvSpPr>
          <p:nvPr>
            <p:ph type="body" sz="half" idx="15"/>
          </p:nvPr>
        </p:nvSpPr>
        <p:spPr>
          <a:xfrm>
            <a:off x="1010447" y="5522090"/>
            <a:ext cx="6188211" cy="761311"/>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2" name="Text Placeholder 3"/>
          <p:cNvSpPr>
            <a:spLocks noGrp="1"/>
          </p:cNvSpPr>
          <p:nvPr>
            <p:ph type="body" sz="half" idx="25"/>
          </p:nvPr>
        </p:nvSpPr>
        <p:spPr>
          <a:xfrm>
            <a:off x="1001783" y="5242021"/>
            <a:ext cx="6205539"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53" name="Rectangle 52"/>
          <p:cNvSpPr/>
          <p:nvPr userDrawn="1"/>
        </p:nvSpPr>
        <p:spPr>
          <a:xfrm>
            <a:off x="7506738" y="3406322"/>
            <a:ext cx="4021585" cy="518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4" name="Picture Placeholder 7"/>
          <p:cNvSpPr>
            <a:spLocks noGrp="1"/>
          </p:cNvSpPr>
          <p:nvPr>
            <p:ph type="pic" sz="quarter" idx="10" hasCustomPrompt="1"/>
          </p:nvPr>
        </p:nvSpPr>
        <p:spPr>
          <a:xfrm>
            <a:off x="7513704" y="1476623"/>
            <a:ext cx="4007653" cy="192281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5" name="Text Placeholder 3"/>
          <p:cNvSpPr>
            <a:spLocks noGrp="1"/>
          </p:cNvSpPr>
          <p:nvPr>
            <p:ph type="body" sz="half" idx="17"/>
          </p:nvPr>
        </p:nvSpPr>
        <p:spPr>
          <a:xfrm>
            <a:off x="7636030" y="3534300"/>
            <a:ext cx="3763001"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56" name="Rectangle 55"/>
          <p:cNvSpPr/>
          <p:nvPr userDrawn="1"/>
        </p:nvSpPr>
        <p:spPr>
          <a:xfrm>
            <a:off x="7506738" y="5867360"/>
            <a:ext cx="4021585" cy="518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7" name="Picture Placeholder 7"/>
          <p:cNvSpPr>
            <a:spLocks noGrp="1"/>
          </p:cNvSpPr>
          <p:nvPr>
            <p:ph type="pic" sz="quarter" idx="18" hasCustomPrompt="1"/>
          </p:nvPr>
        </p:nvSpPr>
        <p:spPr>
          <a:xfrm>
            <a:off x="7513704" y="3937661"/>
            <a:ext cx="4007653" cy="192281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8" name="Text Placeholder 3"/>
          <p:cNvSpPr>
            <a:spLocks noGrp="1"/>
          </p:cNvSpPr>
          <p:nvPr>
            <p:ph type="body" sz="half" idx="19"/>
          </p:nvPr>
        </p:nvSpPr>
        <p:spPr>
          <a:xfrm>
            <a:off x="7636030" y="5995338"/>
            <a:ext cx="3763001"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220716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accel="50000" decel="50000" fill="hold" grpId="0" nodeType="afterEffect" nodePh="1">
                                  <p:stCondLst>
                                    <p:cond delay="0"/>
                                  </p:stCondLst>
                                  <p:endCondLst>
                                    <p:cond evt="begin" delay="0">
                                      <p:tn val="22"/>
                                    </p:cond>
                                  </p:endCondLst>
                                  <p:childTnLst>
                                    <p:set>
                                      <p:cBhvr>
                                        <p:cTn id="23" dur="1" fill="hold">
                                          <p:stCondLst>
                                            <p:cond delay="0"/>
                                          </p:stCondLst>
                                        </p:cTn>
                                        <p:tgtEl>
                                          <p:spTgt spid="52">
                                            <p:txEl>
                                              <p:pRg st="0" end="0"/>
                                            </p:txEl>
                                          </p:spTgt>
                                        </p:tgtEl>
                                        <p:attrNameLst>
                                          <p:attrName>style.visibility</p:attrName>
                                        </p:attrNameLst>
                                      </p:cBhvr>
                                      <p:to>
                                        <p:strVal val="visible"/>
                                      </p:to>
                                    </p:set>
                                    <p:anim calcmode="lin" valueType="num">
                                      <p:cBhvr additive="base">
                                        <p:cTn id="24"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accel="50000" decel="50000" fill="hold" grpId="0" nodeType="afterEffect" nodePh="1">
                                  <p:stCondLst>
                                    <p:cond delay="0"/>
                                  </p:stCondLst>
                                  <p:endCondLst>
                                    <p:cond evt="begin" delay="0">
                                      <p:tn val="27"/>
                                    </p:cond>
                                  </p:endCondLst>
                                  <p:childTnLst>
                                    <p:set>
                                      <p:cBhvr>
                                        <p:cTn id="28" dur="1" fill="hold">
                                          <p:stCondLst>
                                            <p:cond delay="0"/>
                                          </p:stCondLst>
                                        </p:cTn>
                                        <p:tgtEl>
                                          <p:spTgt spid="51">
                                            <p:txEl>
                                              <p:pRg st="0" end="0"/>
                                            </p:txEl>
                                          </p:spTgt>
                                        </p:tgtEl>
                                        <p:attrNameLst>
                                          <p:attrName>style.visibility</p:attrName>
                                        </p:attrNameLst>
                                      </p:cBhvr>
                                      <p:to>
                                        <p:strVal val="visible"/>
                                      </p:to>
                                    </p:set>
                                    <p:anim calcmode="lin" valueType="num">
                                      <p:cBhvr additive="base">
                                        <p:cTn id="29"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1" accel="50000" decel="5000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 calcmode="lin" valueType="num">
                                      <p:cBhvr additive="base">
                                        <p:cTn id="34" dur="500" fill="hold"/>
                                        <p:tgtEl>
                                          <p:spTgt spid="53"/>
                                        </p:tgtEl>
                                        <p:attrNameLst>
                                          <p:attrName>ppt_x</p:attrName>
                                        </p:attrNameLst>
                                      </p:cBhvr>
                                      <p:tavLst>
                                        <p:tav tm="0">
                                          <p:val>
                                            <p:strVal val="#ppt_x"/>
                                          </p:val>
                                        </p:tav>
                                        <p:tav tm="100000">
                                          <p:val>
                                            <p:strVal val="#ppt_x"/>
                                          </p:val>
                                        </p:tav>
                                      </p:tavLst>
                                    </p:anim>
                                    <p:anim calcmode="lin" valueType="num">
                                      <p:cBhvr additive="base">
                                        <p:cTn id="35" dur="500" fill="hold"/>
                                        <p:tgtEl>
                                          <p:spTgt spid="53"/>
                                        </p:tgtEl>
                                        <p:attrNameLst>
                                          <p:attrName>ppt_y</p:attrName>
                                        </p:attrNameLst>
                                      </p:cBhvr>
                                      <p:tavLst>
                                        <p:tav tm="0">
                                          <p:val>
                                            <p:strVal val="0-#ppt_h/2"/>
                                          </p:val>
                                        </p:tav>
                                        <p:tav tm="100000">
                                          <p:val>
                                            <p:strVal val="#ppt_y"/>
                                          </p:val>
                                        </p:tav>
                                      </p:tavLst>
                                    </p:anim>
                                  </p:childTnLst>
                                </p:cTn>
                              </p:par>
                              <p:par>
                                <p:cTn id="36" presetID="2" presetClass="entr" presetSubtype="4" accel="50000" decel="50000"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 calcmode="lin" valueType="num">
                                      <p:cBhvr additive="base">
                                        <p:cTn id="38" dur="500" fill="hold"/>
                                        <p:tgtEl>
                                          <p:spTgt spid="54"/>
                                        </p:tgtEl>
                                        <p:attrNameLst>
                                          <p:attrName>ppt_x</p:attrName>
                                        </p:attrNameLst>
                                      </p:cBhvr>
                                      <p:tavLst>
                                        <p:tav tm="0">
                                          <p:val>
                                            <p:strVal val="#ppt_x"/>
                                          </p:val>
                                        </p:tav>
                                        <p:tav tm="100000">
                                          <p:val>
                                            <p:strVal val="#ppt_x"/>
                                          </p:val>
                                        </p:tav>
                                      </p:tavLst>
                                    </p:anim>
                                    <p:anim calcmode="lin" valueType="num">
                                      <p:cBhvr additive="base">
                                        <p:cTn id="39" dur="500" fill="hold"/>
                                        <p:tgtEl>
                                          <p:spTgt spid="54"/>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55">
                                            <p:txEl>
                                              <p:pRg st="0" end="0"/>
                                            </p:txEl>
                                          </p:spTgt>
                                        </p:tgtEl>
                                        <p:attrNameLst>
                                          <p:attrName>style.visibility</p:attrName>
                                        </p:attrNameLst>
                                      </p:cBhvr>
                                      <p:to>
                                        <p:strVal val="visible"/>
                                      </p:to>
                                    </p:set>
                                    <p:animEffect transition="in" filter="wipe(down)">
                                      <p:cBhvr>
                                        <p:cTn id="43" dur="500"/>
                                        <p:tgtEl>
                                          <p:spTgt spid="55">
                                            <p:txEl>
                                              <p:pRg st="0" end="0"/>
                                            </p:txEl>
                                          </p:spTgt>
                                        </p:tgtEl>
                                      </p:cBhvr>
                                    </p:animEffect>
                                  </p:childTnLst>
                                </p:cTn>
                              </p:par>
                            </p:childTnLst>
                          </p:cTn>
                        </p:par>
                        <p:par>
                          <p:cTn id="44" fill="hold">
                            <p:stCondLst>
                              <p:cond delay="3500"/>
                            </p:stCondLst>
                            <p:childTnLst>
                              <p:par>
                                <p:cTn id="45" presetID="2" presetClass="entr" presetSubtype="1" accel="50000" decel="50000"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additive="base">
                                        <p:cTn id="47" dur="500" fill="hold"/>
                                        <p:tgtEl>
                                          <p:spTgt spid="56"/>
                                        </p:tgtEl>
                                        <p:attrNameLst>
                                          <p:attrName>ppt_x</p:attrName>
                                        </p:attrNameLst>
                                      </p:cBhvr>
                                      <p:tavLst>
                                        <p:tav tm="0">
                                          <p:val>
                                            <p:strVal val="#ppt_x"/>
                                          </p:val>
                                        </p:tav>
                                        <p:tav tm="100000">
                                          <p:val>
                                            <p:strVal val="#ppt_x"/>
                                          </p:val>
                                        </p:tav>
                                      </p:tavLst>
                                    </p:anim>
                                    <p:anim calcmode="lin" valueType="num">
                                      <p:cBhvr additive="base">
                                        <p:cTn id="48" dur="500" fill="hold"/>
                                        <p:tgtEl>
                                          <p:spTgt spid="56"/>
                                        </p:tgtEl>
                                        <p:attrNameLst>
                                          <p:attrName>ppt_y</p:attrName>
                                        </p:attrNameLst>
                                      </p:cBhvr>
                                      <p:tavLst>
                                        <p:tav tm="0">
                                          <p:val>
                                            <p:strVal val="0-#ppt_h/2"/>
                                          </p:val>
                                        </p:tav>
                                        <p:tav tm="100000">
                                          <p:val>
                                            <p:strVal val="#ppt_y"/>
                                          </p:val>
                                        </p:tav>
                                      </p:tavLst>
                                    </p:anim>
                                  </p:childTnLst>
                                </p:cTn>
                              </p:par>
                              <p:par>
                                <p:cTn id="49" presetID="2" presetClass="entr" presetSubtype="4" accel="50000" decel="5000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additive="base">
                                        <p:cTn id="51" dur="500" fill="hold"/>
                                        <p:tgtEl>
                                          <p:spTgt spid="57"/>
                                        </p:tgtEl>
                                        <p:attrNameLst>
                                          <p:attrName>ppt_x</p:attrName>
                                        </p:attrNameLst>
                                      </p:cBhvr>
                                      <p:tavLst>
                                        <p:tav tm="0">
                                          <p:val>
                                            <p:strVal val="#ppt_x"/>
                                          </p:val>
                                        </p:tav>
                                        <p:tav tm="100000">
                                          <p:val>
                                            <p:strVal val="#ppt_x"/>
                                          </p:val>
                                        </p:tav>
                                      </p:tavLst>
                                    </p:anim>
                                    <p:anim calcmode="lin" valueType="num">
                                      <p:cBhvr additive="base">
                                        <p:cTn id="52" dur="500" fill="hold"/>
                                        <p:tgtEl>
                                          <p:spTgt spid="57"/>
                                        </p:tgtEl>
                                        <p:attrNameLst>
                                          <p:attrName>ppt_y</p:attrName>
                                        </p:attrNameLst>
                                      </p:cBhvr>
                                      <p:tavLst>
                                        <p:tav tm="0">
                                          <p:val>
                                            <p:strVal val="1+#ppt_h/2"/>
                                          </p:val>
                                        </p:tav>
                                        <p:tav tm="100000">
                                          <p:val>
                                            <p:strVal val="#ppt_y"/>
                                          </p:val>
                                        </p:tav>
                                      </p:tavLst>
                                    </p:anim>
                                  </p:childTnLst>
                                </p:cTn>
                              </p:par>
                            </p:childTnLst>
                          </p:cTn>
                        </p:par>
                        <p:par>
                          <p:cTn id="53" fill="hold">
                            <p:stCondLst>
                              <p:cond delay="4000"/>
                            </p:stCondLst>
                            <p:childTnLst>
                              <p:par>
                                <p:cTn id="54" presetID="22" presetClass="entr" presetSubtype="4" fill="hold" grpId="0" nodeType="afterEffect" nodePh="1">
                                  <p:stCondLst>
                                    <p:cond delay="0"/>
                                  </p:stCondLst>
                                  <p:endCondLst>
                                    <p:cond evt="begin" delay="0">
                                      <p:tn val="54"/>
                                    </p:cond>
                                  </p:endCondLst>
                                  <p:childTnLst>
                                    <p:set>
                                      <p:cBhvr>
                                        <p:cTn id="55" dur="1" fill="hold">
                                          <p:stCondLst>
                                            <p:cond delay="0"/>
                                          </p:stCondLst>
                                        </p:cTn>
                                        <p:tgtEl>
                                          <p:spTgt spid="58">
                                            <p:txEl>
                                              <p:pRg st="0" end="0"/>
                                            </p:txEl>
                                          </p:spTgt>
                                        </p:tgtEl>
                                        <p:attrNameLst>
                                          <p:attrName>style.visibility</p:attrName>
                                        </p:attrNameLst>
                                      </p:cBhvr>
                                      <p:to>
                                        <p:strVal val="visible"/>
                                      </p:to>
                                    </p:set>
                                    <p:animEffect transition="in" filter="wipe(down)">
                                      <p:cBhvr>
                                        <p:cTn id="56"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1" grpId="0" animBg="1"/>
      <p:bldP spid="43" grpId="0" animBg="1"/>
      <p:bldP spid="5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ppt_x"/>
                          </p:val>
                        </p:tav>
                        <p:tav tm="100000">
                          <p:val>
                            <p:strVal val="#ppt_x"/>
                          </p:val>
                        </p:tav>
                      </p:tavLst>
                    </p:anim>
                    <p:anim calcmode="lin" valueType="num">
                      <p:cBhvr additive="base">
                        <p:cTn dur="500" fill="hold"/>
                        <p:tgtEl>
                          <p:spTgt spid="52"/>
                        </p:tgtEl>
                        <p:attrNameLst>
                          <p:attrName>ppt_y</p:attrName>
                        </p:attrNameLst>
                      </p:cBhvr>
                      <p:tavLst>
                        <p:tav tm="0">
                          <p:val>
                            <p:strVal val="1+#ppt_h/2"/>
                          </p:val>
                        </p:tav>
                        <p:tav tm="100000">
                          <p:val>
                            <p:strVal val="#ppt_y"/>
                          </p:val>
                        </p:tav>
                      </p:tavLst>
                    </p:anim>
                  </p:childTnLst>
                </p:cTn>
              </p:par>
            </p:tnLst>
          </p:tmpl>
        </p:tmplLst>
      </p:bldP>
      <p:bldP spid="53" grpId="0" animBg="1"/>
      <p:bldP spid="54" grpId="0" animBg="1"/>
      <p:bldP spid="5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5"/>
                        </p:tgtEl>
                        <p:attrNameLst>
                          <p:attrName>style.visibility</p:attrName>
                        </p:attrNameLst>
                      </p:cBhvr>
                      <p:to>
                        <p:strVal val="visible"/>
                      </p:to>
                    </p:set>
                    <p:animEffect transition="in" filter="wipe(down)">
                      <p:cBhvr>
                        <p:cTn dur="500"/>
                        <p:tgtEl>
                          <p:spTgt spid="55"/>
                        </p:tgtEl>
                      </p:cBhvr>
                    </p:animEffect>
                  </p:childTnLst>
                </p:cTn>
              </p:par>
            </p:tnLst>
          </p:tmpl>
        </p:tmplLst>
      </p:bldP>
      <p:bldP spid="56" grpId="0" animBg="1"/>
      <p:bldP spid="57" grpId="0" animBg="1"/>
      <p:bldP spid="5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Effect transition="in" filter="wipe(down)">
                      <p:cBhvr>
                        <p:cTn dur="500"/>
                        <p:tgtEl>
                          <p:spTgt spid="58"/>
                        </p:tgtEl>
                      </p:cBhvr>
                    </p:animEffect>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9_2-Pics">
    <p:spTree>
      <p:nvGrpSpPr>
        <p:cNvPr id="1" name=""/>
        <p:cNvGrpSpPr/>
        <p:nvPr/>
      </p:nvGrpSpPr>
      <p:grpSpPr>
        <a:xfrm>
          <a:off x="0" y="0"/>
          <a:ext cx="0" cy="0"/>
          <a:chOff x="0" y="0"/>
          <a:chExt cx="0" cy="0"/>
        </a:xfrm>
      </p:grpSpPr>
      <p:sp>
        <p:nvSpPr>
          <p:cNvPr id="32" name="Rectangle 31"/>
          <p:cNvSpPr/>
          <p:nvPr userDrawn="1"/>
        </p:nvSpPr>
        <p:spPr>
          <a:xfrm>
            <a:off x="708630" y="4830043"/>
            <a:ext cx="2597701" cy="13470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8" name="Picture Placeholder 7"/>
          <p:cNvSpPr>
            <a:spLocks noGrp="1"/>
          </p:cNvSpPr>
          <p:nvPr>
            <p:ph type="pic" sz="quarter" idx="10" hasCustomPrompt="1"/>
          </p:nvPr>
        </p:nvSpPr>
        <p:spPr>
          <a:xfrm>
            <a:off x="713129" y="1630833"/>
            <a:ext cx="2588703" cy="3192325"/>
          </a:xfrm>
          <a:prstGeom prst="rect">
            <a:avLst/>
          </a:prstGeom>
          <a:solidFill>
            <a:schemeClr val="bg1">
              <a:lumMod val="85000"/>
            </a:schemeClr>
          </a:solidFill>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
        <p:nvSpPr>
          <p:cNvPr id="40" name="Text Placeholder 3"/>
          <p:cNvSpPr>
            <a:spLocks noGrp="1"/>
          </p:cNvSpPr>
          <p:nvPr>
            <p:ph type="body" sz="half" idx="15"/>
          </p:nvPr>
        </p:nvSpPr>
        <p:spPr>
          <a:xfrm>
            <a:off x="795536" y="5204997"/>
            <a:ext cx="2423886" cy="863652"/>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42" name="Text Placeholder 3"/>
          <p:cNvSpPr>
            <a:spLocks noGrp="1"/>
          </p:cNvSpPr>
          <p:nvPr>
            <p:ph type="body" sz="half" idx="17"/>
          </p:nvPr>
        </p:nvSpPr>
        <p:spPr>
          <a:xfrm>
            <a:off x="792142" y="4924928"/>
            <a:ext cx="2430673"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8" name="Rectangle 17"/>
          <p:cNvSpPr/>
          <p:nvPr userDrawn="1"/>
        </p:nvSpPr>
        <p:spPr>
          <a:xfrm>
            <a:off x="3516900" y="4830043"/>
            <a:ext cx="2597701" cy="13470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19" name="Picture Placeholder 7"/>
          <p:cNvSpPr>
            <a:spLocks noGrp="1"/>
          </p:cNvSpPr>
          <p:nvPr>
            <p:ph type="pic" sz="quarter" idx="18" hasCustomPrompt="1"/>
          </p:nvPr>
        </p:nvSpPr>
        <p:spPr>
          <a:xfrm>
            <a:off x="3521399" y="1630833"/>
            <a:ext cx="2588703" cy="3192325"/>
          </a:xfrm>
          <a:prstGeom prst="rect">
            <a:avLst/>
          </a:prstGeom>
          <a:solidFill>
            <a:schemeClr val="bg1">
              <a:lumMod val="85000"/>
            </a:schemeClr>
          </a:solidFill>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
        <p:nvSpPr>
          <p:cNvPr id="20" name="Text Placeholder 3"/>
          <p:cNvSpPr>
            <a:spLocks noGrp="1"/>
          </p:cNvSpPr>
          <p:nvPr>
            <p:ph type="body" sz="half" idx="19"/>
          </p:nvPr>
        </p:nvSpPr>
        <p:spPr>
          <a:xfrm>
            <a:off x="3603806" y="5204997"/>
            <a:ext cx="2423886" cy="863652"/>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21" name="Text Placeholder 3"/>
          <p:cNvSpPr>
            <a:spLocks noGrp="1"/>
          </p:cNvSpPr>
          <p:nvPr>
            <p:ph type="body" sz="half" idx="20"/>
          </p:nvPr>
        </p:nvSpPr>
        <p:spPr>
          <a:xfrm>
            <a:off x="3600412" y="4924928"/>
            <a:ext cx="2430673"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2" name="Rectangle 21"/>
          <p:cNvSpPr/>
          <p:nvPr userDrawn="1"/>
        </p:nvSpPr>
        <p:spPr>
          <a:xfrm>
            <a:off x="6315107" y="4830043"/>
            <a:ext cx="2597701" cy="13470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23" name="Picture Placeholder 7"/>
          <p:cNvSpPr>
            <a:spLocks noGrp="1"/>
          </p:cNvSpPr>
          <p:nvPr>
            <p:ph type="pic" sz="quarter" idx="21" hasCustomPrompt="1"/>
          </p:nvPr>
        </p:nvSpPr>
        <p:spPr>
          <a:xfrm>
            <a:off x="6319606" y="1630833"/>
            <a:ext cx="2588703" cy="3192325"/>
          </a:xfrm>
          <a:prstGeom prst="rect">
            <a:avLst/>
          </a:prstGeom>
          <a:solidFill>
            <a:schemeClr val="bg1">
              <a:lumMod val="85000"/>
            </a:schemeClr>
          </a:solidFill>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
        <p:nvSpPr>
          <p:cNvPr id="24" name="Text Placeholder 3"/>
          <p:cNvSpPr>
            <a:spLocks noGrp="1"/>
          </p:cNvSpPr>
          <p:nvPr>
            <p:ph type="body" sz="half" idx="22"/>
          </p:nvPr>
        </p:nvSpPr>
        <p:spPr>
          <a:xfrm>
            <a:off x="6402013" y="5204997"/>
            <a:ext cx="2423886" cy="863652"/>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25" name="Text Placeholder 3"/>
          <p:cNvSpPr>
            <a:spLocks noGrp="1"/>
          </p:cNvSpPr>
          <p:nvPr>
            <p:ph type="body" sz="half" idx="23"/>
          </p:nvPr>
        </p:nvSpPr>
        <p:spPr>
          <a:xfrm>
            <a:off x="6398619" y="4924928"/>
            <a:ext cx="2430673"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6" name="Rectangle 25"/>
          <p:cNvSpPr/>
          <p:nvPr userDrawn="1"/>
        </p:nvSpPr>
        <p:spPr>
          <a:xfrm>
            <a:off x="9113313" y="4830043"/>
            <a:ext cx="2597701" cy="13470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27" name="Picture Placeholder 7"/>
          <p:cNvSpPr>
            <a:spLocks noGrp="1"/>
          </p:cNvSpPr>
          <p:nvPr>
            <p:ph type="pic" sz="quarter" idx="24" hasCustomPrompt="1"/>
          </p:nvPr>
        </p:nvSpPr>
        <p:spPr>
          <a:xfrm>
            <a:off x="9117812" y="1630833"/>
            <a:ext cx="2588703" cy="3192325"/>
          </a:xfrm>
          <a:prstGeom prst="rect">
            <a:avLst/>
          </a:prstGeom>
          <a:solidFill>
            <a:schemeClr val="bg1">
              <a:lumMod val="85000"/>
            </a:schemeClr>
          </a:solidFill>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5"/>
          </p:nvPr>
        </p:nvSpPr>
        <p:spPr>
          <a:xfrm>
            <a:off x="9200220" y="5204997"/>
            <a:ext cx="2423886" cy="863652"/>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29" name="Text Placeholder 3"/>
          <p:cNvSpPr>
            <a:spLocks noGrp="1"/>
          </p:cNvSpPr>
          <p:nvPr>
            <p:ph type="body" sz="half" idx="26"/>
          </p:nvPr>
        </p:nvSpPr>
        <p:spPr>
          <a:xfrm>
            <a:off x="9196826" y="4924928"/>
            <a:ext cx="2430673"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394913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accel="50000" decel="50000" fill="hold" grpId="0" nodeType="afterEffect" nodePh="1">
                                  <p:stCondLst>
                                    <p:cond delay="0"/>
                                  </p:stCondLst>
                                  <p:endCondLst>
                                    <p:cond evt="begin" delay="0">
                                      <p:tn val="22"/>
                                    </p:cond>
                                  </p:endCondLst>
                                  <p:childTnLst>
                                    <p:set>
                                      <p:cBhvr>
                                        <p:cTn id="23" dur="1" fill="hold">
                                          <p:stCondLst>
                                            <p:cond delay="0"/>
                                          </p:stCondLst>
                                        </p:cTn>
                                        <p:tgtEl>
                                          <p:spTgt spid="42">
                                            <p:txEl>
                                              <p:pRg st="0" end="0"/>
                                            </p:txEl>
                                          </p:spTgt>
                                        </p:tgtEl>
                                        <p:attrNameLst>
                                          <p:attrName>style.visibility</p:attrName>
                                        </p:attrNameLst>
                                      </p:cBhvr>
                                      <p:to>
                                        <p:strVal val="visible"/>
                                      </p:to>
                                    </p:set>
                                    <p:anim calcmode="lin" valueType="num">
                                      <p:cBhvr additive="base">
                                        <p:cTn id="2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accel="50000" decel="50000" fill="hold" grpId="0" nodeType="afterEffect" nodePh="1">
                                  <p:stCondLst>
                                    <p:cond delay="0"/>
                                  </p:stCondLst>
                                  <p:endCondLst>
                                    <p:cond evt="begin" delay="0">
                                      <p:tn val="27"/>
                                    </p:cond>
                                  </p:endCondLst>
                                  <p:childTnLst>
                                    <p:set>
                                      <p:cBhvr>
                                        <p:cTn id="28" dur="1" fill="hold">
                                          <p:stCondLst>
                                            <p:cond delay="0"/>
                                          </p:stCondLst>
                                        </p:cTn>
                                        <p:tgtEl>
                                          <p:spTgt spid="40">
                                            <p:txEl>
                                              <p:pRg st="0" end="0"/>
                                            </p:txEl>
                                          </p:spTgt>
                                        </p:tgtEl>
                                        <p:attrNameLst>
                                          <p:attrName>style.visibility</p:attrName>
                                        </p:attrNameLst>
                                      </p:cBhvr>
                                      <p:to>
                                        <p:strVal val="visible"/>
                                      </p:to>
                                    </p:set>
                                    <p:anim calcmode="lin" valueType="num">
                                      <p:cBhvr additive="base">
                                        <p:cTn id="29"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1" accel="50000" decel="5000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0-#ppt_h/2"/>
                                          </p:val>
                                        </p:tav>
                                        <p:tav tm="100000">
                                          <p:val>
                                            <p:strVal val="#ppt_y"/>
                                          </p:val>
                                        </p:tav>
                                      </p:tavLst>
                                    </p:anim>
                                  </p:childTnLst>
                                </p:cTn>
                              </p:par>
                              <p:par>
                                <p:cTn id="36" presetID="2" presetClass="entr" presetSubtype="4" accel="50000" decel="5000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ppt_x"/>
                                          </p:val>
                                        </p:tav>
                                        <p:tav tm="100000">
                                          <p:val>
                                            <p:strVal val="#ppt_x"/>
                                          </p:val>
                                        </p:tav>
                                      </p:tavLst>
                                    </p:anim>
                                    <p:anim calcmode="lin" valueType="num">
                                      <p:cBhvr additive="base">
                                        <p:cTn id="39" dur="500" fill="hold"/>
                                        <p:tgtEl>
                                          <p:spTgt spid="19"/>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 presetClass="entr" presetSubtype="4" accel="50000" decel="50000" fill="hold" grpId="0" nodeType="afterEffect" nodePh="1">
                                  <p:stCondLst>
                                    <p:cond delay="0"/>
                                  </p:stCondLst>
                                  <p:endCondLst>
                                    <p:cond evt="begin" delay="0">
                                      <p:tn val="41"/>
                                    </p:cond>
                                  </p:endCondLst>
                                  <p:childTnLst>
                                    <p:set>
                                      <p:cBhvr>
                                        <p:cTn id="42" dur="1" fill="hold">
                                          <p:stCondLst>
                                            <p:cond delay="0"/>
                                          </p:stCondLst>
                                        </p:cTn>
                                        <p:tgtEl>
                                          <p:spTgt spid="21">
                                            <p:txEl>
                                              <p:pRg st="0" end="0"/>
                                            </p:txEl>
                                          </p:spTgt>
                                        </p:tgtEl>
                                        <p:attrNameLst>
                                          <p:attrName>style.visibility</p:attrName>
                                        </p:attrNameLst>
                                      </p:cBhvr>
                                      <p:to>
                                        <p:strVal val="visible"/>
                                      </p:to>
                                    </p:set>
                                    <p:anim calcmode="lin" valueType="num">
                                      <p:cBhvr additive="base">
                                        <p:cTn id="4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500"/>
                            </p:stCondLst>
                            <p:childTnLst>
                              <p:par>
                                <p:cTn id="46" presetID="2" presetClass="entr" presetSubtype="4" accel="50000" decel="50000" fill="hold" grpId="0" nodeType="afterEffect" nodePh="1">
                                  <p:stCondLst>
                                    <p:cond delay="0"/>
                                  </p:stCondLst>
                                  <p:endCondLst>
                                    <p:cond evt="begin" delay="0">
                                      <p:tn val="46"/>
                                    </p:cond>
                                  </p:endCondLst>
                                  <p:childTnLst>
                                    <p:set>
                                      <p:cBhvr>
                                        <p:cTn id="47" dur="1" fill="hold">
                                          <p:stCondLst>
                                            <p:cond delay="0"/>
                                          </p:stCondLst>
                                        </p:cTn>
                                        <p:tgtEl>
                                          <p:spTgt spid="20">
                                            <p:txEl>
                                              <p:pRg st="0" end="0"/>
                                            </p:txEl>
                                          </p:spTgt>
                                        </p:tgtEl>
                                        <p:attrNameLst>
                                          <p:attrName>style.visibility</p:attrName>
                                        </p:attrNameLst>
                                      </p:cBhvr>
                                      <p:to>
                                        <p:strVal val="visible"/>
                                      </p:to>
                                    </p:set>
                                    <p:anim calcmode="lin" valueType="num">
                                      <p:cBhvr additive="base">
                                        <p:cTn id="4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50" fill="hold">
                            <p:stCondLst>
                              <p:cond delay="4000"/>
                            </p:stCondLst>
                            <p:childTnLst>
                              <p:par>
                                <p:cTn id="51" presetID="2" presetClass="entr" presetSubtype="1" accel="50000" decel="5000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0-#ppt_h/2"/>
                                          </p:val>
                                        </p:tav>
                                        <p:tav tm="100000">
                                          <p:val>
                                            <p:strVal val="#ppt_y"/>
                                          </p:val>
                                        </p:tav>
                                      </p:tavLst>
                                    </p:anim>
                                  </p:childTnLst>
                                </p:cTn>
                              </p:par>
                              <p:par>
                                <p:cTn id="55" presetID="2" presetClass="entr" presetSubtype="4" accel="50000" decel="5000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childTnLst>
                          </p:cTn>
                        </p:par>
                        <p:par>
                          <p:cTn id="59" fill="hold">
                            <p:stCondLst>
                              <p:cond delay="4500"/>
                            </p:stCondLst>
                            <p:childTnLst>
                              <p:par>
                                <p:cTn id="60" presetID="2" presetClass="entr" presetSubtype="4" accel="50000" decel="50000" fill="hold" grpId="0" nodeType="afterEffect" nodePh="1">
                                  <p:stCondLst>
                                    <p:cond delay="0"/>
                                  </p:stCondLst>
                                  <p:endCondLst>
                                    <p:cond evt="begin" delay="0">
                                      <p:tn val="60"/>
                                    </p:cond>
                                  </p:endCondLst>
                                  <p:childTnLst>
                                    <p:set>
                                      <p:cBhvr>
                                        <p:cTn id="61" dur="1" fill="hold">
                                          <p:stCondLst>
                                            <p:cond delay="0"/>
                                          </p:stCondLst>
                                        </p:cTn>
                                        <p:tgtEl>
                                          <p:spTgt spid="25">
                                            <p:txEl>
                                              <p:pRg st="0" end="0"/>
                                            </p:txEl>
                                          </p:spTgt>
                                        </p:tgtEl>
                                        <p:attrNameLst>
                                          <p:attrName>style.visibility</p:attrName>
                                        </p:attrNameLst>
                                      </p:cBhvr>
                                      <p:to>
                                        <p:strVal val="visible"/>
                                      </p:to>
                                    </p:set>
                                    <p:anim calcmode="lin" valueType="num">
                                      <p:cBhvr additive="base">
                                        <p:cTn id="62"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64" fill="hold">
                            <p:stCondLst>
                              <p:cond delay="5000"/>
                            </p:stCondLst>
                            <p:childTnLst>
                              <p:par>
                                <p:cTn id="65" presetID="2" presetClass="entr" presetSubtype="4" accel="50000" decel="50000" fill="hold" grpId="0" nodeType="afterEffect" nodePh="1">
                                  <p:stCondLst>
                                    <p:cond delay="0"/>
                                  </p:stCondLst>
                                  <p:endCondLst>
                                    <p:cond evt="begin" delay="0">
                                      <p:tn val="65"/>
                                    </p:cond>
                                  </p:endCondLst>
                                  <p:childTnLst>
                                    <p:set>
                                      <p:cBhvr>
                                        <p:cTn id="66" dur="1" fill="hold">
                                          <p:stCondLst>
                                            <p:cond delay="0"/>
                                          </p:stCondLst>
                                        </p:cTn>
                                        <p:tgtEl>
                                          <p:spTgt spid="24">
                                            <p:txEl>
                                              <p:pRg st="0" end="0"/>
                                            </p:txEl>
                                          </p:spTgt>
                                        </p:tgtEl>
                                        <p:attrNameLst>
                                          <p:attrName>style.visibility</p:attrName>
                                        </p:attrNameLst>
                                      </p:cBhvr>
                                      <p:to>
                                        <p:strVal val="visible"/>
                                      </p:to>
                                    </p:set>
                                    <p:anim calcmode="lin" valueType="num">
                                      <p:cBhvr additive="base">
                                        <p:cTn id="6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5500"/>
                            </p:stCondLst>
                            <p:childTnLst>
                              <p:par>
                                <p:cTn id="70" presetID="2" presetClass="entr" presetSubtype="1" accel="50000" decel="5000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ppt_x"/>
                                          </p:val>
                                        </p:tav>
                                        <p:tav tm="100000">
                                          <p:val>
                                            <p:strVal val="#ppt_x"/>
                                          </p:val>
                                        </p:tav>
                                      </p:tavLst>
                                    </p:anim>
                                    <p:anim calcmode="lin" valueType="num">
                                      <p:cBhvr additive="base">
                                        <p:cTn id="73" dur="500" fill="hold"/>
                                        <p:tgtEl>
                                          <p:spTgt spid="26"/>
                                        </p:tgtEl>
                                        <p:attrNameLst>
                                          <p:attrName>ppt_y</p:attrName>
                                        </p:attrNameLst>
                                      </p:cBhvr>
                                      <p:tavLst>
                                        <p:tav tm="0">
                                          <p:val>
                                            <p:strVal val="0-#ppt_h/2"/>
                                          </p:val>
                                        </p:tav>
                                        <p:tav tm="100000">
                                          <p:val>
                                            <p:strVal val="#ppt_y"/>
                                          </p:val>
                                        </p:tav>
                                      </p:tavLst>
                                    </p:anim>
                                  </p:childTnLst>
                                </p:cTn>
                              </p:par>
                              <p:par>
                                <p:cTn id="74" presetID="2" presetClass="entr" presetSubtype="4" accel="50000" decel="5000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fill="hold"/>
                                        <p:tgtEl>
                                          <p:spTgt spid="27"/>
                                        </p:tgtEl>
                                        <p:attrNameLst>
                                          <p:attrName>ppt_x</p:attrName>
                                        </p:attrNameLst>
                                      </p:cBhvr>
                                      <p:tavLst>
                                        <p:tav tm="0">
                                          <p:val>
                                            <p:strVal val="#ppt_x"/>
                                          </p:val>
                                        </p:tav>
                                        <p:tav tm="100000">
                                          <p:val>
                                            <p:strVal val="#ppt_x"/>
                                          </p:val>
                                        </p:tav>
                                      </p:tavLst>
                                    </p:anim>
                                    <p:anim calcmode="lin" valueType="num">
                                      <p:cBhvr additive="base">
                                        <p:cTn id="77" dur="500" fill="hold"/>
                                        <p:tgtEl>
                                          <p:spTgt spid="27"/>
                                        </p:tgtEl>
                                        <p:attrNameLst>
                                          <p:attrName>ppt_y</p:attrName>
                                        </p:attrNameLst>
                                      </p:cBhvr>
                                      <p:tavLst>
                                        <p:tav tm="0">
                                          <p:val>
                                            <p:strVal val="1+#ppt_h/2"/>
                                          </p:val>
                                        </p:tav>
                                        <p:tav tm="100000">
                                          <p:val>
                                            <p:strVal val="#ppt_y"/>
                                          </p:val>
                                        </p:tav>
                                      </p:tavLst>
                                    </p:anim>
                                  </p:childTnLst>
                                </p:cTn>
                              </p:par>
                            </p:childTnLst>
                          </p:cTn>
                        </p:par>
                        <p:par>
                          <p:cTn id="78" fill="hold">
                            <p:stCondLst>
                              <p:cond delay="6000"/>
                            </p:stCondLst>
                            <p:childTnLst>
                              <p:par>
                                <p:cTn id="79" presetID="2" presetClass="entr" presetSubtype="4" accel="50000" decel="50000" fill="hold" grpId="0" nodeType="afterEffect" nodePh="1">
                                  <p:stCondLst>
                                    <p:cond delay="0"/>
                                  </p:stCondLst>
                                  <p:endCondLst>
                                    <p:cond evt="begin" delay="0">
                                      <p:tn val="79"/>
                                    </p:cond>
                                  </p:endCondLst>
                                  <p:childTnLst>
                                    <p:set>
                                      <p:cBhvr>
                                        <p:cTn id="80" dur="1" fill="hold">
                                          <p:stCondLst>
                                            <p:cond delay="0"/>
                                          </p:stCondLst>
                                        </p:cTn>
                                        <p:tgtEl>
                                          <p:spTgt spid="29">
                                            <p:txEl>
                                              <p:pRg st="0" end="0"/>
                                            </p:txEl>
                                          </p:spTgt>
                                        </p:tgtEl>
                                        <p:attrNameLst>
                                          <p:attrName>style.visibility</p:attrName>
                                        </p:attrNameLst>
                                      </p:cBhvr>
                                      <p:to>
                                        <p:strVal val="visible"/>
                                      </p:to>
                                    </p:set>
                                    <p:anim calcmode="lin" valueType="num">
                                      <p:cBhvr additive="base">
                                        <p:cTn id="8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83" fill="hold">
                            <p:stCondLst>
                              <p:cond delay="6500"/>
                            </p:stCondLst>
                            <p:childTnLst>
                              <p:par>
                                <p:cTn id="84" presetID="2" presetClass="entr" presetSubtype="4" accel="50000" decel="50000" fill="hold" grpId="0" nodeType="afterEffect" nodePh="1">
                                  <p:stCondLst>
                                    <p:cond delay="0"/>
                                  </p:stCondLst>
                                  <p:endCondLst>
                                    <p:cond evt="begin" delay="0">
                                      <p:tn val="84"/>
                                    </p:cond>
                                  </p:endCondLst>
                                  <p:childTnLst>
                                    <p:set>
                                      <p:cBhvr>
                                        <p:cTn id="85" dur="1" fill="hold">
                                          <p:stCondLst>
                                            <p:cond delay="0"/>
                                          </p:stCondLst>
                                        </p:cTn>
                                        <p:tgtEl>
                                          <p:spTgt spid="28">
                                            <p:txEl>
                                              <p:pRg st="0" end="0"/>
                                            </p:txEl>
                                          </p:spTgt>
                                        </p:tgtEl>
                                        <p:attrNameLst>
                                          <p:attrName>style.visibility</p:attrName>
                                        </p:attrNameLst>
                                      </p:cBhvr>
                                      <p:to>
                                        <p:strVal val="visible"/>
                                      </p:to>
                                    </p:set>
                                    <p:anim calcmode="lin" valueType="num">
                                      <p:cBhvr additive="base">
                                        <p:cTn id="8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8" grpId="0" animBg="1"/>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bldP spid="19" grpId="0" animBg="1"/>
      <p:bldP spid="2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4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3" name="Rectangle 32"/>
          <p:cNvSpPr/>
          <p:nvPr userDrawn="1"/>
        </p:nvSpPr>
        <p:spPr>
          <a:xfrm>
            <a:off x="722579" y="3354512"/>
            <a:ext cx="2658930" cy="51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4" name="Picture Placeholder 7"/>
          <p:cNvSpPr>
            <a:spLocks noGrp="1"/>
          </p:cNvSpPr>
          <p:nvPr>
            <p:ph type="pic" sz="quarter" idx="18" hasCustomPrompt="1"/>
          </p:nvPr>
        </p:nvSpPr>
        <p:spPr>
          <a:xfrm>
            <a:off x="727186" y="1567292"/>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845099" y="3482490"/>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9" name="Rectangle 28"/>
          <p:cNvSpPr/>
          <p:nvPr userDrawn="1"/>
        </p:nvSpPr>
        <p:spPr>
          <a:xfrm>
            <a:off x="3483308" y="3354512"/>
            <a:ext cx="2658930" cy="518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0" name="Picture Placeholder 7"/>
          <p:cNvSpPr>
            <a:spLocks noGrp="1"/>
          </p:cNvSpPr>
          <p:nvPr>
            <p:ph type="pic" sz="quarter" idx="34" hasCustomPrompt="1"/>
          </p:nvPr>
        </p:nvSpPr>
        <p:spPr>
          <a:xfrm>
            <a:off x="3487915" y="1567292"/>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1" name="Text Placeholder 3"/>
          <p:cNvSpPr>
            <a:spLocks noGrp="1"/>
          </p:cNvSpPr>
          <p:nvPr>
            <p:ph type="body" sz="half" idx="35"/>
          </p:nvPr>
        </p:nvSpPr>
        <p:spPr>
          <a:xfrm>
            <a:off x="3605828" y="3482490"/>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0" name="Rectangle 39"/>
          <p:cNvSpPr/>
          <p:nvPr userDrawn="1"/>
        </p:nvSpPr>
        <p:spPr>
          <a:xfrm>
            <a:off x="6254246" y="3354512"/>
            <a:ext cx="2658930" cy="518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41" name="Picture Placeholder 7"/>
          <p:cNvSpPr>
            <a:spLocks noGrp="1"/>
          </p:cNvSpPr>
          <p:nvPr>
            <p:ph type="pic" sz="quarter" idx="38" hasCustomPrompt="1"/>
          </p:nvPr>
        </p:nvSpPr>
        <p:spPr>
          <a:xfrm>
            <a:off x="6258852" y="1567292"/>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39"/>
          </p:nvPr>
        </p:nvSpPr>
        <p:spPr>
          <a:xfrm>
            <a:off x="6376765" y="3482490"/>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52" name="Rectangle 51"/>
          <p:cNvSpPr/>
          <p:nvPr userDrawn="1"/>
        </p:nvSpPr>
        <p:spPr>
          <a:xfrm>
            <a:off x="9000090" y="3354512"/>
            <a:ext cx="2658930" cy="5181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3" name="Picture Placeholder 7"/>
          <p:cNvSpPr>
            <a:spLocks noGrp="1"/>
          </p:cNvSpPr>
          <p:nvPr>
            <p:ph type="pic" sz="quarter" idx="42" hasCustomPrompt="1"/>
          </p:nvPr>
        </p:nvSpPr>
        <p:spPr>
          <a:xfrm>
            <a:off x="9004696" y="1567292"/>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4" name="Text Placeholder 3"/>
          <p:cNvSpPr>
            <a:spLocks noGrp="1"/>
          </p:cNvSpPr>
          <p:nvPr>
            <p:ph type="body" sz="half" idx="43"/>
          </p:nvPr>
        </p:nvSpPr>
        <p:spPr>
          <a:xfrm>
            <a:off x="9122610" y="3482490"/>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8" name="Picture Placeholder 7"/>
          <p:cNvSpPr>
            <a:spLocks noGrp="1"/>
          </p:cNvSpPr>
          <p:nvPr>
            <p:ph type="pic" sz="quarter" idx="32" hasCustomPrompt="1"/>
          </p:nvPr>
        </p:nvSpPr>
        <p:spPr>
          <a:xfrm>
            <a:off x="727186" y="4015376"/>
            <a:ext cx="10983828" cy="2201980"/>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54862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slide(fromBottom)">
                                      <p:cBhvr>
                                        <p:cTn id="20" dur="500"/>
                                        <p:tgtEl>
                                          <p:spTgt spid="33"/>
                                        </p:tgtEl>
                                      </p:cBhvr>
                                    </p:animEffect>
                                  </p:childTnLst>
                                </p:cTn>
                              </p:par>
                            </p:childTnLst>
                          </p:cTn>
                        </p:par>
                        <p:par>
                          <p:cTn id="21" fill="hold">
                            <p:stCondLst>
                              <p:cond delay="2000"/>
                            </p:stCondLst>
                            <p:childTnLst>
                              <p:par>
                                <p:cTn id="22" presetID="22" presetClass="entr" presetSubtype="4" fill="hold" grpId="0" nodeType="afterEffect" nodePh="1">
                                  <p:stCondLst>
                                    <p:cond delay="0"/>
                                  </p:stCondLst>
                                  <p:endCondLst>
                                    <p:cond evt="begin" delay="0">
                                      <p:tn val="22"/>
                                    </p:cond>
                                  </p:endCondLst>
                                  <p:childTnLst>
                                    <p:set>
                                      <p:cBhvr>
                                        <p:cTn id="23" dur="1" fill="hold">
                                          <p:stCondLst>
                                            <p:cond delay="0"/>
                                          </p:stCondLst>
                                        </p:cTn>
                                        <p:tgtEl>
                                          <p:spTgt spid="35">
                                            <p:txEl>
                                              <p:pRg st="0" end="0"/>
                                            </p:txEl>
                                          </p:spTgt>
                                        </p:tgtEl>
                                        <p:attrNameLst>
                                          <p:attrName>style.visibility</p:attrName>
                                        </p:attrNameLst>
                                      </p:cBhvr>
                                      <p:to>
                                        <p:strVal val="visible"/>
                                      </p:to>
                                    </p:set>
                                    <p:animEffect transition="in" filter="wipe(down)">
                                      <p:cBhvr>
                                        <p:cTn id="24" dur="500"/>
                                        <p:tgtEl>
                                          <p:spTgt spid="35">
                                            <p:txEl>
                                              <p:pRg st="0" end="0"/>
                                            </p:txEl>
                                          </p:spTgt>
                                        </p:tgtEl>
                                      </p:cBhvr>
                                    </p:animEffect>
                                  </p:childTnLst>
                                </p:cTn>
                              </p:par>
                            </p:childTnLst>
                          </p:cTn>
                        </p:par>
                        <p:par>
                          <p:cTn id="25" fill="hold">
                            <p:stCondLst>
                              <p:cond delay="2500"/>
                            </p:stCondLst>
                            <p:childTnLst>
                              <p:par>
                                <p:cTn id="26" presetID="2" presetClass="entr" presetSubtype="4" accel="50000" decel="5000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ppt_x"/>
                                          </p:val>
                                        </p:tav>
                                        <p:tav tm="100000">
                                          <p:val>
                                            <p:strVal val="#ppt_x"/>
                                          </p:val>
                                        </p:tav>
                                      </p:tavLst>
                                    </p:anim>
                                    <p:anim calcmode="lin" valueType="num">
                                      <p:cBhvr additive="base">
                                        <p:cTn id="29" dur="500" fill="hold"/>
                                        <p:tgtEl>
                                          <p:spTgt spid="30"/>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12" presetClass="entr" presetSubtype="4"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slide(fromBottom)">
                                      <p:cBhvr>
                                        <p:cTn id="33" dur="500"/>
                                        <p:tgtEl>
                                          <p:spTgt spid="29"/>
                                        </p:tgtEl>
                                      </p:cBhvr>
                                    </p:animEffect>
                                  </p:childTnLst>
                                </p:cTn>
                              </p:par>
                            </p:childTnLst>
                          </p:cTn>
                        </p:par>
                        <p:par>
                          <p:cTn id="34" fill="hold">
                            <p:stCondLst>
                              <p:cond delay="3500"/>
                            </p:stCondLst>
                            <p:childTnLst>
                              <p:par>
                                <p:cTn id="35" presetID="22" presetClass="entr" presetSubtype="4" fill="hold" grpId="0" nodeType="afterEffect" nodePh="1">
                                  <p:stCondLst>
                                    <p:cond delay="0"/>
                                  </p:stCondLst>
                                  <p:endCondLst>
                                    <p:cond evt="begin" delay="0">
                                      <p:tn val="35"/>
                                    </p:cond>
                                  </p:endCondLst>
                                  <p:childTnLst>
                                    <p:set>
                                      <p:cBhvr>
                                        <p:cTn id="36" dur="1" fill="hold">
                                          <p:stCondLst>
                                            <p:cond delay="0"/>
                                          </p:stCondLst>
                                        </p:cTn>
                                        <p:tgtEl>
                                          <p:spTgt spid="31">
                                            <p:txEl>
                                              <p:pRg st="0" end="0"/>
                                            </p:txEl>
                                          </p:spTgt>
                                        </p:tgtEl>
                                        <p:attrNameLst>
                                          <p:attrName>style.visibility</p:attrName>
                                        </p:attrNameLst>
                                      </p:cBhvr>
                                      <p:to>
                                        <p:strVal val="visible"/>
                                      </p:to>
                                    </p:set>
                                    <p:animEffect transition="in" filter="wipe(down)">
                                      <p:cBhvr>
                                        <p:cTn id="37" dur="500"/>
                                        <p:tgtEl>
                                          <p:spTgt spid="31">
                                            <p:txEl>
                                              <p:pRg st="0" end="0"/>
                                            </p:txEl>
                                          </p:spTgt>
                                        </p:tgtEl>
                                      </p:cBhvr>
                                    </p:animEffect>
                                  </p:childTnLst>
                                </p:cTn>
                              </p:par>
                            </p:childTnLst>
                          </p:cTn>
                        </p:par>
                        <p:par>
                          <p:cTn id="38" fill="hold">
                            <p:stCondLst>
                              <p:cond delay="4000"/>
                            </p:stCondLst>
                            <p:childTnLst>
                              <p:par>
                                <p:cTn id="39" presetID="2" presetClass="entr" presetSubtype="4" accel="50000" decel="5000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500" fill="hold"/>
                                        <p:tgtEl>
                                          <p:spTgt spid="41"/>
                                        </p:tgtEl>
                                        <p:attrNameLst>
                                          <p:attrName>ppt_x</p:attrName>
                                        </p:attrNameLst>
                                      </p:cBhvr>
                                      <p:tavLst>
                                        <p:tav tm="0">
                                          <p:val>
                                            <p:strVal val="#ppt_x"/>
                                          </p:val>
                                        </p:tav>
                                        <p:tav tm="100000">
                                          <p:val>
                                            <p:strVal val="#ppt_x"/>
                                          </p:val>
                                        </p:tav>
                                      </p:tavLst>
                                    </p:anim>
                                    <p:anim calcmode="lin" valueType="num">
                                      <p:cBhvr additive="base">
                                        <p:cTn id="42" dur="500" fill="hold"/>
                                        <p:tgtEl>
                                          <p:spTgt spid="41"/>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12" presetClass="entr" presetSubtype="4"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slide(fromBottom)">
                                      <p:cBhvr>
                                        <p:cTn id="46" dur="500"/>
                                        <p:tgtEl>
                                          <p:spTgt spid="40"/>
                                        </p:tgtEl>
                                      </p:cBhvr>
                                    </p:animEffect>
                                  </p:childTnLst>
                                </p:cTn>
                              </p:par>
                            </p:childTnLst>
                          </p:cTn>
                        </p:par>
                        <p:par>
                          <p:cTn id="47" fill="hold">
                            <p:stCondLst>
                              <p:cond delay="5000"/>
                            </p:stCondLst>
                            <p:childTnLst>
                              <p:par>
                                <p:cTn id="48" presetID="22" presetClass="entr" presetSubtype="4" fill="hold" grpId="0" nodeType="afterEffect" nodePh="1">
                                  <p:stCondLst>
                                    <p:cond delay="0"/>
                                  </p:stCondLst>
                                  <p:endCondLst>
                                    <p:cond evt="begin" delay="0">
                                      <p:tn val="48"/>
                                    </p:cond>
                                  </p:endCondLst>
                                  <p:childTnLst>
                                    <p:set>
                                      <p:cBhvr>
                                        <p:cTn id="49" dur="1" fill="hold">
                                          <p:stCondLst>
                                            <p:cond delay="0"/>
                                          </p:stCondLst>
                                        </p:cTn>
                                        <p:tgtEl>
                                          <p:spTgt spid="42">
                                            <p:txEl>
                                              <p:pRg st="0" end="0"/>
                                            </p:txEl>
                                          </p:spTgt>
                                        </p:tgtEl>
                                        <p:attrNameLst>
                                          <p:attrName>style.visibility</p:attrName>
                                        </p:attrNameLst>
                                      </p:cBhvr>
                                      <p:to>
                                        <p:strVal val="visible"/>
                                      </p:to>
                                    </p:set>
                                    <p:animEffect transition="in" filter="wipe(down)">
                                      <p:cBhvr>
                                        <p:cTn id="50" dur="500"/>
                                        <p:tgtEl>
                                          <p:spTgt spid="42">
                                            <p:txEl>
                                              <p:pRg st="0" end="0"/>
                                            </p:txEl>
                                          </p:spTgt>
                                        </p:tgtEl>
                                      </p:cBhvr>
                                    </p:animEffect>
                                  </p:childTnLst>
                                </p:cTn>
                              </p:par>
                            </p:childTnLst>
                          </p:cTn>
                        </p:par>
                        <p:par>
                          <p:cTn id="51" fill="hold">
                            <p:stCondLst>
                              <p:cond delay="5500"/>
                            </p:stCondLst>
                            <p:childTnLst>
                              <p:par>
                                <p:cTn id="52" presetID="2" presetClass="entr" presetSubtype="4" accel="50000" decel="50000" fill="hold" grpId="0" nodeType="after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childTnLst>
                          </p:cTn>
                        </p:par>
                        <p:par>
                          <p:cTn id="56" fill="hold">
                            <p:stCondLst>
                              <p:cond delay="6000"/>
                            </p:stCondLst>
                            <p:childTnLst>
                              <p:par>
                                <p:cTn id="57" presetID="12" presetClass="entr" presetSubtype="4" fill="hold" grpId="0"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slide(fromBottom)">
                                      <p:cBhvr>
                                        <p:cTn id="59" dur="500"/>
                                        <p:tgtEl>
                                          <p:spTgt spid="52"/>
                                        </p:tgtEl>
                                      </p:cBhvr>
                                    </p:animEffect>
                                  </p:childTnLst>
                                </p:cTn>
                              </p:par>
                            </p:childTnLst>
                          </p:cTn>
                        </p:par>
                        <p:par>
                          <p:cTn id="60" fill="hold">
                            <p:stCondLst>
                              <p:cond delay="6500"/>
                            </p:stCondLst>
                            <p:childTnLst>
                              <p:par>
                                <p:cTn id="61" presetID="22" presetClass="entr" presetSubtype="4" fill="hold" grpId="0" nodeType="afterEffect" nodePh="1">
                                  <p:stCondLst>
                                    <p:cond delay="0"/>
                                  </p:stCondLst>
                                  <p:endCondLst>
                                    <p:cond evt="begin" delay="0">
                                      <p:tn val="61"/>
                                    </p:cond>
                                  </p:endCondLst>
                                  <p:childTnLst>
                                    <p:set>
                                      <p:cBhvr>
                                        <p:cTn id="62" dur="1" fill="hold">
                                          <p:stCondLst>
                                            <p:cond delay="0"/>
                                          </p:stCondLst>
                                        </p:cTn>
                                        <p:tgtEl>
                                          <p:spTgt spid="54">
                                            <p:txEl>
                                              <p:pRg st="0" end="0"/>
                                            </p:txEl>
                                          </p:spTgt>
                                        </p:tgtEl>
                                        <p:attrNameLst>
                                          <p:attrName>style.visibility</p:attrName>
                                        </p:attrNameLst>
                                      </p:cBhvr>
                                      <p:to>
                                        <p:strVal val="visible"/>
                                      </p:to>
                                    </p:set>
                                    <p:animEffect transition="in" filter="wipe(down)">
                                      <p:cBhvr>
                                        <p:cTn id="63" dur="500"/>
                                        <p:tgtEl>
                                          <p:spTgt spid="54">
                                            <p:txEl>
                                              <p:pRg st="0" end="0"/>
                                            </p:txEl>
                                          </p:spTgt>
                                        </p:tgtEl>
                                      </p:cBhvr>
                                    </p:animEffect>
                                  </p:childTnLst>
                                </p:cTn>
                              </p:par>
                            </p:childTnLst>
                          </p:cTn>
                        </p:par>
                        <p:par>
                          <p:cTn id="64" fill="hold">
                            <p:stCondLst>
                              <p:cond delay="7000"/>
                            </p:stCondLst>
                            <p:childTnLst>
                              <p:par>
                                <p:cTn id="65" presetID="2" presetClass="entr" presetSubtype="4" accel="50000" decel="5000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ppt_x"/>
                                          </p:val>
                                        </p:tav>
                                        <p:tav tm="100000">
                                          <p:val>
                                            <p:strVal val="#ppt_x"/>
                                          </p:val>
                                        </p:tav>
                                      </p:tavLst>
                                    </p:anim>
                                    <p:anim calcmode="lin" valueType="num">
                                      <p:cBhvr additive="base">
                                        <p:cTn id="6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3" grpId="0" animBg="1"/>
      <p:bldP spid="34" grpId="0" animBg="1"/>
      <p:bldP spid="3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Effect transition="in" filter="wipe(down)">
                      <p:cBhvr>
                        <p:cTn dur="500"/>
                        <p:tgtEl>
                          <p:spTgt spid="35"/>
                        </p:tgtEl>
                      </p:cBhvr>
                    </p:animEffect>
                  </p:childTnLst>
                </p:cTn>
              </p:par>
            </p:tnLst>
          </p:tmpl>
        </p:tmplLst>
      </p:bldP>
      <p:bldP spid="29" grpId="0" animBg="1"/>
      <p:bldP spid="30" grpId="0" animBg="1"/>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40" grpId="0" animBg="1"/>
      <p:bldP spid="41" grpId="0" animBg="1"/>
      <p:bldP spid="4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Effect transition="in" filter="wipe(down)">
                      <p:cBhvr>
                        <p:cTn dur="500"/>
                        <p:tgtEl>
                          <p:spTgt spid="42"/>
                        </p:tgtEl>
                      </p:cBhvr>
                    </p:animEffect>
                  </p:childTnLst>
                </p:cTn>
              </p:par>
            </p:tnLst>
          </p:tmpl>
        </p:tmplLst>
      </p:bldP>
      <p:bldP spid="52" grpId="0" animBg="1"/>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28"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2-Pics">
    <p:spTree>
      <p:nvGrpSpPr>
        <p:cNvPr id="1" name=""/>
        <p:cNvGrpSpPr/>
        <p:nvPr/>
      </p:nvGrpSpPr>
      <p:grpSpPr>
        <a:xfrm>
          <a:off x="0" y="0"/>
          <a:ext cx="0" cy="0"/>
          <a:chOff x="0" y="0"/>
          <a:chExt cx="0" cy="0"/>
        </a:xfrm>
      </p:grpSpPr>
      <p:sp>
        <p:nvSpPr>
          <p:cNvPr id="32" name="Rectangle 31"/>
          <p:cNvSpPr/>
          <p:nvPr userDrawn="1"/>
        </p:nvSpPr>
        <p:spPr>
          <a:xfrm>
            <a:off x="643070" y="3406322"/>
            <a:ext cx="4021585" cy="51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8" name="Picture Placeholder 7"/>
          <p:cNvSpPr>
            <a:spLocks noGrp="1"/>
          </p:cNvSpPr>
          <p:nvPr>
            <p:ph type="pic" sz="quarter" idx="10" hasCustomPrompt="1"/>
          </p:nvPr>
        </p:nvSpPr>
        <p:spPr>
          <a:xfrm>
            <a:off x="650036" y="1476623"/>
            <a:ext cx="4007653" cy="192281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17"/>
          </p:nvPr>
        </p:nvSpPr>
        <p:spPr>
          <a:xfrm>
            <a:off x="772362" y="3534300"/>
            <a:ext cx="3763001"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2" name="Rectangle 11"/>
          <p:cNvSpPr/>
          <p:nvPr userDrawn="1"/>
        </p:nvSpPr>
        <p:spPr>
          <a:xfrm>
            <a:off x="643070" y="5867360"/>
            <a:ext cx="4021585" cy="518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13" name="Picture Placeholder 7"/>
          <p:cNvSpPr>
            <a:spLocks noGrp="1"/>
          </p:cNvSpPr>
          <p:nvPr>
            <p:ph type="pic" sz="quarter" idx="18" hasCustomPrompt="1"/>
          </p:nvPr>
        </p:nvSpPr>
        <p:spPr>
          <a:xfrm>
            <a:off x="650036" y="3937661"/>
            <a:ext cx="4007653" cy="192281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14" name="Text Placeholder 3"/>
          <p:cNvSpPr>
            <a:spLocks noGrp="1"/>
          </p:cNvSpPr>
          <p:nvPr>
            <p:ph type="body" sz="half" idx="19"/>
          </p:nvPr>
        </p:nvSpPr>
        <p:spPr>
          <a:xfrm>
            <a:off x="772362" y="5995338"/>
            <a:ext cx="3763001"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15" name="Rectangle 14"/>
          <p:cNvSpPr/>
          <p:nvPr userDrawn="1"/>
        </p:nvSpPr>
        <p:spPr>
          <a:xfrm>
            <a:off x="4696903" y="3406322"/>
            <a:ext cx="4021585" cy="518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18" name="Picture Placeholder 7"/>
          <p:cNvSpPr>
            <a:spLocks noGrp="1"/>
          </p:cNvSpPr>
          <p:nvPr>
            <p:ph type="pic" sz="quarter" idx="20" hasCustomPrompt="1"/>
          </p:nvPr>
        </p:nvSpPr>
        <p:spPr>
          <a:xfrm>
            <a:off x="4703869" y="1476623"/>
            <a:ext cx="4007653" cy="192281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19" name="Text Placeholder 3"/>
          <p:cNvSpPr>
            <a:spLocks noGrp="1"/>
          </p:cNvSpPr>
          <p:nvPr>
            <p:ph type="body" sz="half" idx="21"/>
          </p:nvPr>
        </p:nvSpPr>
        <p:spPr>
          <a:xfrm>
            <a:off x="4826195" y="3534300"/>
            <a:ext cx="3763001"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0" name="Rectangle 19"/>
          <p:cNvSpPr/>
          <p:nvPr userDrawn="1"/>
        </p:nvSpPr>
        <p:spPr>
          <a:xfrm>
            <a:off x="4696903" y="5867360"/>
            <a:ext cx="4021585" cy="5181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21" name="Picture Placeholder 7"/>
          <p:cNvSpPr>
            <a:spLocks noGrp="1"/>
          </p:cNvSpPr>
          <p:nvPr>
            <p:ph type="pic" sz="quarter" idx="22" hasCustomPrompt="1"/>
          </p:nvPr>
        </p:nvSpPr>
        <p:spPr>
          <a:xfrm>
            <a:off x="4703869" y="3937661"/>
            <a:ext cx="4007653" cy="192281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22" name="Text Placeholder 3"/>
          <p:cNvSpPr>
            <a:spLocks noGrp="1"/>
          </p:cNvSpPr>
          <p:nvPr>
            <p:ph type="body" sz="half" idx="23"/>
          </p:nvPr>
        </p:nvSpPr>
        <p:spPr>
          <a:xfrm>
            <a:off x="4826195" y="5995338"/>
            <a:ext cx="3763001"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3" name="Rectangle 22"/>
          <p:cNvSpPr/>
          <p:nvPr userDrawn="1"/>
        </p:nvSpPr>
        <p:spPr>
          <a:xfrm>
            <a:off x="8756374" y="5867360"/>
            <a:ext cx="3068908" cy="5181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24" name="Picture Placeholder 7"/>
          <p:cNvSpPr>
            <a:spLocks noGrp="1"/>
          </p:cNvSpPr>
          <p:nvPr>
            <p:ph type="pic" sz="quarter" idx="24" hasCustomPrompt="1"/>
          </p:nvPr>
        </p:nvSpPr>
        <p:spPr>
          <a:xfrm>
            <a:off x="8756376" y="1476623"/>
            <a:ext cx="3058277" cy="4383850"/>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25" name="Text Placeholder 3"/>
          <p:cNvSpPr>
            <a:spLocks noGrp="1"/>
          </p:cNvSpPr>
          <p:nvPr>
            <p:ph type="body" sz="half" idx="25"/>
          </p:nvPr>
        </p:nvSpPr>
        <p:spPr>
          <a:xfrm>
            <a:off x="8855037" y="5995338"/>
            <a:ext cx="2871580"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388412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4" fill="hold" grpId="0" nodeType="afterEffect" nodePh="1">
                                  <p:stCondLst>
                                    <p:cond delay="0"/>
                                  </p:stCondLst>
                                  <p:endCondLst>
                                    <p:cond evt="begin" delay="0">
                                      <p:tn val="22"/>
                                    </p:cond>
                                  </p:endCondLst>
                                  <p:childTnLst>
                                    <p:set>
                                      <p:cBhvr>
                                        <p:cTn id="23" dur="1" fill="hold">
                                          <p:stCondLst>
                                            <p:cond delay="0"/>
                                          </p:stCondLst>
                                        </p:cTn>
                                        <p:tgtEl>
                                          <p:spTgt spid="42">
                                            <p:txEl>
                                              <p:pRg st="0" end="0"/>
                                            </p:txEl>
                                          </p:spTgt>
                                        </p:tgtEl>
                                        <p:attrNameLst>
                                          <p:attrName>style.visibility</p:attrName>
                                        </p:attrNameLst>
                                      </p:cBhvr>
                                      <p:to>
                                        <p:strVal val="visible"/>
                                      </p:to>
                                    </p:set>
                                    <p:animEffect transition="in" filter="wipe(down)">
                                      <p:cBhvr>
                                        <p:cTn id="24" dur="500"/>
                                        <p:tgtEl>
                                          <p:spTgt spid="42">
                                            <p:txEl>
                                              <p:pRg st="0" end="0"/>
                                            </p:txEl>
                                          </p:spTgt>
                                        </p:tgtEl>
                                      </p:cBhvr>
                                    </p:animEffect>
                                  </p:childTnLst>
                                </p:cTn>
                              </p:par>
                            </p:childTnLst>
                          </p:cTn>
                        </p:par>
                        <p:par>
                          <p:cTn id="25" fill="hold">
                            <p:stCondLst>
                              <p:cond delay="2000"/>
                            </p:stCondLst>
                            <p:childTnLst>
                              <p:par>
                                <p:cTn id="26" presetID="2" presetClass="entr" presetSubtype="1" accel="50000" decel="5000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0-#ppt_h/2"/>
                                          </p:val>
                                        </p:tav>
                                        <p:tav tm="100000">
                                          <p:val>
                                            <p:strVal val="#ppt_y"/>
                                          </p:val>
                                        </p:tav>
                                      </p:tavLst>
                                    </p:anim>
                                  </p:childTnLst>
                                </p:cTn>
                              </p:par>
                              <p:par>
                                <p:cTn id="30" presetID="2" presetClass="entr" presetSubtype="4" accel="50000" decel="5000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4" fill="hold" grpId="0" nodeType="afterEffect" nodePh="1">
                                  <p:stCondLst>
                                    <p:cond delay="0"/>
                                  </p:stCondLst>
                                  <p:endCondLst>
                                    <p:cond evt="begin" delay="0">
                                      <p:tn val="35"/>
                                    </p:cond>
                                  </p:endCondLst>
                                  <p:childTnLst>
                                    <p:set>
                                      <p:cBhvr>
                                        <p:cTn id="36" dur="1" fill="hold">
                                          <p:stCondLst>
                                            <p:cond delay="0"/>
                                          </p:stCondLst>
                                        </p:cTn>
                                        <p:tgtEl>
                                          <p:spTgt spid="14">
                                            <p:txEl>
                                              <p:pRg st="0" end="0"/>
                                            </p:txEl>
                                          </p:spTgt>
                                        </p:tgtEl>
                                        <p:attrNameLst>
                                          <p:attrName>style.visibility</p:attrName>
                                        </p:attrNameLst>
                                      </p:cBhvr>
                                      <p:to>
                                        <p:strVal val="visible"/>
                                      </p:to>
                                    </p:set>
                                    <p:animEffect transition="in" filter="wipe(down)">
                                      <p:cBhvr>
                                        <p:cTn id="37" dur="500"/>
                                        <p:tgtEl>
                                          <p:spTgt spid="14">
                                            <p:txEl>
                                              <p:pRg st="0" end="0"/>
                                            </p:txEl>
                                          </p:spTgt>
                                        </p:tgtEl>
                                      </p:cBhvr>
                                    </p:animEffect>
                                  </p:childTnLst>
                                </p:cTn>
                              </p:par>
                            </p:childTnLst>
                          </p:cTn>
                        </p:par>
                        <p:par>
                          <p:cTn id="38" fill="hold">
                            <p:stCondLst>
                              <p:cond delay="3000"/>
                            </p:stCondLst>
                            <p:childTnLst>
                              <p:par>
                                <p:cTn id="39" presetID="2" presetClass="entr" presetSubtype="1" accel="50000" decel="5000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0-#ppt_h/2"/>
                                          </p:val>
                                        </p:tav>
                                        <p:tav tm="100000">
                                          <p:val>
                                            <p:strVal val="#ppt_y"/>
                                          </p:val>
                                        </p:tav>
                                      </p:tavLst>
                                    </p:anim>
                                  </p:childTnLst>
                                </p:cTn>
                              </p:par>
                              <p:par>
                                <p:cTn id="43" presetID="2" presetClass="entr" presetSubtype="4" accel="50000" decel="5000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par>
                          <p:cTn id="47" fill="hold">
                            <p:stCondLst>
                              <p:cond delay="3500"/>
                            </p:stCondLst>
                            <p:childTnLst>
                              <p:par>
                                <p:cTn id="48" presetID="22" presetClass="entr" presetSubtype="4" fill="hold" grpId="0" nodeType="afterEffect" nodePh="1">
                                  <p:stCondLst>
                                    <p:cond delay="0"/>
                                  </p:stCondLst>
                                  <p:endCondLst>
                                    <p:cond evt="begin" delay="0">
                                      <p:tn val="48"/>
                                    </p:cond>
                                  </p:endCondLst>
                                  <p:childTnLst>
                                    <p:set>
                                      <p:cBhvr>
                                        <p:cTn id="49" dur="1" fill="hold">
                                          <p:stCondLst>
                                            <p:cond delay="0"/>
                                          </p:stCondLst>
                                        </p:cTn>
                                        <p:tgtEl>
                                          <p:spTgt spid="19">
                                            <p:txEl>
                                              <p:pRg st="0" end="0"/>
                                            </p:txEl>
                                          </p:spTgt>
                                        </p:tgtEl>
                                        <p:attrNameLst>
                                          <p:attrName>style.visibility</p:attrName>
                                        </p:attrNameLst>
                                      </p:cBhvr>
                                      <p:to>
                                        <p:strVal val="visible"/>
                                      </p:to>
                                    </p:set>
                                    <p:animEffect transition="in" filter="wipe(down)">
                                      <p:cBhvr>
                                        <p:cTn id="50" dur="500"/>
                                        <p:tgtEl>
                                          <p:spTgt spid="19">
                                            <p:txEl>
                                              <p:pRg st="0" end="0"/>
                                            </p:txEl>
                                          </p:spTgt>
                                        </p:tgtEl>
                                      </p:cBhvr>
                                    </p:animEffect>
                                  </p:childTnLst>
                                </p:cTn>
                              </p:par>
                            </p:childTnLst>
                          </p:cTn>
                        </p:par>
                        <p:par>
                          <p:cTn id="51" fill="hold">
                            <p:stCondLst>
                              <p:cond delay="4000"/>
                            </p:stCondLst>
                            <p:childTnLst>
                              <p:par>
                                <p:cTn id="52" presetID="2" presetClass="entr" presetSubtype="1" accel="50000" decel="5000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ppt_x"/>
                                          </p:val>
                                        </p:tav>
                                        <p:tav tm="100000">
                                          <p:val>
                                            <p:strVal val="#ppt_x"/>
                                          </p:val>
                                        </p:tav>
                                      </p:tavLst>
                                    </p:anim>
                                    <p:anim calcmode="lin" valueType="num">
                                      <p:cBhvr additive="base">
                                        <p:cTn id="55" dur="500" fill="hold"/>
                                        <p:tgtEl>
                                          <p:spTgt spid="20"/>
                                        </p:tgtEl>
                                        <p:attrNameLst>
                                          <p:attrName>ppt_y</p:attrName>
                                        </p:attrNameLst>
                                      </p:cBhvr>
                                      <p:tavLst>
                                        <p:tav tm="0">
                                          <p:val>
                                            <p:strVal val="0-#ppt_h/2"/>
                                          </p:val>
                                        </p:tav>
                                        <p:tav tm="100000">
                                          <p:val>
                                            <p:strVal val="#ppt_y"/>
                                          </p:val>
                                        </p:tav>
                                      </p:tavLst>
                                    </p:anim>
                                  </p:childTnLst>
                                </p:cTn>
                              </p:par>
                              <p:par>
                                <p:cTn id="56" presetID="2" presetClass="entr" presetSubtype="4" accel="50000" decel="5000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500" fill="hold"/>
                                        <p:tgtEl>
                                          <p:spTgt spid="21"/>
                                        </p:tgtEl>
                                        <p:attrNameLst>
                                          <p:attrName>ppt_x</p:attrName>
                                        </p:attrNameLst>
                                      </p:cBhvr>
                                      <p:tavLst>
                                        <p:tav tm="0">
                                          <p:val>
                                            <p:strVal val="#ppt_x"/>
                                          </p:val>
                                        </p:tav>
                                        <p:tav tm="100000">
                                          <p:val>
                                            <p:strVal val="#ppt_x"/>
                                          </p:val>
                                        </p:tav>
                                      </p:tavLst>
                                    </p:anim>
                                    <p:anim calcmode="lin" valueType="num">
                                      <p:cBhvr additive="base">
                                        <p:cTn id="59" dur="500" fill="hold"/>
                                        <p:tgtEl>
                                          <p:spTgt spid="21"/>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2" presetClass="entr" presetSubtype="4" fill="hold" grpId="0" nodeType="afterEffect" nodePh="1">
                                  <p:stCondLst>
                                    <p:cond delay="0"/>
                                  </p:stCondLst>
                                  <p:endCondLst>
                                    <p:cond evt="begin" delay="0">
                                      <p:tn val="61"/>
                                    </p:cond>
                                  </p:endCondLst>
                                  <p:childTnLst>
                                    <p:set>
                                      <p:cBhvr>
                                        <p:cTn id="62" dur="1" fill="hold">
                                          <p:stCondLst>
                                            <p:cond delay="0"/>
                                          </p:stCondLst>
                                        </p:cTn>
                                        <p:tgtEl>
                                          <p:spTgt spid="22">
                                            <p:txEl>
                                              <p:pRg st="0" end="0"/>
                                            </p:txEl>
                                          </p:spTgt>
                                        </p:tgtEl>
                                        <p:attrNameLst>
                                          <p:attrName>style.visibility</p:attrName>
                                        </p:attrNameLst>
                                      </p:cBhvr>
                                      <p:to>
                                        <p:strVal val="visible"/>
                                      </p:to>
                                    </p:set>
                                    <p:animEffect transition="in" filter="wipe(down)">
                                      <p:cBhvr>
                                        <p:cTn id="63" dur="500"/>
                                        <p:tgtEl>
                                          <p:spTgt spid="22">
                                            <p:txEl>
                                              <p:pRg st="0" end="0"/>
                                            </p:txEl>
                                          </p:spTgt>
                                        </p:tgtEl>
                                      </p:cBhvr>
                                    </p:animEffect>
                                  </p:childTnLst>
                                </p:cTn>
                              </p:par>
                            </p:childTnLst>
                          </p:cTn>
                        </p:par>
                        <p:par>
                          <p:cTn id="64" fill="hold">
                            <p:stCondLst>
                              <p:cond delay="5000"/>
                            </p:stCondLst>
                            <p:childTnLst>
                              <p:par>
                                <p:cTn id="65" presetID="2" presetClass="entr" presetSubtype="1" accel="50000" decel="5000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0-#ppt_h/2"/>
                                          </p:val>
                                        </p:tav>
                                        <p:tav tm="100000">
                                          <p:val>
                                            <p:strVal val="#ppt_y"/>
                                          </p:val>
                                        </p:tav>
                                      </p:tavLst>
                                    </p:anim>
                                  </p:childTnLst>
                                </p:cTn>
                              </p:par>
                              <p:par>
                                <p:cTn id="69" presetID="2" presetClass="entr" presetSubtype="4" accel="50000" decel="5000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childTnLst>
                          </p:cTn>
                        </p:par>
                        <p:par>
                          <p:cTn id="73" fill="hold">
                            <p:stCondLst>
                              <p:cond delay="5500"/>
                            </p:stCondLst>
                            <p:childTnLst>
                              <p:par>
                                <p:cTn id="74" presetID="22" presetClass="entr" presetSubtype="4" fill="hold" grpId="0" nodeType="afterEffect" nodePh="1">
                                  <p:stCondLst>
                                    <p:cond delay="0"/>
                                  </p:stCondLst>
                                  <p:endCondLst>
                                    <p:cond evt="begin" delay="0">
                                      <p:tn val="74"/>
                                    </p:cond>
                                  </p:end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down)">
                                      <p:cBhvr>
                                        <p:cTn id="7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8" grpId="0" animBg="1"/>
      <p:bldP spid="4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Effect transition="in" filter="wipe(down)">
                      <p:cBhvr>
                        <p:cTn dur="500"/>
                        <p:tgtEl>
                          <p:spTgt spid="42"/>
                        </p:tgtEl>
                      </p:cBhvr>
                    </p:animEffect>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2" grpId="0" animBg="1"/>
      <p:bldP spid="13" grpId="0" animBg="1"/>
      <p:bldP spid="1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4"/>
                        </p:tgtEl>
                        <p:attrNameLst>
                          <p:attrName>style.visibility</p:attrName>
                        </p:attrNameLst>
                      </p:cBhvr>
                      <p:to>
                        <p:strVal val="visible"/>
                      </p:to>
                    </p:set>
                    <p:animEffect transition="in" filter="wipe(down)">
                      <p:cBhvr>
                        <p:cTn dur="500"/>
                        <p:tgtEl>
                          <p:spTgt spid="14"/>
                        </p:tgtEl>
                      </p:cBhvr>
                    </p:animEffect>
                  </p:childTnLst>
                </p:cTn>
              </p:par>
            </p:tnLst>
          </p:tmpl>
        </p:tmplLst>
      </p:bldP>
      <p:bldP spid="15" grpId="0" animBg="1"/>
      <p:bldP spid="18" grpId="0" animBg="1"/>
      <p:bldP spid="1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9"/>
                        </p:tgtEl>
                        <p:attrNameLst>
                          <p:attrName>style.visibility</p:attrName>
                        </p:attrNameLst>
                      </p:cBhvr>
                      <p:to>
                        <p:strVal val="visible"/>
                      </p:to>
                    </p:set>
                    <p:animEffect transition="in" filter="wipe(down)">
                      <p:cBhvr>
                        <p:cTn dur="500"/>
                        <p:tgtEl>
                          <p:spTgt spid="19"/>
                        </p:tgtEl>
                      </p:cBhvr>
                    </p:animEffect>
                  </p:childTnLst>
                </p:cTn>
              </p:par>
            </p:tnLst>
          </p:tmpl>
        </p:tmplLst>
      </p:bldP>
      <p:bldP spid="20" grpId="0" animBg="1"/>
      <p:bldP spid="21" grpId="0" animBg="1"/>
      <p:bldP spid="2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23" grpId="0" animBg="1"/>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23" name="Rectangle 22"/>
          <p:cNvSpPr/>
          <p:nvPr userDrawn="1"/>
        </p:nvSpPr>
        <p:spPr>
          <a:xfrm>
            <a:off x="3571169" y="5681703"/>
            <a:ext cx="2677937" cy="51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dirty="0"/>
          </a:p>
        </p:txBody>
      </p:sp>
      <p:sp>
        <p:nvSpPr>
          <p:cNvPr id="24" name="Picture Placeholder 7"/>
          <p:cNvSpPr>
            <a:spLocks noGrp="1"/>
          </p:cNvSpPr>
          <p:nvPr>
            <p:ph type="pic" sz="quarter" idx="24" hasCustomPrompt="1"/>
          </p:nvPr>
        </p:nvSpPr>
        <p:spPr>
          <a:xfrm>
            <a:off x="3571171" y="1822031"/>
            <a:ext cx="2668660" cy="3852786"/>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25" name="Text Placeholder 3"/>
          <p:cNvSpPr>
            <a:spLocks noGrp="1"/>
          </p:cNvSpPr>
          <p:nvPr>
            <p:ph type="body" sz="half" idx="25"/>
          </p:nvPr>
        </p:nvSpPr>
        <p:spPr>
          <a:xfrm>
            <a:off x="3657262" y="5809681"/>
            <a:ext cx="2505748"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6" name="Rectangle 25"/>
          <p:cNvSpPr/>
          <p:nvPr userDrawn="1"/>
        </p:nvSpPr>
        <p:spPr>
          <a:xfrm>
            <a:off x="6369376" y="5681703"/>
            <a:ext cx="2677937" cy="518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dirty="0"/>
          </a:p>
        </p:txBody>
      </p:sp>
      <p:sp>
        <p:nvSpPr>
          <p:cNvPr id="27" name="Picture Placeholder 7"/>
          <p:cNvSpPr>
            <a:spLocks noGrp="1"/>
          </p:cNvSpPr>
          <p:nvPr>
            <p:ph type="pic" sz="quarter" idx="26" hasCustomPrompt="1"/>
          </p:nvPr>
        </p:nvSpPr>
        <p:spPr>
          <a:xfrm>
            <a:off x="6369378" y="1822031"/>
            <a:ext cx="2668660" cy="3852786"/>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7"/>
          </p:nvPr>
        </p:nvSpPr>
        <p:spPr>
          <a:xfrm>
            <a:off x="6455469" y="5809681"/>
            <a:ext cx="2505748"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9" name="Rectangle 28"/>
          <p:cNvSpPr/>
          <p:nvPr userDrawn="1"/>
        </p:nvSpPr>
        <p:spPr>
          <a:xfrm>
            <a:off x="9141671" y="5681703"/>
            <a:ext cx="2677937" cy="518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dirty="0"/>
          </a:p>
        </p:txBody>
      </p:sp>
      <p:sp>
        <p:nvSpPr>
          <p:cNvPr id="30" name="Picture Placeholder 7"/>
          <p:cNvSpPr>
            <a:spLocks noGrp="1"/>
          </p:cNvSpPr>
          <p:nvPr>
            <p:ph type="pic" sz="quarter" idx="28" hasCustomPrompt="1"/>
          </p:nvPr>
        </p:nvSpPr>
        <p:spPr>
          <a:xfrm>
            <a:off x="9141673" y="1822031"/>
            <a:ext cx="2668660" cy="3852786"/>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1" name="Text Placeholder 3"/>
          <p:cNvSpPr>
            <a:spLocks noGrp="1"/>
          </p:cNvSpPr>
          <p:nvPr>
            <p:ph type="body" sz="half" idx="29"/>
          </p:nvPr>
        </p:nvSpPr>
        <p:spPr>
          <a:xfrm>
            <a:off x="9227764" y="5809681"/>
            <a:ext cx="2505748"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33" name="Text Placeholder 3"/>
          <p:cNvSpPr>
            <a:spLocks noGrp="1"/>
          </p:cNvSpPr>
          <p:nvPr>
            <p:ph type="body" sz="half" idx="15"/>
          </p:nvPr>
        </p:nvSpPr>
        <p:spPr>
          <a:xfrm>
            <a:off x="599497" y="2226204"/>
            <a:ext cx="2687405" cy="3973882"/>
          </a:xfrm>
          <a:prstGeom prst="rect">
            <a:avLst/>
          </a:prstGeom>
        </p:spPr>
        <p:txBody>
          <a:bodyPr wrap="square" lIns="0" tIns="0" rIns="0" bIns="0" anchor="t">
            <a:noAutofit/>
          </a:bodyPr>
          <a:lstStyle>
            <a:lvl1pPr marL="0" indent="0" algn="just">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34" name="Text Placeholder 3"/>
          <p:cNvSpPr>
            <a:spLocks noGrp="1"/>
          </p:cNvSpPr>
          <p:nvPr>
            <p:ph type="body" sz="half" idx="17"/>
          </p:nvPr>
        </p:nvSpPr>
        <p:spPr>
          <a:xfrm>
            <a:off x="595735" y="1837374"/>
            <a:ext cx="2694929" cy="262157"/>
          </a:xfrm>
          <a:prstGeom prst="rect">
            <a:avLst/>
          </a:prstGeom>
        </p:spPr>
        <p:txBody>
          <a:bodyPr wrap="none" lIns="0" tIns="0" rIns="0" bIns="0" anchor="ctr">
            <a:noAutofit/>
          </a:bodyPr>
          <a:lstStyle>
            <a:lvl1pPr marL="0" indent="0" algn="l">
              <a:buNone/>
              <a:defRPr sz="2176"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156984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nodePh="1">
                                  <p:stCondLst>
                                    <p:cond delay="0"/>
                                  </p:stCondLst>
                                  <p:endCondLst>
                                    <p:cond evt="begin" delay="0">
                                      <p:tn val="13"/>
                                    </p:cond>
                                  </p:endCondLst>
                                  <p:childTnLst>
                                    <p:set>
                                      <p:cBhvr>
                                        <p:cTn id="14" dur="1" fill="hold">
                                          <p:stCondLst>
                                            <p:cond delay="0"/>
                                          </p:stCondLst>
                                        </p:cTn>
                                        <p:tgtEl>
                                          <p:spTgt spid="34">
                                            <p:txEl>
                                              <p:pRg st="0" end="0"/>
                                            </p:txEl>
                                          </p:spTgt>
                                        </p:tgtEl>
                                        <p:attrNameLst>
                                          <p:attrName>style.visibility</p:attrName>
                                        </p:attrNameLst>
                                      </p:cBhvr>
                                      <p:to>
                                        <p:strVal val="visible"/>
                                      </p:to>
                                    </p:set>
                                    <p:animEffect transition="in" filter="wipe(left)">
                                      <p:cBhvr>
                                        <p:cTn id="15" dur="500"/>
                                        <p:tgtEl>
                                          <p:spTgt spid="34">
                                            <p:txEl>
                                              <p:pRg st="0" end="0"/>
                                            </p:txEl>
                                          </p:spTgt>
                                        </p:tgtEl>
                                      </p:cBhvr>
                                    </p:animEffect>
                                  </p:childTnLst>
                                </p:cTn>
                              </p:par>
                            </p:childTnLst>
                          </p:cTn>
                        </p:par>
                        <p:par>
                          <p:cTn id="16" fill="hold">
                            <p:stCondLst>
                              <p:cond delay="1500"/>
                            </p:stCondLst>
                            <p:childTnLst>
                              <p:par>
                                <p:cTn id="17" presetID="22" presetClass="entr" presetSubtype="8" fill="hold" grpId="0" nodeType="afterEffect" nodePh="1">
                                  <p:stCondLst>
                                    <p:cond delay="0"/>
                                  </p:stCondLst>
                                  <p:endCondLst>
                                    <p:cond evt="begin" delay="0">
                                      <p:tn val="17"/>
                                    </p:cond>
                                  </p:endCondLst>
                                  <p:childTnLst>
                                    <p:set>
                                      <p:cBhvr>
                                        <p:cTn id="18" dur="1" fill="hold">
                                          <p:stCondLst>
                                            <p:cond delay="0"/>
                                          </p:stCondLst>
                                        </p:cTn>
                                        <p:tgtEl>
                                          <p:spTgt spid="33">
                                            <p:txEl>
                                              <p:pRg st="0" end="0"/>
                                            </p:txEl>
                                          </p:spTgt>
                                        </p:tgtEl>
                                        <p:attrNameLst>
                                          <p:attrName>style.visibility</p:attrName>
                                        </p:attrNameLst>
                                      </p:cBhvr>
                                      <p:to>
                                        <p:strVal val="visible"/>
                                      </p:to>
                                    </p:set>
                                    <p:animEffect transition="in" filter="wipe(left)">
                                      <p:cBhvr>
                                        <p:cTn id="19" dur="500"/>
                                        <p:tgtEl>
                                          <p:spTgt spid="33">
                                            <p:txEl>
                                              <p:pRg st="0" end="0"/>
                                            </p:txEl>
                                          </p:spTgt>
                                        </p:tgtEl>
                                      </p:cBhvr>
                                    </p:animEffect>
                                  </p:childTnLst>
                                </p:cTn>
                              </p:par>
                            </p:childTnLst>
                          </p:cTn>
                        </p:par>
                        <p:par>
                          <p:cTn id="20" fill="hold">
                            <p:stCondLst>
                              <p:cond delay="2000"/>
                            </p:stCondLst>
                            <p:childTnLst>
                              <p:par>
                                <p:cTn id="21" presetID="2" presetClass="entr" presetSubtype="4" accel="50000" decel="5000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1" accel="50000" decel="5000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2" presetClass="entr" presetSubtype="4" fill="hold" grpId="0" nodeType="afterEffect" nodePh="1">
                                  <p:stCondLst>
                                    <p:cond delay="0"/>
                                  </p:stCondLst>
                                  <p:endCondLst>
                                    <p:cond evt="begin" delay="0">
                                      <p:tn val="30"/>
                                    </p:cond>
                                  </p:end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wipe(down)">
                                      <p:cBhvr>
                                        <p:cTn id="32" dur="500"/>
                                        <p:tgtEl>
                                          <p:spTgt spid="25">
                                            <p:txEl>
                                              <p:pRg st="0" end="0"/>
                                            </p:txEl>
                                          </p:spTgt>
                                        </p:tgtEl>
                                      </p:cBhvr>
                                    </p:animEffect>
                                  </p:childTnLst>
                                </p:cTn>
                              </p:par>
                            </p:childTnLst>
                          </p:cTn>
                        </p:par>
                        <p:par>
                          <p:cTn id="33" fill="hold">
                            <p:stCondLst>
                              <p:cond delay="3000"/>
                            </p:stCondLst>
                            <p:childTnLst>
                              <p:par>
                                <p:cTn id="34" presetID="2" presetClass="entr" presetSubtype="4" accel="50000" decel="5000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ppt_x"/>
                                          </p:val>
                                        </p:tav>
                                        <p:tav tm="100000">
                                          <p:val>
                                            <p:strVal val="#ppt_x"/>
                                          </p:val>
                                        </p:tav>
                                      </p:tavLst>
                                    </p:anim>
                                    <p:anim calcmode="lin" valueType="num">
                                      <p:cBhvr additive="base">
                                        <p:cTn id="37" dur="500" fill="hold"/>
                                        <p:tgtEl>
                                          <p:spTgt spid="26"/>
                                        </p:tgtEl>
                                        <p:attrNameLst>
                                          <p:attrName>ppt_y</p:attrName>
                                        </p:attrNameLst>
                                      </p:cBhvr>
                                      <p:tavLst>
                                        <p:tav tm="0">
                                          <p:val>
                                            <p:strVal val="1+#ppt_h/2"/>
                                          </p:val>
                                        </p:tav>
                                        <p:tav tm="100000">
                                          <p:val>
                                            <p:strVal val="#ppt_y"/>
                                          </p:val>
                                        </p:tav>
                                      </p:tavLst>
                                    </p:anim>
                                  </p:childTnLst>
                                </p:cTn>
                              </p:par>
                              <p:par>
                                <p:cTn id="38" presetID="2" presetClass="entr" presetSubtype="1" accel="50000" decel="5000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fill="hold"/>
                                        <p:tgtEl>
                                          <p:spTgt spid="27"/>
                                        </p:tgtEl>
                                        <p:attrNameLst>
                                          <p:attrName>ppt_x</p:attrName>
                                        </p:attrNameLst>
                                      </p:cBhvr>
                                      <p:tavLst>
                                        <p:tav tm="0">
                                          <p:val>
                                            <p:strVal val="#ppt_x"/>
                                          </p:val>
                                        </p:tav>
                                        <p:tav tm="100000">
                                          <p:val>
                                            <p:strVal val="#ppt_x"/>
                                          </p:val>
                                        </p:tav>
                                      </p:tavLst>
                                    </p:anim>
                                    <p:anim calcmode="lin" valueType="num">
                                      <p:cBhvr additive="base">
                                        <p:cTn id="41" dur="500" fill="hold"/>
                                        <p:tgtEl>
                                          <p:spTgt spid="27"/>
                                        </p:tgtEl>
                                        <p:attrNameLst>
                                          <p:attrName>ppt_y</p:attrName>
                                        </p:attrNameLst>
                                      </p:cBhvr>
                                      <p:tavLst>
                                        <p:tav tm="0">
                                          <p:val>
                                            <p:strVal val="0-#ppt_h/2"/>
                                          </p:val>
                                        </p:tav>
                                        <p:tav tm="100000">
                                          <p:val>
                                            <p:strVal val="#ppt_y"/>
                                          </p:val>
                                        </p:tav>
                                      </p:tavLst>
                                    </p:anim>
                                  </p:childTnLst>
                                </p:cTn>
                              </p:par>
                            </p:childTnLst>
                          </p:cTn>
                        </p:par>
                        <p:par>
                          <p:cTn id="42" fill="hold">
                            <p:stCondLst>
                              <p:cond delay="3500"/>
                            </p:stCondLst>
                            <p:childTnLst>
                              <p:par>
                                <p:cTn id="43" presetID="22" presetClass="entr" presetSubtype="4" fill="hold" grpId="0" nodeType="afterEffect" nodePh="1">
                                  <p:stCondLst>
                                    <p:cond delay="0"/>
                                  </p:stCondLst>
                                  <p:endCondLst>
                                    <p:cond evt="begin" delay="0">
                                      <p:tn val="43"/>
                                    </p:cond>
                                  </p:end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wipe(down)">
                                      <p:cBhvr>
                                        <p:cTn id="45" dur="500"/>
                                        <p:tgtEl>
                                          <p:spTgt spid="28">
                                            <p:txEl>
                                              <p:pRg st="0" end="0"/>
                                            </p:txEl>
                                          </p:spTgt>
                                        </p:tgtEl>
                                      </p:cBhvr>
                                    </p:animEffect>
                                  </p:childTnLst>
                                </p:cTn>
                              </p:par>
                            </p:childTnLst>
                          </p:cTn>
                        </p:par>
                        <p:par>
                          <p:cTn id="46" fill="hold">
                            <p:stCondLst>
                              <p:cond delay="4000"/>
                            </p:stCondLst>
                            <p:childTnLst>
                              <p:par>
                                <p:cTn id="47" presetID="2" presetClass="entr" presetSubtype="4" accel="50000" decel="5000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par>
                                <p:cTn id="51" presetID="2" presetClass="entr" presetSubtype="1" accel="50000" decel="5000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0-#ppt_h/2"/>
                                          </p:val>
                                        </p:tav>
                                        <p:tav tm="100000">
                                          <p:val>
                                            <p:strVal val="#ppt_y"/>
                                          </p:val>
                                        </p:tav>
                                      </p:tavLst>
                                    </p:anim>
                                  </p:childTnLst>
                                </p:cTn>
                              </p:par>
                            </p:childTnLst>
                          </p:cTn>
                        </p:par>
                        <p:par>
                          <p:cTn id="55" fill="hold">
                            <p:stCondLst>
                              <p:cond delay="4500"/>
                            </p:stCondLst>
                            <p:childTnLst>
                              <p:par>
                                <p:cTn id="56" presetID="22" presetClass="entr" presetSubtype="4" fill="hold" grpId="0" nodeType="afterEffect" nodePh="1">
                                  <p:stCondLst>
                                    <p:cond delay="0"/>
                                  </p:stCondLst>
                                  <p:endCondLst>
                                    <p:cond evt="begin" delay="0">
                                      <p:tn val="56"/>
                                    </p:cond>
                                  </p:endCondLst>
                                  <p:childTnLst>
                                    <p:set>
                                      <p:cBhvr>
                                        <p:cTn id="57" dur="1" fill="hold">
                                          <p:stCondLst>
                                            <p:cond delay="0"/>
                                          </p:stCondLst>
                                        </p:cTn>
                                        <p:tgtEl>
                                          <p:spTgt spid="31">
                                            <p:txEl>
                                              <p:pRg st="0" end="0"/>
                                            </p:txEl>
                                          </p:spTgt>
                                        </p:tgtEl>
                                        <p:attrNameLst>
                                          <p:attrName>style.visibility</p:attrName>
                                        </p:attrNameLst>
                                      </p:cBhvr>
                                      <p:to>
                                        <p:strVal val="visible"/>
                                      </p:to>
                                    </p:set>
                                    <p:animEffect transition="in" filter="wipe(down)">
                                      <p:cBhvr>
                                        <p:cTn id="58"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3" grpId="0" animBg="1"/>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P spid="26" grpId="0" animBg="1"/>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animBg="1"/>
      <p:bldP spid="30" grpId="0" animBg="1"/>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26" name="Rectangle 25"/>
          <p:cNvSpPr/>
          <p:nvPr userDrawn="1"/>
        </p:nvSpPr>
        <p:spPr>
          <a:xfrm>
            <a:off x="530867" y="5841454"/>
            <a:ext cx="4775606" cy="51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27" name="Picture Placeholder 7"/>
          <p:cNvSpPr>
            <a:spLocks noGrp="1"/>
          </p:cNvSpPr>
          <p:nvPr>
            <p:ph type="pic" sz="quarter" idx="26" hasCustomPrompt="1"/>
          </p:nvPr>
        </p:nvSpPr>
        <p:spPr>
          <a:xfrm>
            <a:off x="530869" y="1450718"/>
            <a:ext cx="4767315" cy="4383850"/>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7"/>
          </p:nvPr>
        </p:nvSpPr>
        <p:spPr>
          <a:xfrm>
            <a:off x="684666" y="5969432"/>
            <a:ext cx="4476288"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9" name="Rectangle 28"/>
          <p:cNvSpPr/>
          <p:nvPr userDrawn="1"/>
        </p:nvSpPr>
        <p:spPr>
          <a:xfrm>
            <a:off x="5356639" y="3380416"/>
            <a:ext cx="6629148" cy="518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0" name="Picture Placeholder 7"/>
          <p:cNvSpPr>
            <a:spLocks noGrp="1"/>
          </p:cNvSpPr>
          <p:nvPr>
            <p:ph type="pic" sz="quarter" idx="10" hasCustomPrompt="1"/>
          </p:nvPr>
        </p:nvSpPr>
        <p:spPr>
          <a:xfrm>
            <a:off x="5363603" y="1450717"/>
            <a:ext cx="6606182" cy="192281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1" name="Text Placeholder 3"/>
          <p:cNvSpPr>
            <a:spLocks noGrp="1"/>
          </p:cNvSpPr>
          <p:nvPr>
            <p:ph type="body" sz="half" idx="17"/>
          </p:nvPr>
        </p:nvSpPr>
        <p:spPr>
          <a:xfrm>
            <a:off x="5685294" y="3508394"/>
            <a:ext cx="5971834"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33" name="Rectangle 32"/>
          <p:cNvSpPr/>
          <p:nvPr userDrawn="1"/>
        </p:nvSpPr>
        <p:spPr>
          <a:xfrm>
            <a:off x="5350161" y="5841454"/>
            <a:ext cx="2183300" cy="518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4" name="Picture Placeholder 7"/>
          <p:cNvSpPr>
            <a:spLocks noGrp="1"/>
          </p:cNvSpPr>
          <p:nvPr>
            <p:ph type="pic" sz="quarter" idx="18" hasCustomPrompt="1"/>
          </p:nvPr>
        </p:nvSpPr>
        <p:spPr>
          <a:xfrm>
            <a:off x="5357127" y="3911755"/>
            <a:ext cx="2175736" cy="192281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5450765" y="5969432"/>
            <a:ext cx="1982096"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6" name="Rectangle 45"/>
          <p:cNvSpPr/>
          <p:nvPr userDrawn="1"/>
        </p:nvSpPr>
        <p:spPr>
          <a:xfrm>
            <a:off x="7572326" y="5841454"/>
            <a:ext cx="2183300" cy="5181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47" name="Picture Placeholder 7"/>
          <p:cNvSpPr>
            <a:spLocks noGrp="1"/>
          </p:cNvSpPr>
          <p:nvPr>
            <p:ph type="pic" sz="quarter" idx="28" hasCustomPrompt="1"/>
          </p:nvPr>
        </p:nvSpPr>
        <p:spPr>
          <a:xfrm>
            <a:off x="7579292" y="3911755"/>
            <a:ext cx="2175736" cy="192281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8" name="Text Placeholder 3"/>
          <p:cNvSpPr>
            <a:spLocks noGrp="1"/>
          </p:cNvSpPr>
          <p:nvPr>
            <p:ph type="body" sz="half" idx="29"/>
          </p:nvPr>
        </p:nvSpPr>
        <p:spPr>
          <a:xfrm>
            <a:off x="7672929" y="5969432"/>
            <a:ext cx="1982096"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9" name="Rectangle 48"/>
          <p:cNvSpPr/>
          <p:nvPr userDrawn="1"/>
        </p:nvSpPr>
        <p:spPr>
          <a:xfrm>
            <a:off x="9786486" y="5841454"/>
            <a:ext cx="2183300" cy="5181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0" name="Picture Placeholder 7"/>
          <p:cNvSpPr>
            <a:spLocks noGrp="1"/>
          </p:cNvSpPr>
          <p:nvPr>
            <p:ph type="pic" sz="quarter" idx="30" hasCustomPrompt="1"/>
          </p:nvPr>
        </p:nvSpPr>
        <p:spPr>
          <a:xfrm>
            <a:off x="9793452" y="3911755"/>
            <a:ext cx="2175736" cy="192281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1" name="Text Placeholder 3"/>
          <p:cNvSpPr>
            <a:spLocks noGrp="1"/>
          </p:cNvSpPr>
          <p:nvPr>
            <p:ph type="body" sz="half" idx="31"/>
          </p:nvPr>
        </p:nvSpPr>
        <p:spPr>
          <a:xfrm>
            <a:off x="9887089" y="5969432"/>
            <a:ext cx="1982096" cy="262157"/>
          </a:xfrm>
          <a:prstGeom prst="rect">
            <a:avLst/>
          </a:prstGeom>
        </p:spPr>
        <p:txBody>
          <a:bodyPr wrap="none" lIns="0" tIns="0" rIns="0" bIns="0" anchor="ctr">
            <a:noAutofit/>
          </a:bodyPr>
          <a:lstStyle>
            <a:lvl1pPr marL="0" indent="0" algn="ctr">
              <a:buNone/>
              <a:defRPr sz="1904"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154215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slide(fromBottom)">
                                      <p:cBhvr>
                                        <p:cTn id="15" dur="500"/>
                                        <p:tgtEl>
                                          <p:spTgt spid="26"/>
                                        </p:tgtEl>
                                      </p:cBhvr>
                                    </p:animEffect>
                                  </p:childTnLst>
                                </p:cTn>
                              </p:par>
                              <p:par>
                                <p:cTn id="16" presetID="2" presetClass="entr" presetSubtype="1" accel="50000" decel="5000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ppt_x"/>
                                          </p:val>
                                        </p:tav>
                                        <p:tav tm="100000">
                                          <p:val>
                                            <p:strVal val="#ppt_x"/>
                                          </p:val>
                                        </p:tav>
                                      </p:tavLst>
                                    </p:anim>
                                    <p:anim calcmode="lin" valueType="num">
                                      <p:cBhvr additive="base">
                                        <p:cTn id="19" dur="500" fill="hold"/>
                                        <p:tgtEl>
                                          <p:spTgt spid="27"/>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wipe(down)">
                                      <p:cBhvr>
                                        <p:cTn id="23" dur="500"/>
                                        <p:tgtEl>
                                          <p:spTgt spid="28">
                                            <p:txEl>
                                              <p:pRg st="0" end="0"/>
                                            </p:txEl>
                                          </p:spTgt>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slide(fromBottom)">
                                      <p:cBhvr>
                                        <p:cTn id="27" dur="500"/>
                                        <p:tgtEl>
                                          <p:spTgt spid="29"/>
                                        </p:tgtEl>
                                      </p:cBhvr>
                                    </p:animEffect>
                                  </p:childTnLst>
                                </p:cTn>
                              </p:par>
                              <p:par>
                                <p:cTn id="28" presetID="2" presetClass="entr" presetSubtype="1" accel="50000" decel="5000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fill="hold"/>
                                        <p:tgtEl>
                                          <p:spTgt spid="30"/>
                                        </p:tgtEl>
                                        <p:attrNameLst>
                                          <p:attrName>ppt_x</p:attrName>
                                        </p:attrNameLst>
                                      </p:cBhvr>
                                      <p:tavLst>
                                        <p:tav tm="0">
                                          <p:val>
                                            <p:strVal val="#ppt_x"/>
                                          </p:val>
                                        </p:tav>
                                        <p:tav tm="100000">
                                          <p:val>
                                            <p:strVal val="#ppt_x"/>
                                          </p:val>
                                        </p:tav>
                                      </p:tavLst>
                                    </p:anim>
                                    <p:anim calcmode="lin" valueType="num">
                                      <p:cBhvr additive="base">
                                        <p:cTn id="31" dur="500" fill="hold"/>
                                        <p:tgtEl>
                                          <p:spTgt spid="30"/>
                                        </p:tgtEl>
                                        <p:attrNameLst>
                                          <p:attrName>ppt_y</p:attrName>
                                        </p:attrNameLst>
                                      </p:cBhvr>
                                      <p:tavLst>
                                        <p:tav tm="0">
                                          <p:val>
                                            <p:strVal val="0-#ppt_h/2"/>
                                          </p:val>
                                        </p:tav>
                                        <p:tav tm="100000">
                                          <p:val>
                                            <p:strVal val="#ppt_y"/>
                                          </p:val>
                                        </p:tav>
                                      </p:tavLst>
                                    </p:anim>
                                  </p:childTnLst>
                                </p:cTn>
                              </p:par>
                            </p:childTnLst>
                          </p:cTn>
                        </p:par>
                        <p:par>
                          <p:cTn id="32" fill="hold">
                            <p:stCondLst>
                              <p:cond delay="2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31">
                                            <p:txEl>
                                              <p:pRg st="0" end="0"/>
                                            </p:txEl>
                                          </p:spTgt>
                                        </p:tgtEl>
                                        <p:attrNameLst>
                                          <p:attrName>style.visibility</p:attrName>
                                        </p:attrNameLst>
                                      </p:cBhvr>
                                      <p:to>
                                        <p:strVal val="visible"/>
                                      </p:to>
                                    </p:set>
                                    <p:animEffect transition="in" filter="wipe(down)">
                                      <p:cBhvr>
                                        <p:cTn id="35" dur="500"/>
                                        <p:tgtEl>
                                          <p:spTgt spid="31">
                                            <p:txEl>
                                              <p:pRg st="0" end="0"/>
                                            </p:txEl>
                                          </p:spTgt>
                                        </p:tgtEl>
                                      </p:cBhvr>
                                    </p:animEffect>
                                  </p:childTnLst>
                                </p:cTn>
                              </p:par>
                            </p:childTnLst>
                          </p:cTn>
                        </p:par>
                        <p:par>
                          <p:cTn id="36" fill="hold">
                            <p:stCondLst>
                              <p:cond delay="3000"/>
                            </p:stCondLst>
                            <p:childTnLst>
                              <p:par>
                                <p:cTn id="37" presetID="2" presetClass="entr" presetSubtype="4" accel="50000" decel="50000"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childTnLst>
                          </p:cTn>
                        </p:par>
                        <p:par>
                          <p:cTn id="41" fill="hold">
                            <p:stCondLst>
                              <p:cond delay="3500"/>
                            </p:stCondLst>
                            <p:childTnLst>
                              <p:par>
                                <p:cTn id="42" presetID="12" presetClass="entr" presetSubtype="4"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slide(fromBottom)">
                                      <p:cBhvr>
                                        <p:cTn id="44" dur="500"/>
                                        <p:tgtEl>
                                          <p:spTgt spid="33"/>
                                        </p:tgtEl>
                                      </p:cBhvr>
                                    </p:animEffect>
                                  </p:childTnLst>
                                </p:cTn>
                              </p:par>
                            </p:childTnLst>
                          </p:cTn>
                        </p:par>
                        <p:par>
                          <p:cTn id="45" fill="hold">
                            <p:stCondLst>
                              <p:cond delay="4000"/>
                            </p:stCondLst>
                            <p:childTnLst>
                              <p:par>
                                <p:cTn id="46" presetID="22" presetClass="entr" presetSubtype="4" fill="hold" grpId="0" nodeType="afterEffect" nodePh="1">
                                  <p:stCondLst>
                                    <p:cond delay="0"/>
                                  </p:stCondLst>
                                  <p:endCondLst>
                                    <p:cond evt="begin" delay="0">
                                      <p:tn val="46"/>
                                    </p:cond>
                                  </p:endCondLst>
                                  <p:childTnLst>
                                    <p:set>
                                      <p:cBhvr>
                                        <p:cTn id="47" dur="1" fill="hold">
                                          <p:stCondLst>
                                            <p:cond delay="0"/>
                                          </p:stCondLst>
                                        </p:cTn>
                                        <p:tgtEl>
                                          <p:spTgt spid="35">
                                            <p:txEl>
                                              <p:pRg st="0" end="0"/>
                                            </p:txEl>
                                          </p:spTgt>
                                        </p:tgtEl>
                                        <p:attrNameLst>
                                          <p:attrName>style.visibility</p:attrName>
                                        </p:attrNameLst>
                                      </p:cBhvr>
                                      <p:to>
                                        <p:strVal val="visible"/>
                                      </p:to>
                                    </p:set>
                                    <p:animEffect transition="in" filter="wipe(down)">
                                      <p:cBhvr>
                                        <p:cTn id="48" dur="500"/>
                                        <p:tgtEl>
                                          <p:spTgt spid="35">
                                            <p:txEl>
                                              <p:pRg st="0" end="0"/>
                                            </p:txEl>
                                          </p:spTgt>
                                        </p:tgtEl>
                                      </p:cBhvr>
                                    </p:animEffect>
                                  </p:childTnLst>
                                </p:cTn>
                              </p:par>
                            </p:childTnLst>
                          </p:cTn>
                        </p:par>
                        <p:par>
                          <p:cTn id="49" fill="hold">
                            <p:stCondLst>
                              <p:cond delay="4500"/>
                            </p:stCondLst>
                            <p:childTnLst>
                              <p:par>
                                <p:cTn id="50" presetID="2" presetClass="entr" presetSubtype="4" accel="50000" decel="50000" fill="hold" grpId="0" nodeType="after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additive="base">
                                        <p:cTn id="52" dur="500" fill="hold"/>
                                        <p:tgtEl>
                                          <p:spTgt spid="47"/>
                                        </p:tgtEl>
                                        <p:attrNameLst>
                                          <p:attrName>ppt_x</p:attrName>
                                        </p:attrNameLst>
                                      </p:cBhvr>
                                      <p:tavLst>
                                        <p:tav tm="0">
                                          <p:val>
                                            <p:strVal val="#ppt_x"/>
                                          </p:val>
                                        </p:tav>
                                        <p:tav tm="100000">
                                          <p:val>
                                            <p:strVal val="#ppt_x"/>
                                          </p:val>
                                        </p:tav>
                                      </p:tavLst>
                                    </p:anim>
                                    <p:anim calcmode="lin" valueType="num">
                                      <p:cBhvr additive="base">
                                        <p:cTn id="53" dur="500" fill="hold"/>
                                        <p:tgtEl>
                                          <p:spTgt spid="47"/>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12" presetClass="entr" presetSubtype="4" fill="hold" grpId="0" nodeType="after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slide(fromBottom)">
                                      <p:cBhvr>
                                        <p:cTn id="57" dur="500"/>
                                        <p:tgtEl>
                                          <p:spTgt spid="46"/>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48">
                                            <p:txEl>
                                              <p:pRg st="0" end="0"/>
                                            </p:txEl>
                                          </p:spTgt>
                                        </p:tgtEl>
                                        <p:attrNameLst>
                                          <p:attrName>style.visibility</p:attrName>
                                        </p:attrNameLst>
                                      </p:cBhvr>
                                      <p:to>
                                        <p:strVal val="visible"/>
                                      </p:to>
                                    </p:set>
                                    <p:animEffect transition="in" filter="wipe(down)">
                                      <p:cBhvr>
                                        <p:cTn id="61" dur="500"/>
                                        <p:tgtEl>
                                          <p:spTgt spid="48">
                                            <p:txEl>
                                              <p:pRg st="0" end="0"/>
                                            </p:txEl>
                                          </p:spTgt>
                                        </p:tgtEl>
                                      </p:cBhvr>
                                    </p:animEffect>
                                  </p:childTnLst>
                                </p:cTn>
                              </p:par>
                            </p:childTnLst>
                          </p:cTn>
                        </p:par>
                        <p:par>
                          <p:cTn id="62" fill="hold">
                            <p:stCondLst>
                              <p:cond delay="6000"/>
                            </p:stCondLst>
                            <p:childTnLst>
                              <p:par>
                                <p:cTn id="63" presetID="2" presetClass="entr" presetSubtype="4" accel="50000" decel="5000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additive="base">
                                        <p:cTn id="65" dur="500" fill="hold"/>
                                        <p:tgtEl>
                                          <p:spTgt spid="50"/>
                                        </p:tgtEl>
                                        <p:attrNameLst>
                                          <p:attrName>ppt_x</p:attrName>
                                        </p:attrNameLst>
                                      </p:cBhvr>
                                      <p:tavLst>
                                        <p:tav tm="0">
                                          <p:val>
                                            <p:strVal val="#ppt_x"/>
                                          </p:val>
                                        </p:tav>
                                        <p:tav tm="100000">
                                          <p:val>
                                            <p:strVal val="#ppt_x"/>
                                          </p:val>
                                        </p:tav>
                                      </p:tavLst>
                                    </p:anim>
                                    <p:anim calcmode="lin" valueType="num">
                                      <p:cBhvr additive="base">
                                        <p:cTn id="66" dur="500" fill="hold"/>
                                        <p:tgtEl>
                                          <p:spTgt spid="50"/>
                                        </p:tgtEl>
                                        <p:attrNameLst>
                                          <p:attrName>ppt_y</p:attrName>
                                        </p:attrNameLst>
                                      </p:cBhvr>
                                      <p:tavLst>
                                        <p:tav tm="0">
                                          <p:val>
                                            <p:strVal val="1+#ppt_h/2"/>
                                          </p:val>
                                        </p:tav>
                                        <p:tav tm="100000">
                                          <p:val>
                                            <p:strVal val="#ppt_y"/>
                                          </p:val>
                                        </p:tav>
                                      </p:tavLst>
                                    </p:anim>
                                  </p:childTnLst>
                                </p:cTn>
                              </p:par>
                            </p:childTnLst>
                          </p:cTn>
                        </p:par>
                        <p:par>
                          <p:cTn id="67" fill="hold">
                            <p:stCondLst>
                              <p:cond delay="6500"/>
                            </p:stCondLst>
                            <p:childTnLst>
                              <p:par>
                                <p:cTn id="68" presetID="12" presetClass="entr" presetSubtype="4" fill="hold" grpId="0" nodeType="after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slide(fromBottom)">
                                      <p:cBhvr>
                                        <p:cTn id="70" dur="500"/>
                                        <p:tgtEl>
                                          <p:spTgt spid="49"/>
                                        </p:tgtEl>
                                      </p:cBhvr>
                                    </p:animEffect>
                                  </p:childTnLst>
                                </p:cTn>
                              </p:par>
                            </p:childTnLst>
                          </p:cTn>
                        </p:par>
                        <p:par>
                          <p:cTn id="71" fill="hold">
                            <p:stCondLst>
                              <p:cond delay="7000"/>
                            </p:stCondLst>
                            <p:childTnLst>
                              <p:par>
                                <p:cTn id="72" presetID="22" presetClass="entr" presetSubtype="4" fill="hold" grpId="0" nodeType="afterEffect" nodePh="1">
                                  <p:stCondLst>
                                    <p:cond delay="0"/>
                                  </p:stCondLst>
                                  <p:endCondLst>
                                    <p:cond evt="begin" delay="0">
                                      <p:tn val="72"/>
                                    </p:cond>
                                  </p:endCondLst>
                                  <p:childTnLst>
                                    <p:set>
                                      <p:cBhvr>
                                        <p:cTn id="73" dur="1" fill="hold">
                                          <p:stCondLst>
                                            <p:cond delay="0"/>
                                          </p:stCondLst>
                                        </p:cTn>
                                        <p:tgtEl>
                                          <p:spTgt spid="51">
                                            <p:txEl>
                                              <p:pRg st="0" end="0"/>
                                            </p:txEl>
                                          </p:spTgt>
                                        </p:tgtEl>
                                        <p:attrNameLst>
                                          <p:attrName>style.visibility</p:attrName>
                                        </p:attrNameLst>
                                      </p:cBhvr>
                                      <p:to>
                                        <p:strVal val="visible"/>
                                      </p:to>
                                    </p:set>
                                    <p:animEffect transition="in" filter="wipe(down)">
                                      <p:cBhvr>
                                        <p:cTn id="74"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6" grpId="0" animBg="1"/>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animBg="1"/>
      <p:bldP spid="30" grpId="0" animBg="1"/>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3" grpId="0" animBg="1"/>
      <p:bldP spid="34" grpId="0" animBg="1"/>
      <p:bldP spid="3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Effect transition="in" filter="wipe(down)">
                      <p:cBhvr>
                        <p:cTn dur="500"/>
                        <p:tgtEl>
                          <p:spTgt spid="35"/>
                        </p:tgtEl>
                      </p:cBhvr>
                    </p:animEffect>
                  </p:childTnLst>
                </p:cTn>
              </p:par>
            </p:tnLst>
          </p:tmpl>
        </p:tmplLst>
      </p:bldP>
      <p:bldP spid="46" grpId="0" animBg="1"/>
      <p:bldP spid="4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49" grpId="0" animBg="1"/>
      <p:bldP spid="50" grpId="0" animBg="1"/>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0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26" name="Rectangle 25"/>
          <p:cNvSpPr/>
          <p:nvPr userDrawn="1"/>
        </p:nvSpPr>
        <p:spPr>
          <a:xfrm>
            <a:off x="900076" y="3212300"/>
            <a:ext cx="3180643" cy="51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27" name="Picture Placeholder 7"/>
          <p:cNvSpPr>
            <a:spLocks noGrp="1"/>
          </p:cNvSpPr>
          <p:nvPr>
            <p:ph type="pic" sz="quarter" idx="26" hasCustomPrompt="1"/>
          </p:nvPr>
        </p:nvSpPr>
        <p:spPr>
          <a:xfrm>
            <a:off x="903315" y="1528433"/>
            <a:ext cx="3174164" cy="1683867"/>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7"/>
          </p:nvPr>
        </p:nvSpPr>
        <p:spPr>
          <a:xfrm>
            <a:off x="1002787" y="3340278"/>
            <a:ext cx="2975221"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5" name="Rectangle 24"/>
          <p:cNvSpPr/>
          <p:nvPr userDrawn="1"/>
        </p:nvSpPr>
        <p:spPr>
          <a:xfrm>
            <a:off x="4643973" y="3212300"/>
            <a:ext cx="3180643" cy="518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2" name="Picture Placeholder 7"/>
          <p:cNvSpPr>
            <a:spLocks noGrp="1"/>
          </p:cNvSpPr>
          <p:nvPr>
            <p:ph type="pic" sz="quarter" idx="28" hasCustomPrompt="1"/>
          </p:nvPr>
        </p:nvSpPr>
        <p:spPr>
          <a:xfrm>
            <a:off x="4647212" y="1528433"/>
            <a:ext cx="3174164" cy="1683867"/>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6" name="Text Placeholder 3"/>
          <p:cNvSpPr>
            <a:spLocks noGrp="1"/>
          </p:cNvSpPr>
          <p:nvPr>
            <p:ph type="body" sz="half" idx="29"/>
          </p:nvPr>
        </p:nvSpPr>
        <p:spPr>
          <a:xfrm>
            <a:off x="4746684" y="3340278"/>
            <a:ext cx="2975221"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37" name="Rectangle 36"/>
          <p:cNvSpPr/>
          <p:nvPr userDrawn="1"/>
        </p:nvSpPr>
        <p:spPr>
          <a:xfrm>
            <a:off x="8336051" y="3212300"/>
            <a:ext cx="3180643" cy="518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8" name="Picture Placeholder 7"/>
          <p:cNvSpPr>
            <a:spLocks noGrp="1"/>
          </p:cNvSpPr>
          <p:nvPr>
            <p:ph type="pic" sz="quarter" idx="30" hasCustomPrompt="1"/>
          </p:nvPr>
        </p:nvSpPr>
        <p:spPr>
          <a:xfrm>
            <a:off x="8339291" y="1528433"/>
            <a:ext cx="3174164" cy="1683867"/>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9" name="Text Placeholder 3"/>
          <p:cNvSpPr>
            <a:spLocks noGrp="1"/>
          </p:cNvSpPr>
          <p:nvPr>
            <p:ph type="body" sz="half" idx="31"/>
          </p:nvPr>
        </p:nvSpPr>
        <p:spPr>
          <a:xfrm>
            <a:off x="8438762" y="3340278"/>
            <a:ext cx="2975221"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0" name="Rectangle 39"/>
          <p:cNvSpPr/>
          <p:nvPr userDrawn="1"/>
        </p:nvSpPr>
        <p:spPr>
          <a:xfrm>
            <a:off x="900076" y="5621526"/>
            <a:ext cx="3180643" cy="5181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41" name="Picture Placeholder 7"/>
          <p:cNvSpPr>
            <a:spLocks noGrp="1"/>
          </p:cNvSpPr>
          <p:nvPr>
            <p:ph type="pic" sz="quarter" idx="32" hasCustomPrompt="1"/>
          </p:nvPr>
        </p:nvSpPr>
        <p:spPr>
          <a:xfrm>
            <a:off x="903315" y="3937659"/>
            <a:ext cx="3174164" cy="1683867"/>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33"/>
          </p:nvPr>
        </p:nvSpPr>
        <p:spPr>
          <a:xfrm>
            <a:off x="1002787" y="5749504"/>
            <a:ext cx="2975221"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3" name="Rectangle 42"/>
          <p:cNvSpPr/>
          <p:nvPr userDrawn="1"/>
        </p:nvSpPr>
        <p:spPr>
          <a:xfrm>
            <a:off x="4643973" y="5621526"/>
            <a:ext cx="3180643" cy="5181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44" name="Picture Placeholder 7"/>
          <p:cNvSpPr>
            <a:spLocks noGrp="1"/>
          </p:cNvSpPr>
          <p:nvPr>
            <p:ph type="pic" sz="quarter" idx="34" hasCustomPrompt="1"/>
          </p:nvPr>
        </p:nvSpPr>
        <p:spPr>
          <a:xfrm>
            <a:off x="4647212" y="3937659"/>
            <a:ext cx="3174164" cy="1683867"/>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5" name="Text Placeholder 3"/>
          <p:cNvSpPr>
            <a:spLocks noGrp="1"/>
          </p:cNvSpPr>
          <p:nvPr>
            <p:ph type="body" sz="half" idx="35"/>
          </p:nvPr>
        </p:nvSpPr>
        <p:spPr>
          <a:xfrm>
            <a:off x="4746684" y="5749504"/>
            <a:ext cx="2975221"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52" name="Rectangle 51"/>
          <p:cNvSpPr/>
          <p:nvPr userDrawn="1"/>
        </p:nvSpPr>
        <p:spPr>
          <a:xfrm>
            <a:off x="8336051" y="5621526"/>
            <a:ext cx="3180643" cy="5181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3" name="Picture Placeholder 7"/>
          <p:cNvSpPr>
            <a:spLocks noGrp="1"/>
          </p:cNvSpPr>
          <p:nvPr>
            <p:ph type="pic" sz="quarter" idx="36" hasCustomPrompt="1"/>
          </p:nvPr>
        </p:nvSpPr>
        <p:spPr>
          <a:xfrm>
            <a:off x="8339291" y="3937659"/>
            <a:ext cx="3174164" cy="1683867"/>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4" name="Text Placeholder 3"/>
          <p:cNvSpPr>
            <a:spLocks noGrp="1"/>
          </p:cNvSpPr>
          <p:nvPr>
            <p:ph type="body" sz="half" idx="37"/>
          </p:nvPr>
        </p:nvSpPr>
        <p:spPr>
          <a:xfrm>
            <a:off x="8438762" y="5749504"/>
            <a:ext cx="2975221"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95190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slide(fromBottom)">
                                      <p:cBhvr>
                                        <p:cTn id="15" dur="500"/>
                                        <p:tgtEl>
                                          <p:spTgt spid="26"/>
                                        </p:tgtEl>
                                      </p:cBhvr>
                                    </p:animEffect>
                                  </p:childTnLst>
                                </p:cTn>
                              </p:par>
                              <p:par>
                                <p:cTn id="16" presetID="2" presetClass="entr" presetSubtype="1" accel="50000" decel="5000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ppt_x"/>
                                          </p:val>
                                        </p:tav>
                                        <p:tav tm="100000">
                                          <p:val>
                                            <p:strVal val="#ppt_x"/>
                                          </p:val>
                                        </p:tav>
                                      </p:tavLst>
                                    </p:anim>
                                    <p:anim calcmode="lin" valueType="num">
                                      <p:cBhvr additive="base">
                                        <p:cTn id="19" dur="500" fill="hold"/>
                                        <p:tgtEl>
                                          <p:spTgt spid="27"/>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wipe(down)">
                                      <p:cBhvr>
                                        <p:cTn id="23" dur="500"/>
                                        <p:tgtEl>
                                          <p:spTgt spid="28">
                                            <p:txEl>
                                              <p:pRg st="0" end="0"/>
                                            </p:txEl>
                                          </p:spTgt>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slide(fromBottom)">
                                      <p:cBhvr>
                                        <p:cTn id="27" dur="500"/>
                                        <p:tgtEl>
                                          <p:spTgt spid="25"/>
                                        </p:tgtEl>
                                      </p:cBhvr>
                                    </p:animEffect>
                                  </p:childTnLst>
                                </p:cTn>
                              </p:par>
                              <p:par>
                                <p:cTn id="28" presetID="2" presetClass="entr" presetSubtype="1" accel="50000" decel="5000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500" fill="hold"/>
                                        <p:tgtEl>
                                          <p:spTgt spid="32"/>
                                        </p:tgtEl>
                                        <p:attrNameLst>
                                          <p:attrName>ppt_x</p:attrName>
                                        </p:attrNameLst>
                                      </p:cBhvr>
                                      <p:tavLst>
                                        <p:tav tm="0">
                                          <p:val>
                                            <p:strVal val="#ppt_x"/>
                                          </p:val>
                                        </p:tav>
                                        <p:tav tm="100000">
                                          <p:val>
                                            <p:strVal val="#ppt_x"/>
                                          </p:val>
                                        </p:tav>
                                      </p:tavLst>
                                    </p:anim>
                                    <p:anim calcmode="lin" valueType="num">
                                      <p:cBhvr additive="base">
                                        <p:cTn id="31" dur="500" fill="hold"/>
                                        <p:tgtEl>
                                          <p:spTgt spid="32"/>
                                        </p:tgtEl>
                                        <p:attrNameLst>
                                          <p:attrName>ppt_y</p:attrName>
                                        </p:attrNameLst>
                                      </p:cBhvr>
                                      <p:tavLst>
                                        <p:tav tm="0">
                                          <p:val>
                                            <p:strVal val="0-#ppt_h/2"/>
                                          </p:val>
                                        </p:tav>
                                        <p:tav tm="100000">
                                          <p:val>
                                            <p:strVal val="#ppt_y"/>
                                          </p:val>
                                        </p:tav>
                                      </p:tavLst>
                                    </p:anim>
                                  </p:childTnLst>
                                </p:cTn>
                              </p:par>
                            </p:childTnLst>
                          </p:cTn>
                        </p:par>
                        <p:par>
                          <p:cTn id="32" fill="hold">
                            <p:stCondLst>
                              <p:cond delay="2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36">
                                            <p:txEl>
                                              <p:pRg st="0" end="0"/>
                                            </p:txEl>
                                          </p:spTgt>
                                        </p:tgtEl>
                                        <p:attrNameLst>
                                          <p:attrName>style.visibility</p:attrName>
                                        </p:attrNameLst>
                                      </p:cBhvr>
                                      <p:to>
                                        <p:strVal val="visible"/>
                                      </p:to>
                                    </p:set>
                                    <p:animEffect transition="in" filter="wipe(down)">
                                      <p:cBhvr>
                                        <p:cTn id="35" dur="500"/>
                                        <p:tgtEl>
                                          <p:spTgt spid="36">
                                            <p:txEl>
                                              <p:pRg st="0" end="0"/>
                                            </p:txEl>
                                          </p:spTgt>
                                        </p:tgtEl>
                                      </p:cBhvr>
                                    </p:animEffect>
                                  </p:childTnLst>
                                </p:cTn>
                              </p:par>
                            </p:childTnLst>
                          </p:cTn>
                        </p:par>
                        <p:par>
                          <p:cTn id="36" fill="hold">
                            <p:stCondLst>
                              <p:cond delay="3000"/>
                            </p:stCondLst>
                            <p:childTnLst>
                              <p:par>
                                <p:cTn id="37" presetID="12" presetClass="entr" presetSubtype="4"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slide(fromBottom)">
                                      <p:cBhvr>
                                        <p:cTn id="39" dur="500"/>
                                        <p:tgtEl>
                                          <p:spTgt spid="37"/>
                                        </p:tgtEl>
                                      </p:cBhvr>
                                    </p:animEffect>
                                  </p:childTnLst>
                                </p:cTn>
                              </p:par>
                              <p:par>
                                <p:cTn id="40" presetID="2" presetClass="entr" presetSubtype="1" accel="50000" decel="5000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additive="base">
                                        <p:cTn id="42" dur="500" fill="hold"/>
                                        <p:tgtEl>
                                          <p:spTgt spid="38"/>
                                        </p:tgtEl>
                                        <p:attrNameLst>
                                          <p:attrName>ppt_x</p:attrName>
                                        </p:attrNameLst>
                                      </p:cBhvr>
                                      <p:tavLst>
                                        <p:tav tm="0">
                                          <p:val>
                                            <p:strVal val="#ppt_x"/>
                                          </p:val>
                                        </p:tav>
                                        <p:tav tm="100000">
                                          <p:val>
                                            <p:strVal val="#ppt_x"/>
                                          </p:val>
                                        </p:tav>
                                      </p:tavLst>
                                    </p:anim>
                                    <p:anim calcmode="lin" valueType="num">
                                      <p:cBhvr additive="base">
                                        <p:cTn id="43" dur="500" fill="hold"/>
                                        <p:tgtEl>
                                          <p:spTgt spid="38"/>
                                        </p:tgtEl>
                                        <p:attrNameLst>
                                          <p:attrName>ppt_y</p:attrName>
                                        </p:attrNameLst>
                                      </p:cBhvr>
                                      <p:tavLst>
                                        <p:tav tm="0">
                                          <p:val>
                                            <p:strVal val="0-#ppt_h/2"/>
                                          </p:val>
                                        </p:tav>
                                        <p:tav tm="100000">
                                          <p:val>
                                            <p:strVal val="#ppt_y"/>
                                          </p:val>
                                        </p:tav>
                                      </p:tavLst>
                                    </p:anim>
                                  </p:childTnLst>
                                </p:cTn>
                              </p:par>
                            </p:childTnLst>
                          </p:cTn>
                        </p:par>
                        <p:par>
                          <p:cTn id="44" fill="hold">
                            <p:stCondLst>
                              <p:cond delay="35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39">
                                            <p:txEl>
                                              <p:pRg st="0" end="0"/>
                                            </p:txEl>
                                          </p:spTgt>
                                        </p:tgtEl>
                                        <p:attrNameLst>
                                          <p:attrName>style.visibility</p:attrName>
                                        </p:attrNameLst>
                                      </p:cBhvr>
                                      <p:to>
                                        <p:strVal val="visible"/>
                                      </p:to>
                                    </p:set>
                                    <p:animEffect transition="in" filter="wipe(down)">
                                      <p:cBhvr>
                                        <p:cTn id="47" dur="500"/>
                                        <p:tgtEl>
                                          <p:spTgt spid="39">
                                            <p:txEl>
                                              <p:pRg st="0" end="0"/>
                                            </p:txEl>
                                          </p:spTgt>
                                        </p:tgtEl>
                                      </p:cBhvr>
                                    </p:animEffect>
                                  </p:childTnLst>
                                </p:cTn>
                              </p:par>
                            </p:childTnLst>
                          </p:cTn>
                        </p:par>
                        <p:par>
                          <p:cTn id="48" fill="hold">
                            <p:stCondLst>
                              <p:cond delay="4000"/>
                            </p:stCondLst>
                            <p:childTnLst>
                              <p:par>
                                <p:cTn id="49" presetID="12" presetClass="entr" presetSubtype="4" fill="hold" grpId="0"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slide(fromBottom)">
                                      <p:cBhvr>
                                        <p:cTn id="51" dur="500"/>
                                        <p:tgtEl>
                                          <p:spTgt spid="40"/>
                                        </p:tgtEl>
                                      </p:cBhvr>
                                    </p:animEffect>
                                  </p:childTnLst>
                                </p:cTn>
                              </p:par>
                              <p:par>
                                <p:cTn id="52" presetID="2" presetClass="entr" presetSubtype="1" accel="50000" decel="5000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 calcmode="lin" valueType="num">
                                      <p:cBhvr additive="base">
                                        <p:cTn id="54" dur="500" fill="hold"/>
                                        <p:tgtEl>
                                          <p:spTgt spid="41"/>
                                        </p:tgtEl>
                                        <p:attrNameLst>
                                          <p:attrName>ppt_x</p:attrName>
                                        </p:attrNameLst>
                                      </p:cBhvr>
                                      <p:tavLst>
                                        <p:tav tm="0">
                                          <p:val>
                                            <p:strVal val="#ppt_x"/>
                                          </p:val>
                                        </p:tav>
                                        <p:tav tm="100000">
                                          <p:val>
                                            <p:strVal val="#ppt_x"/>
                                          </p:val>
                                        </p:tav>
                                      </p:tavLst>
                                    </p:anim>
                                    <p:anim calcmode="lin" valueType="num">
                                      <p:cBhvr additive="base">
                                        <p:cTn id="55" dur="500" fill="hold"/>
                                        <p:tgtEl>
                                          <p:spTgt spid="41"/>
                                        </p:tgtEl>
                                        <p:attrNameLst>
                                          <p:attrName>ppt_y</p:attrName>
                                        </p:attrNameLst>
                                      </p:cBhvr>
                                      <p:tavLst>
                                        <p:tav tm="0">
                                          <p:val>
                                            <p:strVal val="0-#ppt_h/2"/>
                                          </p:val>
                                        </p:tav>
                                        <p:tav tm="100000">
                                          <p:val>
                                            <p:strVal val="#ppt_y"/>
                                          </p:val>
                                        </p:tav>
                                      </p:tavLst>
                                    </p:anim>
                                  </p:childTnLst>
                                </p:cTn>
                              </p:par>
                            </p:childTnLst>
                          </p:cTn>
                        </p:par>
                        <p:par>
                          <p:cTn id="56" fill="hold">
                            <p:stCondLst>
                              <p:cond delay="4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42">
                                            <p:txEl>
                                              <p:pRg st="0" end="0"/>
                                            </p:txEl>
                                          </p:spTgt>
                                        </p:tgtEl>
                                        <p:attrNameLst>
                                          <p:attrName>style.visibility</p:attrName>
                                        </p:attrNameLst>
                                      </p:cBhvr>
                                      <p:to>
                                        <p:strVal val="visible"/>
                                      </p:to>
                                    </p:set>
                                    <p:animEffect transition="in" filter="wipe(down)">
                                      <p:cBhvr>
                                        <p:cTn id="59" dur="500"/>
                                        <p:tgtEl>
                                          <p:spTgt spid="42">
                                            <p:txEl>
                                              <p:pRg st="0" end="0"/>
                                            </p:txEl>
                                          </p:spTgt>
                                        </p:tgtEl>
                                      </p:cBhvr>
                                    </p:animEffect>
                                  </p:childTnLst>
                                </p:cTn>
                              </p:par>
                            </p:childTnLst>
                          </p:cTn>
                        </p:par>
                        <p:par>
                          <p:cTn id="60" fill="hold">
                            <p:stCondLst>
                              <p:cond delay="5000"/>
                            </p:stCondLst>
                            <p:childTnLst>
                              <p:par>
                                <p:cTn id="61" presetID="12" presetClass="entr" presetSubtype="4" fill="hold" grpId="0" nodeType="after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slide(fromBottom)">
                                      <p:cBhvr>
                                        <p:cTn id="63" dur="500"/>
                                        <p:tgtEl>
                                          <p:spTgt spid="43"/>
                                        </p:tgtEl>
                                      </p:cBhvr>
                                    </p:animEffect>
                                  </p:childTnLst>
                                </p:cTn>
                              </p:par>
                              <p:par>
                                <p:cTn id="64" presetID="2" presetClass="entr" presetSubtype="1" accel="50000" decel="5000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 calcmode="lin" valueType="num">
                                      <p:cBhvr additive="base">
                                        <p:cTn id="66" dur="500" fill="hold"/>
                                        <p:tgtEl>
                                          <p:spTgt spid="44"/>
                                        </p:tgtEl>
                                        <p:attrNameLst>
                                          <p:attrName>ppt_x</p:attrName>
                                        </p:attrNameLst>
                                      </p:cBhvr>
                                      <p:tavLst>
                                        <p:tav tm="0">
                                          <p:val>
                                            <p:strVal val="#ppt_x"/>
                                          </p:val>
                                        </p:tav>
                                        <p:tav tm="100000">
                                          <p:val>
                                            <p:strVal val="#ppt_x"/>
                                          </p:val>
                                        </p:tav>
                                      </p:tavLst>
                                    </p:anim>
                                    <p:anim calcmode="lin" valueType="num">
                                      <p:cBhvr additive="base">
                                        <p:cTn id="67" dur="500" fill="hold"/>
                                        <p:tgtEl>
                                          <p:spTgt spid="44"/>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45">
                                            <p:txEl>
                                              <p:pRg st="0" end="0"/>
                                            </p:txEl>
                                          </p:spTgt>
                                        </p:tgtEl>
                                        <p:attrNameLst>
                                          <p:attrName>style.visibility</p:attrName>
                                        </p:attrNameLst>
                                      </p:cBhvr>
                                      <p:to>
                                        <p:strVal val="visible"/>
                                      </p:to>
                                    </p:set>
                                    <p:animEffect transition="in" filter="wipe(down)">
                                      <p:cBhvr>
                                        <p:cTn id="71" dur="500"/>
                                        <p:tgtEl>
                                          <p:spTgt spid="45">
                                            <p:txEl>
                                              <p:pRg st="0" end="0"/>
                                            </p:txEl>
                                          </p:spTgt>
                                        </p:tgtEl>
                                      </p:cBhvr>
                                    </p:animEffect>
                                  </p:childTnLst>
                                </p:cTn>
                              </p:par>
                            </p:childTnLst>
                          </p:cTn>
                        </p:par>
                        <p:par>
                          <p:cTn id="72" fill="hold">
                            <p:stCondLst>
                              <p:cond delay="6000"/>
                            </p:stCondLst>
                            <p:childTnLst>
                              <p:par>
                                <p:cTn id="73" presetID="12" presetClass="entr" presetSubtype="4" fill="hold" grpId="0" nodeType="after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slide(fromBottom)">
                                      <p:cBhvr>
                                        <p:cTn id="75" dur="500"/>
                                        <p:tgtEl>
                                          <p:spTgt spid="52"/>
                                        </p:tgtEl>
                                      </p:cBhvr>
                                    </p:animEffect>
                                  </p:childTnLst>
                                </p:cTn>
                              </p:par>
                              <p:par>
                                <p:cTn id="76" presetID="2" presetClass="entr" presetSubtype="1" accel="50000" decel="50000" fill="hold" grpId="0" nodeType="withEffect">
                                  <p:stCondLst>
                                    <p:cond delay="0"/>
                                  </p:stCondLst>
                                  <p:childTnLst>
                                    <p:set>
                                      <p:cBhvr>
                                        <p:cTn id="77" dur="1" fill="hold">
                                          <p:stCondLst>
                                            <p:cond delay="0"/>
                                          </p:stCondLst>
                                        </p:cTn>
                                        <p:tgtEl>
                                          <p:spTgt spid="53"/>
                                        </p:tgtEl>
                                        <p:attrNameLst>
                                          <p:attrName>style.visibility</p:attrName>
                                        </p:attrNameLst>
                                      </p:cBhvr>
                                      <p:to>
                                        <p:strVal val="visible"/>
                                      </p:to>
                                    </p:set>
                                    <p:anim calcmode="lin" valueType="num">
                                      <p:cBhvr additive="base">
                                        <p:cTn id="78" dur="500" fill="hold"/>
                                        <p:tgtEl>
                                          <p:spTgt spid="53"/>
                                        </p:tgtEl>
                                        <p:attrNameLst>
                                          <p:attrName>ppt_x</p:attrName>
                                        </p:attrNameLst>
                                      </p:cBhvr>
                                      <p:tavLst>
                                        <p:tav tm="0">
                                          <p:val>
                                            <p:strVal val="#ppt_x"/>
                                          </p:val>
                                        </p:tav>
                                        <p:tav tm="100000">
                                          <p:val>
                                            <p:strVal val="#ppt_x"/>
                                          </p:val>
                                        </p:tav>
                                      </p:tavLst>
                                    </p:anim>
                                    <p:anim calcmode="lin" valueType="num">
                                      <p:cBhvr additive="base">
                                        <p:cTn id="79" dur="500" fill="hold"/>
                                        <p:tgtEl>
                                          <p:spTgt spid="53"/>
                                        </p:tgtEl>
                                        <p:attrNameLst>
                                          <p:attrName>ppt_y</p:attrName>
                                        </p:attrNameLst>
                                      </p:cBhvr>
                                      <p:tavLst>
                                        <p:tav tm="0">
                                          <p:val>
                                            <p:strVal val="0-#ppt_h/2"/>
                                          </p:val>
                                        </p:tav>
                                        <p:tav tm="100000">
                                          <p:val>
                                            <p:strVal val="#ppt_y"/>
                                          </p:val>
                                        </p:tav>
                                      </p:tavLst>
                                    </p:anim>
                                  </p:childTnLst>
                                </p:cTn>
                              </p:par>
                            </p:childTnLst>
                          </p:cTn>
                        </p:par>
                        <p:par>
                          <p:cTn id="80" fill="hold">
                            <p:stCondLst>
                              <p:cond delay="6500"/>
                            </p:stCondLst>
                            <p:childTnLst>
                              <p:par>
                                <p:cTn id="81" presetID="22" presetClass="entr" presetSubtype="4" fill="hold" grpId="0" nodeType="afterEffect" nodePh="1">
                                  <p:stCondLst>
                                    <p:cond delay="0"/>
                                  </p:stCondLst>
                                  <p:endCondLst>
                                    <p:cond evt="begin" delay="0">
                                      <p:tn val="81"/>
                                    </p:cond>
                                  </p:endCondLst>
                                  <p:childTnLst>
                                    <p:set>
                                      <p:cBhvr>
                                        <p:cTn id="82" dur="1" fill="hold">
                                          <p:stCondLst>
                                            <p:cond delay="0"/>
                                          </p:stCondLst>
                                        </p:cTn>
                                        <p:tgtEl>
                                          <p:spTgt spid="54">
                                            <p:txEl>
                                              <p:pRg st="0" end="0"/>
                                            </p:txEl>
                                          </p:spTgt>
                                        </p:tgtEl>
                                        <p:attrNameLst>
                                          <p:attrName>style.visibility</p:attrName>
                                        </p:attrNameLst>
                                      </p:cBhvr>
                                      <p:to>
                                        <p:strVal val="visible"/>
                                      </p:to>
                                    </p:set>
                                    <p:animEffect transition="in" filter="wipe(down)">
                                      <p:cBhvr>
                                        <p:cTn id="83"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6" grpId="0" animBg="1"/>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5" grpId="0" animBg="1"/>
      <p:bldP spid="32" grpId="0" animBg="1"/>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37" grpId="0" animBg="1"/>
      <p:bldP spid="38" grpId="0" animBg="1"/>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0" grpId="0" animBg="1"/>
      <p:bldP spid="41" grpId="0" animBg="1"/>
      <p:bldP spid="4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Effect transition="in" filter="wipe(down)">
                      <p:cBhvr>
                        <p:cTn dur="500"/>
                        <p:tgtEl>
                          <p:spTgt spid="42"/>
                        </p:tgtEl>
                      </p:cBhvr>
                    </p:animEffect>
                  </p:childTnLst>
                </p:cTn>
              </p:par>
            </p:tnLst>
          </p:tmpl>
        </p:tmplLst>
      </p:bldP>
      <p:bldP spid="43" grpId="0" animBg="1"/>
      <p:bldP spid="44" grpId="0" animBg="1"/>
      <p:bldP spid="4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52" grpId="0" animBg="1"/>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1F265C6D-8E9A-42A3-9670-CCF472B394FD}"/>
              </a:ext>
            </a:extLst>
          </p:cNvPr>
          <p:cNvSpPr/>
          <p:nvPr userDrawn="1"/>
        </p:nvSpPr>
        <p:spPr bwMode="auto">
          <a:xfrm>
            <a:off x="0" y="6392862"/>
            <a:ext cx="12436475" cy="601663"/>
          </a:xfrm>
          <a:prstGeom prst="rect">
            <a:avLst/>
          </a:prstGeom>
          <a:solidFill>
            <a:srgbClr val="007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8336EED6-6FE9-4227-9383-7A6FFABDF247}"/>
              </a:ext>
            </a:extLst>
          </p:cNvPr>
          <p:cNvSpPr/>
          <p:nvPr userDrawn="1"/>
        </p:nvSpPr>
        <p:spPr bwMode="auto">
          <a:xfrm>
            <a:off x="-1" y="6370002"/>
            <a:ext cx="12436475" cy="45719"/>
          </a:xfrm>
          <a:prstGeom prst="rect">
            <a:avLst/>
          </a:prstGeom>
          <a:solidFill>
            <a:srgbClr val="67A9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1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26" name="Rectangle 25"/>
          <p:cNvSpPr/>
          <p:nvPr userDrawn="1"/>
        </p:nvSpPr>
        <p:spPr>
          <a:xfrm>
            <a:off x="796091" y="5841454"/>
            <a:ext cx="3932361" cy="51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27" name="Picture Placeholder 7"/>
          <p:cNvSpPr>
            <a:spLocks noGrp="1"/>
          </p:cNvSpPr>
          <p:nvPr>
            <p:ph type="pic" sz="quarter" idx="26" hasCustomPrompt="1"/>
          </p:nvPr>
        </p:nvSpPr>
        <p:spPr>
          <a:xfrm>
            <a:off x="799505" y="1567292"/>
            <a:ext cx="3925534" cy="4267275"/>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7"/>
          </p:nvPr>
        </p:nvSpPr>
        <p:spPr>
          <a:xfrm>
            <a:off x="919324" y="5969432"/>
            <a:ext cx="3685894"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33" name="Rectangle 32"/>
          <p:cNvSpPr/>
          <p:nvPr userDrawn="1"/>
        </p:nvSpPr>
        <p:spPr>
          <a:xfrm>
            <a:off x="4870024" y="3354512"/>
            <a:ext cx="2183300" cy="51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4" name="Picture Placeholder 7"/>
          <p:cNvSpPr>
            <a:spLocks noGrp="1"/>
          </p:cNvSpPr>
          <p:nvPr>
            <p:ph type="pic" sz="quarter" idx="18" hasCustomPrompt="1"/>
          </p:nvPr>
        </p:nvSpPr>
        <p:spPr>
          <a:xfrm>
            <a:off x="4876990" y="1567292"/>
            <a:ext cx="2175736"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4970627" y="3482490"/>
            <a:ext cx="1982096"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6" name="Rectangle 45"/>
          <p:cNvSpPr/>
          <p:nvPr userDrawn="1"/>
        </p:nvSpPr>
        <p:spPr>
          <a:xfrm>
            <a:off x="7158097" y="3354512"/>
            <a:ext cx="2183300" cy="518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47" name="Picture Placeholder 7"/>
          <p:cNvSpPr>
            <a:spLocks noGrp="1"/>
          </p:cNvSpPr>
          <p:nvPr>
            <p:ph type="pic" sz="quarter" idx="28" hasCustomPrompt="1"/>
          </p:nvPr>
        </p:nvSpPr>
        <p:spPr>
          <a:xfrm>
            <a:off x="7165063" y="1567292"/>
            <a:ext cx="2175736"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8" name="Text Placeholder 3"/>
          <p:cNvSpPr>
            <a:spLocks noGrp="1"/>
          </p:cNvSpPr>
          <p:nvPr>
            <p:ph type="body" sz="half" idx="29"/>
          </p:nvPr>
        </p:nvSpPr>
        <p:spPr>
          <a:xfrm>
            <a:off x="7258701" y="3482490"/>
            <a:ext cx="1982096"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9" name="Rectangle 48"/>
          <p:cNvSpPr/>
          <p:nvPr userDrawn="1"/>
        </p:nvSpPr>
        <p:spPr>
          <a:xfrm>
            <a:off x="9449986" y="3354512"/>
            <a:ext cx="2183300" cy="518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0" name="Picture Placeholder 7"/>
          <p:cNvSpPr>
            <a:spLocks noGrp="1"/>
          </p:cNvSpPr>
          <p:nvPr>
            <p:ph type="pic" sz="quarter" idx="30" hasCustomPrompt="1"/>
          </p:nvPr>
        </p:nvSpPr>
        <p:spPr>
          <a:xfrm>
            <a:off x="9456952" y="1567292"/>
            <a:ext cx="2175736"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1" name="Text Placeholder 3"/>
          <p:cNvSpPr>
            <a:spLocks noGrp="1"/>
          </p:cNvSpPr>
          <p:nvPr>
            <p:ph type="body" sz="half" idx="31"/>
          </p:nvPr>
        </p:nvSpPr>
        <p:spPr>
          <a:xfrm>
            <a:off x="9550589" y="3482490"/>
            <a:ext cx="1982096"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19" name="Rectangle 18"/>
          <p:cNvSpPr/>
          <p:nvPr userDrawn="1"/>
        </p:nvSpPr>
        <p:spPr>
          <a:xfrm>
            <a:off x="4870024" y="5802596"/>
            <a:ext cx="2183300" cy="5181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20" name="Picture Placeholder 7"/>
          <p:cNvSpPr>
            <a:spLocks noGrp="1"/>
          </p:cNvSpPr>
          <p:nvPr>
            <p:ph type="pic" sz="quarter" idx="32" hasCustomPrompt="1"/>
          </p:nvPr>
        </p:nvSpPr>
        <p:spPr>
          <a:xfrm>
            <a:off x="4876990" y="4015376"/>
            <a:ext cx="2175736"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21" name="Text Placeholder 3"/>
          <p:cNvSpPr>
            <a:spLocks noGrp="1"/>
          </p:cNvSpPr>
          <p:nvPr>
            <p:ph type="body" sz="half" idx="33"/>
          </p:nvPr>
        </p:nvSpPr>
        <p:spPr>
          <a:xfrm>
            <a:off x="4970627" y="5930574"/>
            <a:ext cx="1982096"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2" name="Rectangle 21"/>
          <p:cNvSpPr/>
          <p:nvPr userDrawn="1"/>
        </p:nvSpPr>
        <p:spPr>
          <a:xfrm>
            <a:off x="7158097" y="5802596"/>
            <a:ext cx="2183300" cy="5181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23" name="Picture Placeholder 7"/>
          <p:cNvSpPr>
            <a:spLocks noGrp="1"/>
          </p:cNvSpPr>
          <p:nvPr>
            <p:ph type="pic" sz="quarter" idx="34" hasCustomPrompt="1"/>
          </p:nvPr>
        </p:nvSpPr>
        <p:spPr>
          <a:xfrm>
            <a:off x="7165063" y="4015376"/>
            <a:ext cx="2175736"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24" name="Text Placeholder 3"/>
          <p:cNvSpPr>
            <a:spLocks noGrp="1"/>
          </p:cNvSpPr>
          <p:nvPr>
            <p:ph type="body" sz="half" idx="35"/>
          </p:nvPr>
        </p:nvSpPr>
        <p:spPr>
          <a:xfrm>
            <a:off x="7258701" y="5930574"/>
            <a:ext cx="1982096"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5" name="Rectangle 24"/>
          <p:cNvSpPr/>
          <p:nvPr userDrawn="1"/>
        </p:nvSpPr>
        <p:spPr>
          <a:xfrm>
            <a:off x="9449986" y="5802596"/>
            <a:ext cx="2183300" cy="5181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2" name="Picture Placeholder 7"/>
          <p:cNvSpPr>
            <a:spLocks noGrp="1"/>
          </p:cNvSpPr>
          <p:nvPr>
            <p:ph type="pic" sz="quarter" idx="36" hasCustomPrompt="1"/>
          </p:nvPr>
        </p:nvSpPr>
        <p:spPr>
          <a:xfrm>
            <a:off x="9456952" y="4015376"/>
            <a:ext cx="2175736"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6" name="Text Placeholder 3"/>
          <p:cNvSpPr>
            <a:spLocks noGrp="1"/>
          </p:cNvSpPr>
          <p:nvPr>
            <p:ph type="body" sz="half" idx="37"/>
          </p:nvPr>
        </p:nvSpPr>
        <p:spPr>
          <a:xfrm>
            <a:off x="9550589" y="5930574"/>
            <a:ext cx="1982096"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406457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slide(fromBottom)">
                                      <p:cBhvr>
                                        <p:cTn id="15" dur="500"/>
                                        <p:tgtEl>
                                          <p:spTgt spid="26"/>
                                        </p:tgtEl>
                                      </p:cBhvr>
                                    </p:animEffect>
                                  </p:childTnLst>
                                </p:cTn>
                              </p:par>
                              <p:par>
                                <p:cTn id="16" presetID="2" presetClass="entr" presetSubtype="1" accel="50000" decel="5000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ppt_x"/>
                                          </p:val>
                                        </p:tav>
                                        <p:tav tm="100000">
                                          <p:val>
                                            <p:strVal val="#ppt_x"/>
                                          </p:val>
                                        </p:tav>
                                      </p:tavLst>
                                    </p:anim>
                                    <p:anim calcmode="lin" valueType="num">
                                      <p:cBhvr additive="base">
                                        <p:cTn id="19" dur="500" fill="hold"/>
                                        <p:tgtEl>
                                          <p:spTgt spid="27"/>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wipe(down)">
                                      <p:cBhvr>
                                        <p:cTn id="23" dur="500"/>
                                        <p:tgtEl>
                                          <p:spTgt spid="28">
                                            <p:txEl>
                                              <p:pRg st="0" end="0"/>
                                            </p:txEl>
                                          </p:spTgt>
                                        </p:tgtEl>
                                      </p:cBhvr>
                                    </p:animEffect>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slide(fromBottom)">
                                      <p:cBhvr>
                                        <p:cTn id="32" dur="500"/>
                                        <p:tgtEl>
                                          <p:spTgt spid="33"/>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35">
                                            <p:txEl>
                                              <p:pRg st="0" end="0"/>
                                            </p:txEl>
                                          </p:spTgt>
                                        </p:tgtEl>
                                        <p:attrNameLst>
                                          <p:attrName>style.visibility</p:attrName>
                                        </p:attrNameLst>
                                      </p:cBhvr>
                                      <p:to>
                                        <p:strVal val="visible"/>
                                      </p:to>
                                    </p:set>
                                    <p:animEffect transition="in" filter="wipe(down)">
                                      <p:cBhvr>
                                        <p:cTn id="36" dur="500"/>
                                        <p:tgtEl>
                                          <p:spTgt spid="35">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additive="base">
                                        <p:cTn id="40" dur="500" fill="hold"/>
                                        <p:tgtEl>
                                          <p:spTgt spid="47"/>
                                        </p:tgtEl>
                                        <p:attrNameLst>
                                          <p:attrName>ppt_x</p:attrName>
                                        </p:attrNameLst>
                                      </p:cBhvr>
                                      <p:tavLst>
                                        <p:tav tm="0">
                                          <p:val>
                                            <p:strVal val="#ppt_x"/>
                                          </p:val>
                                        </p:tav>
                                        <p:tav tm="100000">
                                          <p:val>
                                            <p:strVal val="#ppt_x"/>
                                          </p:val>
                                        </p:tav>
                                      </p:tavLst>
                                    </p:anim>
                                    <p:anim calcmode="lin" valueType="num">
                                      <p:cBhvr additive="base">
                                        <p:cTn id="41" dur="500" fill="hold"/>
                                        <p:tgtEl>
                                          <p:spTgt spid="47"/>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12" presetClass="entr" presetSubtype="4" fill="hold" grpId="0" nodeType="after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slide(fromBottom)">
                                      <p:cBhvr>
                                        <p:cTn id="45" dur="500"/>
                                        <p:tgtEl>
                                          <p:spTgt spid="46"/>
                                        </p:tgtEl>
                                      </p:cBhvr>
                                    </p:animEffect>
                                  </p:childTnLst>
                                </p:cTn>
                              </p:par>
                            </p:childTnLst>
                          </p:cTn>
                        </p:par>
                        <p:par>
                          <p:cTn id="46" fill="hold">
                            <p:stCondLst>
                              <p:cond delay="4500"/>
                            </p:stCondLst>
                            <p:childTnLst>
                              <p:par>
                                <p:cTn id="47" presetID="22" presetClass="entr" presetSubtype="4" fill="hold" grpId="0" nodeType="afterEffect" nodePh="1">
                                  <p:stCondLst>
                                    <p:cond delay="0"/>
                                  </p:stCondLst>
                                  <p:endCondLst>
                                    <p:cond evt="begin" delay="0">
                                      <p:tn val="47"/>
                                    </p:cond>
                                  </p:endCondLst>
                                  <p:childTnLst>
                                    <p:set>
                                      <p:cBhvr>
                                        <p:cTn id="48" dur="1" fill="hold">
                                          <p:stCondLst>
                                            <p:cond delay="0"/>
                                          </p:stCondLst>
                                        </p:cTn>
                                        <p:tgtEl>
                                          <p:spTgt spid="48">
                                            <p:txEl>
                                              <p:pRg st="0" end="0"/>
                                            </p:txEl>
                                          </p:spTgt>
                                        </p:tgtEl>
                                        <p:attrNameLst>
                                          <p:attrName>style.visibility</p:attrName>
                                        </p:attrNameLst>
                                      </p:cBhvr>
                                      <p:to>
                                        <p:strVal val="visible"/>
                                      </p:to>
                                    </p:set>
                                    <p:animEffect transition="in" filter="wipe(down)">
                                      <p:cBhvr>
                                        <p:cTn id="49" dur="500"/>
                                        <p:tgtEl>
                                          <p:spTgt spid="48">
                                            <p:txEl>
                                              <p:pRg st="0" end="0"/>
                                            </p:txEl>
                                          </p:spTgt>
                                        </p:tgtEl>
                                      </p:cBhvr>
                                    </p:animEffect>
                                  </p:childTnLst>
                                </p:cTn>
                              </p:par>
                            </p:childTnLst>
                          </p:cTn>
                        </p:par>
                        <p:par>
                          <p:cTn id="50" fill="hold">
                            <p:stCondLst>
                              <p:cond delay="5000"/>
                            </p:stCondLst>
                            <p:childTnLst>
                              <p:par>
                                <p:cTn id="51" presetID="2" presetClass="entr" presetSubtype="4" accel="50000" decel="50000" fill="hold" grpId="0" nodeType="after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additive="base">
                                        <p:cTn id="53" dur="500" fill="hold"/>
                                        <p:tgtEl>
                                          <p:spTgt spid="50"/>
                                        </p:tgtEl>
                                        <p:attrNameLst>
                                          <p:attrName>ppt_x</p:attrName>
                                        </p:attrNameLst>
                                      </p:cBhvr>
                                      <p:tavLst>
                                        <p:tav tm="0">
                                          <p:val>
                                            <p:strVal val="#ppt_x"/>
                                          </p:val>
                                        </p:tav>
                                        <p:tav tm="100000">
                                          <p:val>
                                            <p:strVal val="#ppt_x"/>
                                          </p:val>
                                        </p:tav>
                                      </p:tavLst>
                                    </p:anim>
                                    <p:anim calcmode="lin" valueType="num">
                                      <p:cBhvr additive="base">
                                        <p:cTn id="54" dur="500" fill="hold"/>
                                        <p:tgtEl>
                                          <p:spTgt spid="50"/>
                                        </p:tgtEl>
                                        <p:attrNameLst>
                                          <p:attrName>ppt_y</p:attrName>
                                        </p:attrNameLst>
                                      </p:cBhvr>
                                      <p:tavLst>
                                        <p:tav tm="0">
                                          <p:val>
                                            <p:strVal val="1+#ppt_h/2"/>
                                          </p:val>
                                        </p:tav>
                                        <p:tav tm="100000">
                                          <p:val>
                                            <p:strVal val="#ppt_y"/>
                                          </p:val>
                                        </p:tav>
                                      </p:tavLst>
                                    </p:anim>
                                  </p:childTnLst>
                                </p:cTn>
                              </p:par>
                            </p:childTnLst>
                          </p:cTn>
                        </p:par>
                        <p:par>
                          <p:cTn id="55" fill="hold">
                            <p:stCondLst>
                              <p:cond delay="5500"/>
                            </p:stCondLst>
                            <p:childTnLst>
                              <p:par>
                                <p:cTn id="56" presetID="12" presetClass="entr" presetSubtype="4" fill="hold" grpId="0" nodeType="after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slide(fromBottom)">
                                      <p:cBhvr>
                                        <p:cTn id="58" dur="500"/>
                                        <p:tgtEl>
                                          <p:spTgt spid="49"/>
                                        </p:tgtEl>
                                      </p:cBhvr>
                                    </p:animEffect>
                                  </p:childTnLst>
                                </p:cTn>
                              </p:par>
                            </p:childTnLst>
                          </p:cTn>
                        </p:par>
                        <p:par>
                          <p:cTn id="59" fill="hold">
                            <p:stCondLst>
                              <p:cond delay="6000"/>
                            </p:stCondLst>
                            <p:childTnLst>
                              <p:par>
                                <p:cTn id="60" presetID="22" presetClass="entr" presetSubtype="4" fill="hold" grpId="0" nodeType="afterEffect" nodePh="1">
                                  <p:stCondLst>
                                    <p:cond delay="0"/>
                                  </p:stCondLst>
                                  <p:endCondLst>
                                    <p:cond evt="begin" delay="0">
                                      <p:tn val="60"/>
                                    </p:cond>
                                  </p:endCondLst>
                                  <p:childTnLst>
                                    <p:set>
                                      <p:cBhvr>
                                        <p:cTn id="61" dur="1" fill="hold">
                                          <p:stCondLst>
                                            <p:cond delay="0"/>
                                          </p:stCondLst>
                                        </p:cTn>
                                        <p:tgtEl>
                                          <p:spTgt spid="51">
                                            <p:txEl>
                                              <p:pRg st="0" end="0"/>
                                            </p:txEl>
                                          </p:spTgt>
                                        </p:tgtEl>
                                        <p:attrNameLst>
                                          <p:attrName>style.visibility</p:attrName>
                                        </p:attrNameLst>
                                      </p:cBhvr>
                                      <p:to>
                                        <p:strVal val="visible"/>
                                      </p:to>
                                    </p:set>
                                    <p:animEffect transition="in" filter="wipe(down)">
                                      <p:cBhvr>
                                        <p:cTn id="62" dur="500"/>
                                        <p:tgtEl>
                                          <p:spTgt spid="51">
                                            <p:txEl>
                                              <p:pRg st="0" end="0"/>
                                            </p:txEl>
                                          </p:spTgt>
                                        </p:tgtEl>
                                      </p:cBhvr>
                                    </p:animEffect>
                                  </p:childTnLst>
                                </p:cTn>
                              </p:par>
                            </p:childTnLst>
                          </p:cTn>
                        </p:par>
                        <p:par>
                          <p:cTn id="63" fill="hold">
                            <p:stCondLst>
                              <p:cond delay="6500"/>
                            </p:stCondLst>
                            <p:childTnLst>
                              <p:par>
                                <p:cTn id="64" presetID="2" presetClass="entr" presetSubtype="4" accel="50000" decel="5000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1+#ppt_h/2"/>
                                          </p:val>
                                        </p:tav>
                                        <p:tav tm="100000">
                                          <p:val>
                                            <p:strVal val="#ppt_y"/>
                                          </p:val>
                                        </p:tav>
                                      </p:tavLst>
                                    </p:anim>
                                  </p:childTnLst>
                                </p:cTn>
                              </p:par>
                            </p:childTnLst>
                          </p:cTn>
                        </p:par>
                        <p:par>
                          <p:cTn id="68" fill="hold">
                            <p:stCondLst>
                              <p:cond delay="7000"/>
                            </p:stCondLst>
                            <p:childTnLst>
                              <p:par>
                                <p:cTn id="69" presetID="12" presetClass="entr" presetSubtype="4"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slide(fromBottom)">
                                      <p:cBhvr>
                                        <p:cTn id="71" dur="500"/>
                                        <p:tgtEl>
                                          <p:spTgt spid="19"/>
                                        </p:tgtEl>
                                      </p:cBhvr>
                                    </p:animEffect>
                                  </p:childTnLst>
                                </p:cTn>
                              </p:par>
                            </p:childTnLst>
                          </p:cTn>
                        </p:par>
                        <p:par>
                          <p:cTn id="72" fill="hold">
                            <p:stCondLst>
                              <p:cond delay="7500"/>
                            </p:stCondLst>
                            <p:childTnLst>
                              <p:par>
                                <p:cTn id="73" presetID="22" presetClass="entr" presetSubtype="4" fill="hold" grpId="0" nodeType="afterEffect" nodePh="1">
                                  <p:stCondLst>
                                    <p:cond delay="0"/>
                                  </p:stCondLst>
                                  <p:endCondLst>
                                    <p:cond evt="begin" delay="0">
                                      <p:tn val="73"/>
                                    </p:cond>
                                  </p:endCondLst>
                                  <p:childTnLst>
                                    <p:set>
                                      <p:cBhvr>
                                        <p:cTn id="74" dur="1" fill="hold">
                                          <p:stCondLst>
                                            <p:cond delay="0"/>
                                          </p:stCondLst>
                                        </p:cTn>
                                        <p:tgtEl>
                                          <p:spTgt spid="21">
                                            <p:txEl>
                                              <p:pRg st="0" end="0"/>
                                            </p:txEl>
                                          </p:spTgt>
                                        </p:tgtEl>
                                        <p:attrNameLst>
                                          <p:attrName>style.visibility</p:attrName>
                                        </p:attrNameLst>
                                      </p:cBhvr>
                                      <p:to>
                                        <p:strVal val="visible"/>
                                      </p:to>
                                    </p:set>
                                    <p:animEffect transition="in" filter="wipe(down)">
                                      <p:cBhvr>
                                        <p:cTn id="75" dur="500"/>
                                        <p:tgtEl>
                                          <p:spTgt spid="21">
                                            <p:txEl>
                                              <p:pRg st="0" end="0"/>
                                            </p:txEl>
                                          </p:spTgt>
                                        </p:tgtEl>
                                      </p:cBhvr>
                                    </p:animEffect>
                                  </p:childTnLst>
                                </p:cTn>
                              </p:par>
                            </p:childTnLst>
                          </p:cTn>
                        </p:par>
                        <p:par>
                          <p:cTn id="76" fill="hold">
                            <p:stCondLst>
                              <p:cond delay="8000"/>
                            </p:stCondLst>
                            <p:childTnLst>
                              <p:par>
                                <p:cTn id="77" presetID="2" presetClass="entr" presetSubtype="4" accel="50000" decel="5000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ppt_x"/>
                                          </p:val>
                                        </p:tav>
                                        <p:tav tm="100000">
                                          <p:val>
                                            <p:strVal val="#ppt_x"/>
                                          </p:val>
                                        </p:tav>
                                      </p:tavLst>
                                    </p:anim>
                                    <p:anim calcmode="lin" valueType="num">
                                      <p:cBhvr additive="base">
                                        <p:cTn id="80" dur="500" fill="hold"/>
                                        <p:tgtEl>
                                          <p:spTgt spid="23"/>
                                        </p:tgtEl>
                                        <p:attrNameLst>
                                          <p:attrName>ppt_y</p:attrName>
                                        </p:attrNameLst>
                                      </p:cBhvr>
                                      <p:tavLst>
                                        <p:tav tm="0">
                                          <p:val>
                                            <p:strVal val="1+#ppt_h/2"/>
                                          </p:val>
                                        </p:tav>
                                        <p:tav tm="100000">
                                          <p:val>
                                            <p:strVal val="#ppt_y"/>
                                          </p:val>
                                        </p:tav>
                                      </p:tavLst>
                                    </p:anim>
                                  </p:childTnLst>
                                </p:cTn>
                              </p:par>
                            </p:childTnLst>
                          </p:cTn>
                        </p:par>
                        <p:par>
                          <p:cTn id="81" fill="hold">
                            <p:stCondLst>
                              <p:cond delay="8500"/>
                            </p:stCondLst>
                            <p:childTnLst>
                              <p:par>
                                <p:cTn id="82" presetID="12" presetClass="entr" presetSubtype="4" fill="hold" grpId="0" nodeType="after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slide(fromBottom)">
                                      <p:cBhvr>
                                        <p:cTn id="84" dur="500"/>
                                        <p:tgtEl>
                                          <p:spTgt spid="22"/>
                                        </p:tgtEl>
                                      </p:cBhvr>
                                    </p:animEffect>
                                  </p:childTnLst>
                                </p:cTn>
                              </p:par>
                            </p:childTnLst>
                          </p:cTn>
                        </p:par>
                        <p:par>
                          <p:cTn id="85" fill="hold">
                            <p:stCondLst>
                              <p:cond delay="9000"/>
                            </p:stCondLst>
                            <p:childTnLst>
                              <p:par>
                                <p:cTn id="86" presetID="22" presetClass="entr" presetSubtype="4" fill="hold" grpId="0" nodeType="afterEffect" nodePh="1">
                                  <p:stCondLst>
                                    <p:cond delay="0"/>
                                  </p:stCondLst>
                                  <p:endCondLst>
                                    <p:cond evt="begin" delay="0">
                                      <p:tn val="86"/>
                                    </p:cond>
                                  </p:endCondLst>
                                  <p:childTnLst>
                                    <p:set>
                                      <p:cBhvr>
                                        <p:cTn id="87" dur="1" fill="hold">
                                          <p:stCondLst>
                                            <p:cond delay="0"/>
                                          </p:stCondLst>
                                        </p:cTn>
                                        <p:tgtEl>
                                          <p:spTgt spid="24">
                                            <p:txEl>
                                              <p:pRg st="0" end="0"/>
                                            </p:txEl>
                                          </p:spTgt>
                                        </p:tgtEl>
                                        <p:attrNameLst>
                                          <p:attrName>style.visibility</p:attrName>
                                        </p:attrNameLst>
                                      </p:cBhvr>
                                      <p:to>
                                        <p:strVal val="visible"/>
                                      </p:to>
                                    </p:set>
                                    <p:animEffect transition="in" filter="wipe(down)">
                                      <p:cBhvr>
                                        <p:cTn id="88" dur="500"/>
                                        <p:tgtEl>
                                          <p:spTgt spid="24">
                                            <p:txEl>
                                              <p:pRg st="0" end="0"/>
                                            </p:txEl>
                                          </p:spTgt>
                                        </p:tgtEl>
                                      </p:cBhvr>
                                    </p:animEffect>
                                  </p:childTnLst>
                                </p:cTn>
                              </p:par>
                            </p:childTnLst>
                          </p:cTn>
                        </p:par>
                        <p:par>
                          <p:cTn id="89" fill="hold">
                            <p:stCondLst>
                              <p:cond delay="9500"/>
                            </p:stCondLst>
                            <p:childTnLst>
                              <p:par>
                                <p:cTn id="90" presetID="2" presetClass="entr" presetSubtype="4" accel="50000" decel="50000" fill="hold" grpId="0" nodeType="afterEffect">
                                  <p:stCondLst>
                                    <p:cond delay="0"/>
                                  </p:stCondLst>
                                  <p:childTnLst>
                                    <p:set>
                                      <p:cBhvr>
                                        <p:cTn id="91" dur="1" fill="hold">
                                          <p:stCondLst>
                                            <p:cond delay="0"/>
                                          </p:stCondLst>
                                        </p:cTn>
                                        <p:tgtEl>
                                          <p:spTgt spid="32"/>
                                        </p:tgtEl>
                                        <p:attrNameLst>
                                          <p:attrName>style.visibility</p:attrName>
                                        </p:attrNameLst>
                                      </p:cBhvr>
                                      <p:to>
                                        <p:strVal val="visible"/>
                                      </p:to>
                                    </p:set>
                                    <p:anim calcmode="lin" valueType="num">
                                      <p:cBhvr additive="base">
                                        <p:cTn id="92" dur="500" fill="hold"/>
                                        <p:tgtEl>
                                          <p:spTgt spid="32"/>
                                        </p:tgtEl>
                                        <p:attrNameLst>
                                          <p:attrName>ppt_x</p:attrName>
                                        </p:attrNameLst>
                                      </p:cBhvr>
                                      <p:tavLst>
                                        <p:tav tm="0">
                                          <p:val>
                                            <p:strVal val="#ppt_x"/>
                                          </p:val>
                                        </p:tav>
                                        <p:tav tm="100000">
                                          <p:val>
                                            <p:strVal val="#ppt_x"/>
                                          </p:val>
                                        </p:tav>
                                      </p:tavLst>
                                    </p:anim>
                                    <p:anim calcmode="lin" valueType="num">
                                      <p:cBhvr additive="base">
                                        <p:cTn id="93" dur="500" fill="hold"/>
                                        <p:tgtEl>
                                          <p:spTgt spid="32"/>
                                        </p:tgtEl>
                                        <p:attrNameLst>
                                          <p:attrName>ppt_y</p:attrName>
                                        </p:attrNameLst>
                                      </p:cBhvr>
                                      <p:tavLst>
                                        <p:tav tm="0">
                                          <p:val>
                                            <p:strVal val="1+#ppt_h/2"/>
                                          </p:val>
                                        </p:tav>
                                        <p:tav tm="100000">
                                          <p:val>
                                            <p:strVal val="#ppt_y"/>
                                          </p:val>
                                        </p:tav>
                                      </p:tavLst>
                                    </p:anim>
                                  </p:childTnLst>
                                </p:cTn>
                              </p:par>
                            </p:childTnLst>
                          </p:cTn>
                        </p:par>
                        <p:par>
                          <p:cTn id="94" fill="hold">
                            <p:stCondLst>
                              <p:cond delay="10000"/>
                            </p:stCondLst>
                            <p:childTnLst>
                              <p:par>
                                <p:cTn id="95" presetID="12" presetClass="entr" presetSubtype="4" fill="hold" grpId="0" nodeType="after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slide(fromBottom)">
                                      <p:cBhvr>
                                        <p:cTn id="97" dur="500"/>
                                        <p:tgtEl>
                                          <p:spTgt spid="25"/>
                                        </p:tgtEl>
                                      </p:cBhvr>
                                    </p:animEffect>
                                  </p:childTnLst>
                                </p:cTn>
                              </p:par>
                            </p:childTnLst>
                          </p:cTn>
                        </p:par>
                        <p:par>
                          <p:cTn id="98" fill="hold">
                            <p:stCondLst>
                              <p:cond delay="10500"/>
                            </p:stCondLst>
                            <p:childTnLst>
                              <p:par>
                                <p:cTn id="99" presetID="22" presetClass="entr" presetSubtype="4" fill="hold" grpId="0" nodeType="afterEffect" nodePh="1">
                                  <p:stCondLst>
                                    <p:cond delay="0"/>
                                  </p:stCondLst>
                                  <p:endCondLst>
                                    <p:cond evt="begin" delay="0">
                                      <p:tn val="99"/>
                                    </p:cond>
                                  </p:endCondLst>
                                  <p:childTnLst>
                                    <p:set>
                                      <p:cBhvr>
                                        <p:cTn id="100" dur="1" fill="hold">
                                          <p:stCondLst>
                                            <p:cond delay="0"/>
                                          </p:stCondLst>
                                        </p:cTn>
                                        <p:tgtEl>
                                          <p:spTgt spid="36">
                                            <p:txEl>
                                              <p:pRg st="0" end="0"/>
                                            </p:txEl>
                                          </p:spTgt>
                                        </p:tgtEl>
                                        <p:attrNameLst>
                                          <p:attrName>style.visibility</p:attrName>
                                        </p:attrNameLst>
                                      </p:cBhvr>
                                      <p:to>
                                        <p:strVal val="visible"/>
                                      </p:to>
                                    </p:set>
                                    <p:animEffect transition="in" filter="wipe(down)">
                                      <p:cBhvr>
                                        <p:cTn id="101"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6" grpId="0" animBg="1"/>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3" grpId="0" animBg="1"/>
      <p:bldP spid="34" grpId="0" animBg="1"/>
      <p:bldP spid="3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Effect transition="in" filter="wipe(down)">
                      <p:cBhvr>
                        <p:cTn dur="500"/>
                        <p:tgtEl>
                          <p:spTgt spid="35"/>
                        </p:tgtEl>
                      </p:cBhvr>
                    </p:animEffect>
                  </p:childTnLst>
                </p:cTn>
              </p:par>
            </p:tnLst>
          </p:tmpl>
        </p:tmplLst>
      </p:bldP>
      <p:bldP spid="46" grpId="0" animBg="1"/>
      <p:bldP spid="4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49" grpId="0" animBg="1"/>
      <p:bldP spid="50" grpId="0" animBg="1"/>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19" grpId="0" animBg="1"/>
      <p:bldP spid="20" grpId="0" animBg="1"/>
      <p:bldP spid="2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Effect transition="in" filter="wipe(down)">
                      <p:cBhvr>
                        <p:cTn dur="500"/>
                        <p:tgtEl>
                          <p:spTgt spid="21"/>
                        </p:tgtEl>
                      </p:cBhvr>
                    </p:animEffect>
                  </p:childTnLst>
                </p:cTn>
              </p:par>
            </p:tnLst>
          </p:tmpl>
        </p:tmplLst>
      </p:bldP>
      <p:bldP spid="22" grpId="0" animBg="1"/>
      <p:bldP spid="23" grpId="0" animBg="1"/>
      <p:bldP spid="2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4"/>
                        </p:tgtEl>
                        <p:attrNameLst>
                          <p:attrName>style.visibility</p:attrName>
                        </p:attrNameLst>
                      </p:cBhvr>
                      <p:to>
                        <p:strVal val="visible"/>
                      </p:to>
                    </p:set>
                    <p:animEffect transition="in" filter="wipe(down)">
                      <p:cBhvr>
                        <p:cTn dur="500"/>
                        <p:tgtEl>
                          <p:spTgt spid="24"/>
                        </p:tgtEl>
                      </p:cBhvr>
                    </p:animEffect>
                  </p:childTnLst>
                </p:cTn>
              </p:par>
            </p:tnLst>
          </p:tmpl>
        </p:tmplLst>
      </p:bldP>
      <p:bldP spid="25" grpId="0" animBg="1"/>
      <p:bldP spid="32" grpId="0" animBg="1"/>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2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3" name="Rectangle 32"/>
          <p:cNvSpPr/>
          <p:nvPr userDrawn="1"/>
        </p:nvSpPr>
        <p:spPr>
          <a:xfrm>
            <a:off x="722579" y="3354512"/>
            <a:ext cx="2658930" cy="51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4" name="Picture Placeholder 7"/>
          <p:cNvSpPr>
            <a:spLocks noGrp="1"/>
          </p:cNvSpPr>
          <p:nvPr>
            <p:ph type="pic" sz="quarter" idx="18" hasCustomPrompt="1"/>
          </p:nvPr>
        </p:nvSpPr>
        <p:spPr>
          <a:xfrm>
            <a:off x="722579" y="1567292"/>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840493" y="3482490"/>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19" name="Rectangle 18"/>
          <p:cNvSpPr/>
          <p:nvPr userDrawn="1"/>
        </p:nvSpPr>
        <p:spPr>
          <a:xfrm>
            <a:off x="722579" y="5802596"/>
            <a:ext cx="2658930" cy="5181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20" name="Picture Placeholder 7"/>
          <p:cNvSpPr>
            <a:spLocks noGrp="1"/>
          </p:cNvSpPr>
          <p:nvPr>
            <p:ph type="pic" sz="quarter" idx="32" hasCustomPrompt="1"/>
          </p:nvPr>
        </p:nvSpPr>
        <p:spPr>
          <a:xfrm>
            <a:off x="727186" y="4015376"/>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21" name="Text Placeholder 3"/>
          <p:cNvSpPr>
            <a:spLocks noGrp="1"/>
          </p:cNvSpPr>
          <p:nvPr>
            <p:ph type="body" sz="half" idx="33"/>
          </p:nvPr>
        </p:nvSpPr>
        <p:spPr>
          <a:xfrm>
            <a:off x="845099" y="5930574"/>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9" name="Rectangle 28"/>
          <p:cNvSpPr/>
          <p:nvPr userDrawn="1"/>
        </p:nvSpPr>
        <p:spPr>
          <a:xfrm>
            <a:off x="3483308" y="3354512"/>
            <a:ext cx="2658930" cy="518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0" name="Picture Placeholder 7"/>
          <p:cNvSpPr>
            <a:spLocks noGrp="1"/>
          </p:cNvSpPr>
          <p:nvPr>
            <p:ph type="pic" sz="quarter" idx="34" hasCustomPrompt="1"/>
          </p:nvPr>
        </p:nvSpPr>
        <p:spPr>
          <a:xfrm>
            <a:off x="3487915" y="1567292"/>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1" name="Text Placeholder 3"/>
          <p:cNvSpPr>
            <a:spLocks noGrp="1"/>
          </p:cNvSpPr>
          <p:nvPr>
            <p:ph type="body" sz="half" idx="35"/>
          </p:nvPr>
        </p:nvSpPr>
        <p:spPr>
          <a:xfrm>
            <a:off x="3605828" y="3482490"/>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37" name="Rectangle 36"/>
          <p:cNvSpPr/>
          <p:nvPr userDrawn="1"/>
        </p:nvSpPr>
        <p:spPr>
          <a:xfrm>
            <a:off x="3483308" y="5802596"/>
            <a:ext cx="2658930" cy="5181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38" name="Picture Placeholder 7"/>
          <p:cNvSpPr>
            <a:spLocks noGrp="1"/>
          </p:cNvSpPr>
          <p:nvPr>
            <p:ph type="pic" sz="quarter" idx="36" hasCustomPrompt="1"/>
          </p:nvPr>
        </p:nvSpPr>
        <p:spPr>
          <a:xfrm>
            <a:off x="3487915" y="4015376"/>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9" name="Text Placeholder 3"/>
          <p:cNvSpPr>
            <a:spLocks noGrp="1"/>
          </p:cNvSpPr>
          <p:nvPr>
            <p:ph type="body" sz="half" idx="37"/>
          </p:nvPr>
        </p:nvSpPr>
        <p:spPr>
          <a:xfrm>
            <a:off x="3605828" y="5930574"/>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0" name="Rectangle 39"/>
          <p:cNvSpPr/>
          <p:nvPr userDrawn="1"/>
        </p:nvSpPr>
        <p:spPr>
          <a:xfrm>
            <a:off x="6254246" y="3354512"/>
            <a:ext cx="2658930" cy="518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41" name="Picture Placeholder 7"/>
          <p:cNvSpPr>
            <a:spLocks noGrp="1"/>
          </p:cNvSpPr>
          <p:nvPr>
            <p:ph type="pic" sz="quarter" idx="38" hasCustomPrompt="1"/>
          </p:nvPr>
        </p:nvSpPr>
        <p:spPr>
          <a:xfrm>
            <a:off x="6258852" y="1567292"/>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39"/>
          </p:nvPr>
        </p:nvSpPr>
        <p:spPr>
          <a:xfrm>
            <a:off x="6376765" y="3482490"/>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3" name="Rectangle 42"/>
          <p:cNvSpPr/>
          <p:nvPr userDrawn="1"/>
        </p:nvSpPr>
        <p:spPr>
          <a:xfrm>
            <a:off x="6254246" y="5802596"/>
            <a:ext cx="2658930" cy="51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44" name="Picture Placeholder 7"/>
          <p:cNvSpPr>
            <a:spLocks noGrp="1"/>
          </p:cNvSpPr>
          <p:nvPr>
            <p:ph type="pic" sz="quarter" idx="40" hasCustomPrompt="1"/>
          </p:nvPr>
        </p:nvSpPr>
        <p:spPr>
          <a:xfrm>
            <a:off x="6258852" y="4015376"/>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5" name="Text Placeholder 3"/>
          <p:cNvSpPr>
            <a:spLocks noGrp="1"/>
          </p:cNvSpPr>
          <p:nvPr>
            <p:ph type="body" sz="half" idx="41"/>
          </p:nvPr>
        </p:nvSpPr>
        <p:spPr>
          <a:xfrm>
            <a:off x="6376765" y="5930574"/>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52" name="Rectangle 51"/>
          <p:cNvSpPr/>
          <p:nvPr userDrawn="1"/>
        </p:nvSpPr>
        <p:spPr>
          <a:xfrm>
            <a:off x="9000090" y="3354512"/>
            <a:ext cx="2658930" cy="5181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3" name="Picture Placeholder 7"/>
          <p:cNvSpPr>
            <a:spLocks noGrp="1"/>
          </p:cNvSpPr>
          <p:nvPr>
            <p:ph type="pic" sz="quarter" idx="42" hasCustomPrompt="1"/>
          </p:nvPr>
        </p:nvSpPr>
        <p:spPr>
          <a:xfrm>
            <a:off x="9004696" y="1567292"/>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4" name="Text Placeholder 3"/>
          <p:cNvSpPr>
            <a:spLocks noGrp="1"/>
          </p:cNvSpPr>
          <p:nvPr>
            <p:ph type="body" sz="half" idx="43"/>
          </p:nvPr>
        </p:nvSpPr>
        <p:spPr>
          <a:xfrm>
            <a:off x="9122610" y="3482490"/>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55" name="Rectangle 54"/>
          <p:cNvSpPr/>
          <p:nvPr userDrawn="1"/>
        </p:nvSpPr>
        <p:spPr>
          <a:xfrm>
            <a:off x="9000090" y="5802596"/>
            <a:ext cx="2658930" cy="518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6" name="Picture Placeholder 7"/>
          <p:cNvSpPr>
            <a:spLocks noGrp="1"/>
          </p:cNvSpPr>
          <p:nvPr>
            <p:ph type="pic" sz="quarter" idx="44" hasCustomPrompt="1"/>
          </p:nvPr>
        </p:nvSpPr>
        <p:spPr>
          <a:xfrm>
            <a:off x="9004696" y="4015376"/>
            <a:ext cx="2649717" cy="178033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7" name="Text Placeholder 3"/>
          <p:cNvSpPr>
            <a:spLocks noGrp="1"/>
          </p:cNvSpPr>
          <p:nvPr>
            <p:ph type="body" sz="half" idx="45"/>
          </p:nvPr>
        </p:nvSpPr>
        <p:spPr>
          <a:xfrm>
            <a:off x="9122610" y="5930574"/>
            <a:ext cx="2413893"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385235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slide(fromBottom)">
                                      <p:cBhvr>
                                        <p:cTn id="20" dur="500"/>
                                        <p:tgtEl>
                                          <p:spTgt spid="33"/>
                                        </p:tgtEl>
                                      </p:cBhvr>
                                    </p:animEffect>
                                  </p:childTnLst>
                                </p:cTn>
                              </p:par>
                            </p:childTnLst>
                          </p:cTn>
                        </p:par>
                        <p:par>
                          <p:cTn id="21" fill="hold">
                            <p:stCondLst>
                              <p:cond delay="2000"/>
                            </p:stCondLst>
                            <p:childTnLst>
                              <p:par>
                                <p:cTn id="22" presetID="22" presetClass="entr" presetSubtype="4" fill="hold" grpId="0" nodeType="afterEffect" nodePh="1">
                                  <p:stCondLst>
                                    <p:cond delay="0"/>
                                  </p:stCondLst>
                                  <p:endCondLst>
                                    <p:cond evt="begin" delay="0">
                                      <p:tn val="22"/>
                                    </p:cond>
                                  </p:endCondLst>
                                  <p:childTnLst>
                                    <p:set>
                                      <p:cBhvr>
                                        <p:cTn id="23" dur="1" fill="hold">
                                          <p:stCondLst>
                                            <p:cond delay="0"/>
                                          </p:stCondLst>
                                        </p:cTn>
                                        <p:tgtEl>
                                          <p:spTgt spid="35">
                                            <p:txEl>
                                              <p:pRg st="0" end="0"/>
                                            </p:txEl>
                                          </p:spTgt>
                                        </p:tgtEl>
                                        <p:attrNameLst>
                                          <p:attrName>style.visibility</p:attrName>
                                        </p:attrNameLst>
                                      </p:cBhvr>
                                      <p:to>
                                        <p:strVal val="visible"/>
                                      </p:to>
                                    </p:set>
                                    <p:animEffect transition="in" filter="wipe(down)">
                                      <p:cBhvr>
                                        <p:cTn id="24" dur="500"/>
                                        <p:tgtEl>
                                          <p:spTgt spid="35">
                                            <p:txEl>
                                              <p:pRg st="0" end="0"/>
                                            </p:txEl>
                                          </p:spTgt>
                                        </p:tgtEl>
                                      </p:cBhvr>
                                    </p:animEffect>
                                  </p:childTnLst>
                                </p:cTn>
                              </p:par>
                            </p:childTnLst>
                          </p:cTn>
                        </p:par>
                        <p:par>
                          <p:cTn id="25" fill="hold">
                            <p:stCondLst>
                              <p:cond delay="2500"/>
                            </p:stCondLst>
                            <p:childTnLst>
                              <p:par>
                                <p:cTn id="26" presetID="2" presetClass="entr" presetSubtype="4" accel="50000" decel="5000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ppt_x"/>
                                          </p:val>
                                        </p:tav>
                                        <p:tav tm="100000">
                                          <p:val>
                                            <p:strVal val="#ppt_x"/>
                                          </p:val>
                                        </p:tav>
                                      </p:tavLst>
                                    </p:anim>
                                    <p:anim calcmode="lin" valueType="num">
                                      <p:cBhvr additive="base">
                                        <p:cTn id="29" dur="500" fill="hold"/>
                                        <p:tgtEl>
                                          <p:spTgt spid="20"/>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12" presetClass="entr" presetSubtype="4"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slide(fromBottom)">
                                      <p:cBhvr>
                                        <p:cTn id="33" dur="500"/>
                                        <p:tgtEl>
                                          <p:spTgt spid="19"/>
                                        </p:tgtEl>
                                      </p:cBhvr>
                                    </p:animEffect>
                                  </p:childTnLst>
                                </p:cTn>
                              </p:par>
                            </p:childTnLst>
                          </p:cTn>
                        </p:par>
                        <p:par>
                          <p:cTn id="34" fill="hold">
                            <p:stCondLst>
                              <p:cond delay="3500"/>
                            </p:stCondLst>
                            <p:childTnLst>
                              <p:par>
                                <p:cTn id="35" presetID="22" presetClass="entr" presetSubtype="4" fill="hold" grpId="0" nodeType="afterEffect" nodePh="1">
                                  <p:stCondLst>
                                    <p:cond delay="0"/>
                                  </p:stCondLst>
                                  <p:endCondLst>
                                    <p:cond evt="begin" delay="0">
                                      <p:tn val="35"/>
                                    </p:cond>
                                  </p:end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wipe(down)">
                                      <p:cBhvr>
                                        <p:cTn id="37" dur="500"/>
                                        <p:tgtEl>
                                          <p:spTgt spid="21">
                                            <p:txEl>
                                              <p:pRg st="0" end="0"/>
                                            </p:txEl>
                                          </p:spTgt>
                                        </p:tgtEl>
                                      </p:cBhvr>
                                    </p:animEffect>
                                  </p:childTnLst>
                                </p:cTn>
                              </p:par>
                            </p:childTnLst>
                          </p:cTn>
                        </p:par>
                        <p:par>
                          <p:cTn id="38" fill="hold">
                            <p:stCondLst>
                              <p:cond delay="4000"/>
                            </p:stCondLst>
                            <p:childTnLst>
                              <p:par>
                                <p:cTn id="39" presetID="2" presetClass="entr" presetSubtype="4" accel="50000" decel="50000"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ppt_x"/>
                                          </p:val>
                                        </p:tav>
                                        <p:tav tm="100000">
                                          <p:val>
                                            <p:strVal val="#ppt_x"/>
                                          </p:val>
                                        </p:tav>
                                      </p:tavLst>
                                    </p:anim>
                                    <p:anim calcmode="lin" valueType="num">
                                      <p:cBhvr additive="base">
                                        <p:cTn id="42" dur="500" fill="hold"/>
                                        <p:tgtEl>
                                          <p:spTgt spid="30"/>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12" presetClass="entr" presetSubtype="4"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slide(fromBottom)">
                                      <p:cBhvr>
                                        <p:cTn id="46" dur="500"/>
                                        <p:tgtEl>
                                          <p:spTgt spid="29"/>
                                        </p:tgtEl>
                                      </p:cBhvr>
                                    </p:animEffect>
                                  </p:childTnLst>
                                </p:cTn>
                              </p:par>
                            </p:childTnLst>
                          </p:cTn>
                        </p:par>
                        <p:par>
                          <p:cTn id="47" fill="hold">
                            <p:stCondLst>
                              <p:cond delay="5000"/>
                            </p:stCondLst>
                            <p:childTnLst>
                              <p:par>
                                <p:cTn id="48" presetID="22" presetClass="entr" presetSubtype="4" fill="hold" grpId="0" nodeType="afterEffect" nodePh="1">
                                  <p:stCondLst>
                                    <p:cond delay="0"/>
                                  </p:stCondLst>
                                  <p:endCondLst>
                                    <p:cond evt="begin" delay="0">
                                      <p:tn val="48"/>
                                    </p:cond>
                                  </p:end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wipe(down)">
                                      <p:cBhvr>
                                        <p:cTn id="50" dur="500"/>
                                        <p:tgtEl>
                                          <p:spTgt spid="31">
                                            <p:txEl>
                                              <p:pRg st="0" end="0"/>
                                            </p:txEl>
                                          </p:spTgt>
                                        </p:tgtEl>
                                      </p:cBhvr>
                                    </p:animEffect>
                                  </p:childTnLst>
                                </p:cTn>
                              </p:par>
                            </p:childTnLst>
                          </p:cTn>
                        </p:par>
                        <p:par>
                          <p:cTn id="51" fill="hold">
                            <p:stCondLst>
                              <p:cond delay="5500"/>
                            </p:stCondLst>
                            <p:childTnLst>
                              <p:par>
                                <p:cTn id="52" presetID="2" presetClass="entr" presetSubtype="4" accel="50000" decel="5000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 calcmode="lin" valueType="num">
                                      <p:cBhvr additive="base">
                                        <p:cTn id="54" dur="500" fill="hold"/>
                                        <p:tgtEl>
                                          <p:spTgt spid="38"/>
                                        </p:tgtEl>
                                        <p:attrNameLst>
                                          <p:attrName>ppt_x</p:attrName>
                                        </p:attrNameLst>
                                      </p:cBhvr>
                                      <p:tavLst>
                                        <p:tav tm="0">
                                          <p:val>
                                            <p:strVal val="#ppt_x"/>
                                          </p:val>
                                        </p:tav>
                                        <p:tav tm="100000">
                                          <p:val>
                                            <p:strVal val="#ppt_x"/>
                                          </p:val>
                                        </p:tav>
                                      </p:tavLst>
                                    </p:anim>
                                    <p:anim calcmode="lin" valueType="num">
                                      <p:cBhvr additive="base">
                                        <p:cTn id="55" dur="500" fill="hold"/>
                                        <p:tgtEl>
                                          <p:spTgt spid="38"/>
                                        </p:tgtEl>
                                        <p:attrNameLst>
                                          <p:attrName>ppt_y</p:attrName>
                                        </p:attrNameLst>
                                      </p:cBhvr>
                                      <p:tavLst>
                                        <p:tav tm="0">
                                          <p:val>
                                            <p:strVal val="1+#ppt_h/2"/>
                                          </p:val>
                                        </p:tav>
                                        <p:tav tm="100000">
                                          <p:val>
                                            <p:strVal val="#ppt_y"/>
                                          </p:val>
                                        </p:tav>
                                      </p:tavLst>
                                    </p:anim>
                                  </p:childTnLst>
                                </p:cTn>
                              </p:par>
                            </p:childTnLst>
                          </p:cTn>
                        </p:par>
                        <p:par>
                          <p:cTn id="56" fill="hold">
                            <p:stCondLst>
                              <p:cond delay="6000"/>
                            </p:stCondLst>
                            <p:childTnLst>
                              <p:par>
                                <p:cTn id="57" presetID="12" presetClass="entr" presetSubtype="4"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slide(fromBottom)">
                                      <p:cBhvr>
                                        <p:cTn id="59" dur="500"/>
                                        <p:tgtEl>
                                          <p:spTgt spid="37"/>
                                        </p:tgtEl>
                                      </p:cBhvr>
                                    </p:animEffect>
                                  </p:childTnLst>
                                </p:cTn>
                              </p:par>
                            </p:childTnLst>
                          </p:cTn>
                        </p:par>
                        <p:par>
                          <p:cTn id="60" fill="hold">
                            <p:stCondLst>
                              <p:cond delay="6500"/>
                            </p:stCondLst>
                            <p:childTnLst>
                              <p:par>
                                <p:cTn id="61" presetID="22" presetClass="entr" presetSubtype="4" fill="hold" grpId="0" nodeType="afterEffect" nodePh="1">
                                  <p:stCondLst>
                                    <p:cond delay="0"/>
                                  </p:stCondLst>
                                  <p:endCondLst>
                                    <p:cond evt="begin" delay="0">
                                      <p:tn val="61"/>
                                    </p:cond>
                                  </p:endCondLst>
                                  <p:childTnLst>
                                    <p:set>
                                      <p:cBhvr>
                                        <p:cTn id="62" dur="1" fill="hold">
                                          <p:stCondLst>
                                            <p:cond delay="0"/>
                                          </p:stCondLst>
                                        </p:cTn>
                                        <p:tgtEl>
                                          <p:spTgt spid="39">
                                            <p:txEl>
                                              <p:pRg st="0" end="0"/>
                                            </p:txEl>
                                          </p:spTgt>
                                        </p:tgtEl>
                                        <p:attrNameLst>
                                          <p:attrName>style.visibility</p:attrName>
                                        </p:attrNameLst>
                                      </p:cBhvr>
                                      <p:to>
                                        <p:strVal val="visible"/>
                                      </p:to>
                                    </p:set>
                                    <p:animEffect transition="in" filter="wipe(down)">
                                      <p:cBhvr>
                                        <p:cTn id="63" dur="500"/>
                                        <p:tgtEl>
                                          <p:spTgt spid="39">
                                            <p:txEl>
                                              <p:pRg st="0" end="0"/>
                                            </p:txEl>
                                          </p:spTgt>
                                        </p:tgtEl>
                                      </p:cBhvr>
                                    </p:animEffect>
                                  </p:childTnLst>
                                </p:cTn>
                              </p:par>
                            </p:childTnLst>
                          </p:cTn>
                        </p:par>
                        <p:par>
                          <p:cTn id="64" fill="hold">
                            <p:stCondLst>
                              <p:cond delay="7000"/>
                            </p:stCondLst>
                            <p:childTnLst>
                              <p:par>
                                <p:cTn id="65" presetID="2" presetClass="entr" presetSubtype="4" accel="50000" decel="50000"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ppt_x"/>
                                          </p:val>
                                        </p:tav>
                                        <p:tav tm="100000">
                                          <p:val>
                                            <p:strVal val="#ppt_x"/>
                                          </p:val>
                                        </p:tav>
                                      </p:tavLst>
                                    </p:anim>
                                    <p:anim calcmode="lin" valueType="num">
                                      <p:cBhvr additive="base">
                                        <p:cTn id="68" dur="500" fill="hold"/>
                                        <p:tgtEl>
                                          <p:spTgt spid="41"/>
                                        </p:tgtEl>
                                        <p:attrNameLst>
                                          <p:attrName>ppt_y</p:attrName>
                                        </p:attrNameLst>
                                      </p:cBhvr>
                                      <p:tavLst>
                                        <p:tav tm="0">
                                          <p:val>
                                            <p:strVal val="1+#ppt_h/2"/>
                                          </p:val>
                                        </p:tav>
                                        <p:tav tm="100000">
                                          <p:val>
                                            <p:strVal val="#ppt_y"/>
                                          </p:val>
                                        </p:tav>
                                      </p:tavLst>
                                    </p:anim>
                                  </p:childTnLst>
                                </p:cTn>
                              </p:par>
                            </p:childTnLst>
                          </p:cTn>
                        </p:par>
                        <p:par>
                          <p:cTn id="69" fill="hold">
                            <p:stCondLst>
                              <p:cond delay="7500"/>
                            </p:stCondLst>
                            <p:childTnLst>
                              <p:par>
                                <p:cTn id="70" presetID="12" presetClass="entr" presetSubtype="4"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slide(fromBottom)">
                                      <p:cBhvr>
                                        <p:cTn id="72" dur="500"/>
                                        <p:tgtEl>
                                          <p:spTgt spid="40"/>
                                        </p:tgtEl>
                                      </p:cBhvr>
                                    </p:animEffect>
                                  </p:childTnLst>
                                </p:cTn>
                              </p:par>
                            </p:childTnLst>
                          </p:cTn>
                        </p:par>
                        <p:par>
                          <p:cTn id="73" fill="hold">
                            <p:stCondLst>
                              <p:cond delay="8000"/>
                            </p:stCondLst>
                            <p:childTnLst>
                              <p:par>
                                <p:cTn id="74" presetID="22" presetClass="entr" presetSubtype="4" fill="hold" grpId="0" nodeType="afterEffect" nodePh="1">
                                  <p:stCondLst>
                                    <p:cond delay="0"/>
                                  </p:stCondLst>
                                  <p:endCondLst>
                                    <p:cond evt="begin" delay="0">
                                      <p:tn val="74"/>
                                    </p:cond>
                                  </p:endCondLst>
                                  <p:childTnLst>
                                    <p:set>
                                      <p:cBhvr>
                                        <p:cTn id="75" dur="1" fill="hold">
                                          <p:stCondLst>
                                            <p:cond delay="0"/>
                                          </p:stCondLst>
                                        </p:cTn>
                                        <p:tgtEl>
                                          <p:spTgt spid="42">
                                            <p:txEl>
                                              <p:pRg st="0" end="0"/>
                                            </p:txEl>
                                          </p:spTgt>
                                        </p:tgtEl>
                                        <p:attrNameLst>
                                          <p:attrName>style.visibility</p:attrName>
                                        </p:attrNameLst>
                                      </p:cBhvr>
                                      <p:to>
                                        <p:strVal val="visible"/>
                                      </p:to>
                                    </p:set>
                                    <p:animEffect transition="in" filter="wipe(down)">
                                      <p:cBhvr>
                                        <p:cTn id="76" dur="500"/>
                                        <p:tgtEl>
                                          <p:spTgt spid="42">
                                            <p:txEl>
                                              <p:pRg st="0" end="0"/>
                                            </p:txEl>
                                          </p:spTgt>
                                        </p:tgtEl>
                                      </p:cBhvr>
                                    </p:animEffect>
                                  </p:childTnLst>
                                </p:cTn>
                              </p:par>
                            </p:childTnLst>
                          </p:cTn>
                        </p:par>
                        <p:par>
                          <p:cTn id="77" fill="hold">
                            <p:stCondLst>
                              <p:cond delay="8500"/>
                            </p:stCondLst>
                            <p:childTnLst>
                              <p:par>
                                <p:cTn id="78" presetID="2" presetClass="entr" presetSubtype="4" accel="50000" decel="50000" fill="hold" grpId="0" nodeType="afterEffect">
                                  <p:stCondLst>
                                    <p:cond delay="0"/>
                                  </p:stCondLst>
                                  <p:childTnLst>
                                    <p:set>
                                      <p:cBhvr>
                                        <p:cTn id="79" dur="1" fill="hold">
                                          <p:stCondLst>
                                            <p:cond delay="0"/>
                                          </p:stCondLst>
                                        </p:cTn>
                                        <p:tgtEl>
                                          <p:spTgt spid="44"/>
                                        </p:tgtEl>
                                        <p:attrNameLst>
                                          <p:attrName>style.visibility</p:attrName>
                                        </p:attrNameLst>
                                      </p:cBhvr>
                                      <p:to>
                                        <p:strVal val="visible"/>
                                      </p:to>
                                    </p:set>
                                    <p:anim calcmode="lin" valueType="num">
                                      <p:cBhvr additive="base">
                                        <p:cTn id="80" dur="500" fill="hold"/>
                                        <p:tgtEl>
                                          <p:spTgt spid="44"/>
                                        </p:tgtEl>
                                        <p:attrNameLst>
                                          <p:attrName>ppt_x</p:attrName>
                                        </p:attrNameLst>
                                      </p:cBhvr>
                                      <p:tavLst>
                                        <p:tav tm="0">
                                          <p:val>
                                            <p:strVal val="#ppt_x"/>
                                          </p:val>
                                        </p:tav>
                                        <p:tav tm="100000">
                                          <p:val>
                                            <p:strVal val="#ppt_x"/>
                                          </p:val>
                                        </p:tav>
                                      </p:tavLst>
                                    </p:anim>
                                    <p:anim calcmode="lin" valueType="num">
                                      <p:cBhvr additive="base">
                                        <p:cTn id="81" dur="500" fill="hold"/>
                                        <p:tgtEl>
                                          <p:spTgt spid="44"/>
                                        </p:tgtEl>
                                        <p:attrNameLst>
                                          <p:attrName>ppt_y</p:attrName>
                                        </p:attrNameLst>
                                      </p:cBhvr>
                                      <p:tavLst>
                                        <p:tav tm="0">
                                          <p:val>
                                            <p:strVal val="1+#ppt_h/2"/>
                                          </p:val>
                                        </p:tav>
                                        <p:tav tm="100000">
                                          <p:val>
                                            <p:strVal val="#ppt_y"/>
                                          </p:val>
                                        </p:tav>
                                      </p:tavLst>
                                    </p:anim>
                                  </p:childTnLst>
                                </p:cTn>
                              </p:par>
                            </p:childTnLst>
                          </p:cTn>
                        </p:par>
                        <p:par>
                          <p:cTn id="82" fill="hold">
                            <p:stCondLst>
                              <p:cond delay="9000"/>
                            </p:stCondLst>
                            <p:childTnLst>
                              <p:par>
                                <p:cTn id="83" presetID="12" presetClass="entr" presetSubtype="4" fill="hold" grpId="0" nodeType="after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slide(fromBottom)">
                                      <p:cBhvr>
                                        <p:cTn id="85" dur="500"/>
                                        <p:tgtEl>
                                          <p:spTgt spid="43"/>
                                        </p:tgtEl>
                                      </p:cBhvr>
                                    </p:animEffect>
                                  </p:childTnLst>
                                </p:cTn>
                              </p:par>
                            </p:childTnLst>
                          </p:cTn>
                        </p:par>
                        <p:par>
                          <p:cTn id="86" fill="hold">
                            <p:stCondLst>
                              <p:cond delay="9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45">
                                            <p:txEl>
                                              <p:pRg st="0" end="0"/>
                                            </p:txEl>
                                          </p:spTgt>
                                        </p:tgtEl>
                                        <p:attrNameLst>
                                          <p:attrName>style.visibility</p:attrName>
                                        </p:attrNameLst>
                                      </p:cBhvr>
                                      <p:to>
                                        <p:strVal val="visible"/>
                                      </p:to>
                                    </p:set>
                                    <p:animEffect transition="in" filter="wipe(down)">
                                      <p:cBhvr>
                                        <p:cTn id="89" dur="500"/>
                                        <p:tgtEl>
                                          <p:spTgt spid="45">
                                            <p:txEl>
                                              <p:pRg st="0" end="0"/>
                                            </p:txEl>
                                          </p:spTgt>
                                        </p:tgtEl>
                                      </p:cBhvr>
                                    </p:animEffect>
                                  </p:childTnLst>
                                </p:cTn>
                              </p:par>
                            </p:childTnLst>
                          </p:cTn>
                        </p:par>
                        <p:par>
                          <p:cTn id="90" fill="hold">
                            <p:stCondLst>
                              <p:cond delay="10000"/>
                            </p:stCondLst>
                            <p:childTnLst>
                              <p:par>
                                <p:cTn id="91" presetID="2" presetClass="entr" presetSubtype="4" accel="50000" decel="50000" fill="hold" grpId="0" nodeType="afterEffect">
                                  <p:stCondLst>
                                    <p:cond delay="0"/>
                                  </p:stCondLst>
                                  <p:childTnLst>
                                    <p:set>
                                      <p:cBhvr>
                                        <p:cTn id="92" dur="1" fill="hold">
                                          <p:stCondLst>
                                            <p:cond delay="0"/>
                                          </p:stCondLst>
                                        </p:cTn>
                                        <p:tgtEl>
                                          <p:spTgt spid="53"/>
                                        </p:tgtEl>
                                        <p:attrNameLst>
                                          <p:attrName>style.visibility</p:attrName>
                                        </p:attrNameLst>
                                      </p:cBhvr>
                                      <p:to>
                                        <p:strVal val="visible"/>
                                      </p:to>
                                    </p:set>
                                    <p:anim calcmode="lin" valueType="num">
                                      <p:cBhvr additive="base">
                                        <p:cTn id="93" dur="500" fill="hold"/>
                                        <p:tgtEl>
                                          <p:spTgt spid="53"/>
                                        </p:tgtEl>
                                        <p:attrNameLst>
                                          <p:attrName>ppt_x</p:attrName>
                                        </p:attrNameLst>
                                      </p:cBhvr>
                                      <p:tavLst>
                                        <p:tav tm="0">
                                          <p:val>
                                            <p:strVal val="#ppt_x"/>
                                          </p:val>
                                        </p:tav>
                                        <p:tav tm="100000">
                                          <p:val>
                                            <p:strVal val="#ppt_x"/>
                                          </p:val>
                                        </p:tav>
                                      </p:tavLst>
                                    </p:anim>
                                    <p:anim calcmode="lin" valueType="num">
                                      <p:cBhvr additive="base">
                                        <p:cTn id="94" dur="500" fill="hold"/>
                                        <p:tgtEl>
                                          <p:spTgt spid="53"/>
                                        </p:tgtEl>
                                        <p:attrNameLst>
                                          <p:attrName>ppt_y</p:attrName>
                                        </p:attrNameLst>
                                      </p:cBhvr>
                                      <p:tavLst>
                                        <p:tav tm="0">
                                          <p:val>
                                            <p:strVal val="1+#ppt_h/2"/>
                                          </p:val>
                                        </p:tav>
                                        <p:tav tm="100000">
                                          <p:val>
                                            <p:strVal val="#ppt_y"/>
                                          </p:val>
                                        </p:tav>
                                      </p:tavLst>
                                    </p:anim>
                                  </p:childTnLst>
                                </p:cTn>
                              </p:par>
                            </p:childTnLst>
                          </p:cTn>
                        </p:par>
                        <p:par>
                          <p:cTn id="95" fill="hold">
                            <p:stCondLst>
                              <p:cond delay="10500"/>
                            </p:stCondLst>
                            <p:childTnLst>
                              <p:par>
                                <p:cTn id="96" presetID="12" presetClass="entr" presetSubtype="4" fill="hold" grpId="0" nodeType="after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slide(fromBottom)">
                                      <p:cBhvr>
                                        <p:cTn id="98" dur="500"/>
                                        <p:tgtEl>
                                          <p:spTgt spid="52"/>
                                        </p:tgtEl>
                                      </p:cBhvr>
                                    </p:animEffect>
                                  </p:childTnLst>
                                </p:cTn>
                              </p:par>
                            </p:childTnLst>
                          </p:cTn>
                        </p:par>
                        <p:par>
                          <p:cTn id="99" fill="hold">
                            <p:stCondLst>
                              <p:cond delay="11000"/>
                            </p:stCondLst>
                            <p:childTnLst>
                              <p:par>
                                <p:cTn id="100" presetID="22" presetClass="entr" presetSubtype="4" fill="hold" grpId="0" nodeType="afterEffect" nodePh="1">
                                  <p:stCondLst>
                                    <p:cond delay="0"/>
                                  </p:stCondLst>
                                  <p:endCondLst>
                                    <p:cond evt="begin" delay="0">
                                      <p:tn val="100"/>
                                    </p:cond>
                                  </p:endCondLst>
                                  <p:childTnLst>
                                    <p:set>
                                      <p:cBhvr>
                                        <p:cTn id="101" dur="1" fill="hold">
                                          <p:stCondLst>
                                            <p:cond delay="0"/>
                                          </p:stCondLst>
                                        </p:cTn>
                                        <p:tgtEl>
                                          <p:spTgt spid="54">
                                            <p:txEl>
                                              <p:pRg st="0" end="0"/>
                                            </p:txEl>
                                          </p:spTgt>
                                        </p:tgtEl>
                                        <p:attrNameLst>
                                          <p:attrName>style.visibility</p:attrName>
                                        </p:attrNameLst>
                                      </p:cBhvr>
                                      <p:to>
                                        <p:strVal val="visible"/>
                                      </p:to>
                                    </p:set>
                                    <p:animEffect transition="in" filter="wipe(down)">
                                      <p:cBhvr>
                                        <p:cTn id="102" dur="500"/>
                                        <p:tgtEl>
                                          <p:spTgt spid="54">
                                            <p:txEl>
                                              <p:pRg st="0" end="0"/>
                                            </p:txEl>
                                          </p:spTgt>
                                        </p:tgtEl>
                                      </p:cBhvr>
                                    </p:animEffect>
                                  </p:childTnLst>
                                </p:cTn>
                              </p:par>
                            </p:childTnLst>
                          </p:cTn>
                        </p:par>
                        <p:par>
                          <p:cTn id="103" fill="hold">
                            <p:stCondLst>
                              <p:cond delay="11500"/>
                            </p:stCondLst>
                            <p:childTnLst>
                              <p:par>
                                <p:cTn id="104" presetID="2" presetClass="entr" presetSubtype="4" accel="50000" decel="50000" fill="hold" grpId="0" nodeType="afterEffect">
                                  <p:stCondLst>
                                    <p:cond delay="0"/>
                                  </p:stCondLst>
                                  <p:childTnLst>
                                    <p:set>
                                      <p:cBhvr>
                                        <p:cTn id="105" dur="1" fill="hold">
                                          <p:stCondLst>
                                            <p:cond delay="0"/>
                                          </p:stCondLst>
                                        </p:cTn>
                                        <p:tgtEl>
                                          <p:spTgt spid="56"/>
                                        </p:tgtEl>
                                        <p:attrNameLst>
                                          <p:attrName>style.visibility</p:attrName>
                                        </p:attrNameLst>
                                      </p:cBhvr>
                                      <p:to>
                                        <p:strVal val="visible"/>
                                      </p:to>
                                    </p:set>
                                    <p:anim calcmode="lin" valueType="num">
                                      <p:cBhvr additive="base">
                                        <p:cTn id="106" dur="500" fill="hold"/>
                                        <p:tgtEl>
                                          <p:spTgt spid="56"/>
                                        </p:tgtEl>
                                        <p:attrNameLst>
                                          <p:attrName>ppt_x</p:attrName>
                                        </p:attrNameLst>
                                      </p:cBhvr>
                                      <p:tavLst>
                                        <p:tav tm="0">
                                          <p:val>
                                            <p:strVal val="#ppt_x"/>
                                          </p:val>
                                        </p:tav>
                                        <p:tav tm="100000">
                                          <p:val>
                                            <p:strVal val="#ppt_x"/>
                                          </p:val>
                                        </p:tav>
                                      </p:tavLst>
                                    </p:anim>
                                    <p:anim calcmode="lin" valueType="num">
                                      <p:cBhvr additive="base">
                                        <p:cTn id="107" dur="500" fill="hold"/>
                                        <p:tgtEl>
                                          <p:spTgt spid="56"/>
                                        </p:tgtEl>
                                        <p:attrNameLst>
                                          <p:attrName>ppt_y</p:attrName>
                                        </p:attrNameLst>
                                      </p:cBhvr>
                                      <p:tavLst>
                                        <p:tav tm="0">
                                          <p:val>
                                            <p:strVal val="1+#ppt_h/2"/>
                                          </p:val>
                                        </p:tav>
                                        <p:tav tm="100000">
                                          <p:val>
                                            <p:strVal val="#ppt_y"/>
                                          </p:val>
                                        </p:tav>
                                      </p:tavLst>
                                    </p:anim>
                                  </p:childTnLst>
                                </p:cTn>
                              </p:par>
                            </p:childTnLst>
                          </p:cTn>
                        </p:par>
                        <p:par>
                          <p:cTn id="108" fill="hold">
                            <p:stCondLst>
                              <p:cond delay="12000"/>
                            </p:stCondLst>
                            <p:childTnLst>
                              <p:par>
                                <p:cTn id="109" presetID="12" presetClass="entr" presetSubtype="4" fill="hold" grpId="0" nodeType="after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slide(fromBottom)">
                                      <p:cBhvr>
                                        <p:cTn id="111" dur="500"/>
                                        <p:tgtEl>
                                          <p:spTgt spid="55"/>
                                        </p:tgtEl>
                                      </p:cBhvr>
                                    </p:animEffect>
                                  </p:childTnLst>
                                </p:cTn>
                              </p:par>
                            </p:childTnLst>
                          </p:cTn>
                        </p:par>
                        <p:par>
                          <p:cTn id="112" fill="hold">
                            <p:stCondLst>
                              <p:cond delay="12500"/>
                            </p:stCondLst>
                            <p:childTnLst>
                              <p:par>
                                <p:cTn id="113" presetID="22" presetClass="entr" presetSubtype="4" fill="hold" grpId="0" nodeType="afterEffect" nodePh="1">
                                  <p:stCondLst>
                                    <p:cond delay="0"/>
                                  </p:stCondLst>
                                  <p:endCondLst>
                                    <p:cond evt="begin" delay="0">
                                      <p:tn val="113"/>
                                    </p:cond>
                                  </p:endCondLst>
                                  <p:childTnLst>
                                    <p:set>
                                      <p:cBhvr>
                                        <p:cTn id="114" dur="1" fill="hold">
                                          <p:stCondLst>
                                            <p:cond delay="0"/>
                                          </p:stCondLst>
                                        </p:cTn>
                                        <p:tgtEl>
                                          <p:spTgt spid="57">
                                            <p:txEl>
                                              <p:pRg st="0" end="0"/>
                                            </p:txEl>
                                          </p:spTgt>
                                        </p:tgtEl>
                                        <p:attrNameLst>
                                          <p:attrName>style.visibility</p:attrName>
                                        </p:attrNameLst>
                                      </p:cBhvr>
                                      <p:to>
                                        <p:strVal val="visible"/>
                                      </p:to>
                                    </p:set>
                                    <p:animEffect transition="in" filter="wipe(down)">
                                      <p:cBhvr>
                                        <p:cTn id="115" dur="500"/>
                                        <p:tgtEl>
                                          <p:spTgt spid="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3" grpId="0" animBg="1"/>
      <p:bldP spid="34" grpId="0" animBg="1"/>
      <p:bldP spid="3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Effect transition="in" filter="wipe(down)">
                      <p:cBhvr>
                        <p:cTn dur="500"/>
                        <p:tgtEl>
                          <p:spTgt spid="35"/>
                        </p:tgtEl>
                      </p:cBhvr>
                    </p:animEffect>
                  </p:childTnLst>
                </p:cTn>
              </p:par>
            </p:tnLst>
          </p:tmpl>
        </p:tmplLst>
      </p:bldP>
      <p:bldP spid="19" grpId="0" animBg="1"/>
      <p:bldP spid="20" grpId="0" animBg="1"/>
      <p:bldP spid="2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Effect transition="in" filter="wipe(down)">
                      <p:cBhvr>
                        <p:cTn dur="500"/>
                        <p:tgtEl>
                          <p:spTgt spid="21"/>
                        </p:tgtEl>
                      </p:cBhvr>
                    </p:animEffect>
                  </p:childTnLst>
                </p:cTn>
              </p:par>
            </p:tnLst>
          </p:tmpl>
        </p:tmplLst>
      </p:bldP>
      <p:bldP spid="29" grpId="0" animBg="1"/>
      <p:bldP spid="30" grpId="0" animBg="1"/>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7" grpId="0" animBg="1"/>
      <p:bldP spid="38" grpId="0" animBg="1"/>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0" grpId="0" animBg="1"/>
      <p:bldP spid="41" grpId="0" animBg="1"/>
      <p:bldP spid="4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Effect transition="in" filter="wipe(down)">
                      <p:cBhvr>
                        <p:cTn dur="500"/>
                        <p:tgtEl>
                          <p:spTgt spid="42"/>
                        </p:tgtEl>
                      </p:cBhvr>
                    </p:animEffect>
                  </p:childTnLst>
                </p:cTn>
              </p:par>
            </p:tnLst>
          </p:tmpl>
        </p:tmplLst>
      </p:bldP>
      <p:bldP spid="43" grpId="0" animBg="1"/>
      <p:bldP spid="44" grpId="0" animBg="1"/>
      <p:bldP spid="4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52" grpId="0" animBg="1"/>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bldP spid="56" grpId="0" animBg="1"/>
      <p:bldP spid="5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wipe(down)">
                      <p:cBhvr>
                        <p:cTn dur="500"/>
                        <p:tgtEl>
                          <p:spTgt spid="57"/>
                        </p:tgtEl>
                      </p:cBhvr>
                    </p:animEffec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5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8" name="Rectangle 17"/>
          <p:cNvSpPr/>
          <p:nvPr userDrawn="1"/>
        </p:nvSpPr>
        <p:spPr>
          <a:xfrm>
            <a:off x="-9212" y="1606149"/>
            <a:ext cx="2492592" cy="2253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46" name="Text Placeholder 3"/>
          <p:cNvSpPr>
            <a:spLocks noGrp="1"/>
          </p:cNvSpPr>
          <p:nvPr>
            <p:ph type="body" sz="half" idx="15"/>
          </p:nvPr>
        </p:nvSpPr>
        <p:spPr>
          <a:xfrm>
            <a:off x="132429" y="2145276"/>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47" name="Text Placeholder 3"/>
          <p:cNvSpPr>
            <a:spLocks noGrp="1"/>
          </p:cNvSpPr>
          <p:nvPr>
            <p:ph type="body" sz="half" idx="17"/>
          </p:nvPr>
        </p:nvSpPr>
        <p:spPr>
          <a:xfrm>
            <a:off x="129101" y="1865207"/>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48" name="Picture Placeholder 7"/>
          <p:cNvSpPr>
            <a:spLocks noGrp="1"/>
          </p:cNvSpPr>
          <p:nvPr>
            <p:ph type="pic" sz="quarter" idx="18" hasCustomPrompt="1"/>
          </p:nvPr>
        </p:nvSpPr>
        <p:spPr>
          <a:xfrm>
            <a:off x="-4607" y="3859943"/>
            <a:ext cx="2487986" cy="225379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9" name="Rectangle 48"/>
          <p:cNvSpPr/>
          <p:nvPr userDrawn="1"/>
        </p:nvSpPr>
        <p:spPr>
          <a:xfrm>
            <a:off x="2483380" y="3859942"/>
            <a:ext cx="2492592" cy="2253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0" name="Text Placeholder 3"/>
          <p:cNvSpPr>
            <a:spLocks noGrp="1"/>
          </p:cNvSpPr>
          <p:nvPr>
            <p:ph type="body" sz="half" idx="19"/>
          </p:nvPr>
        </p:nvSpPr>
        <p:spPr>
          <a:xfrm>
            <a:off x="2625021" y="4399069"/>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1" name="Text Placeholder 3"/>
          <p:cNvSpPr>
            <a:spLocks noGrp="1"/>
          </p:cNvSpPr>
          <p:nvPr>
            <p:ph type="body" sz="half" idx="20"/>
          </p:nvPr>
        </p:nvSpPr>
        <p:spPr>
          <a:xfrm>
            <a:off x="2621693" y="4118999"/>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60" name="Picture Placeholder 7"/>
          <p:cNvSpPr>
            <a:spLocks noGrp="1"/>
          </p:cNvSpPr>
          <p:nvPr>
            <p:ph type="pic" sz="quarter" idx="21" hasCustomPrompt="1"/>
          </p:nvPr>
        </p:nvSpPr>
        <p:spPr>
          <a:xfrm>
            <a:off x="2487986" y="1606151"/>
            <a:ext cx="2487986" cy="225379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61" name="Rectangle 60"/>
          <p:cNvSpPr/>
          <p:nvPr userDrawn="1"/>
        </p:nvSpPr>
        <p:spPr>
          <a:xfrm>
            <a:off x="4971366" y="1606149"/>
            <a:ext cx="2492592" cy="22537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62" name="Text Placeholder 3"/>
          <p:cNvSpPr>
            <a:spLocks noGrp="1"/>
          </p:cNvSpPr>
          <p:nvPr>
            <p:ph type="body" sz="half" idx="22"/>
          </p:nvPr>
        </p:nvSpPr>
        <p:spPr>
          <a:xfrm>
            <a:off x="5113007" y="2145276"/>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63" name="Text Placeholder 3"/>
          <p:cNvSpPr>
            <a:spLocks noGrp="1"/>
          </p:cNvSpPr>
          <p:nvPr>
            <p:ph type="body" sz="half" idx="23"/>
          </p:nvPr>
        </p:nvSpPr>
        <p:spPr>
          <a:xfrm>
            <a:off x="5109679" y="1865207"/>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64" name="Picture Placeholder 7"/>
          <p:cNvSpPr>
            <a:spLocks noGrp="1"/>
          </p:cNvSpPr>
          <p:nvPr>
            <p:ph type="pic" sz="quarter" idx="24" hasCustomPrompt="1"/>
          </p:nvPr>
        </p:nvSpPr>
        <p:spPr>
          <a:xfrm>
            <a:off x="4975972" y="3859943"/>
            <a:ext cx="2487986" cy="225379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65" name="Rectangle 64"/>
          <p:cNvSpPr/>
          <p:nvPr userDrawn="1"/>
        </p:nvSpPr>
        <p:spPr>
          <a:xfrm>
            <a:off x="7463959" y="3859942"/>
            <a:ext cx="2492592" cy="2253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66" name="Text Placeholder 3"/>
          <p:cNvSpPr>
            <a:spLocks noGrp="1"/>
          </p:cNvSpPr>
          <p:nvPr>
            <p:ph type="body" sz="half" idx="25"/>
          </p:nvPr>
        </p:nvSpPr>
        <p:spPr>
          <a:xfrm>
            <a:off x="7605599" y="4399069"/>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67" name="Text Placeholder 3"/>
          <p:cNvSpPr>
            <a:spLocks noGrp="1"/>
          </p:cNvSpPr>
          <p:nvPr>
            <p:ph type="body" sz="half" idx="26"/>
          </p:nvPr>
        </p:nvSpPr>
        <p:spPr>
          <a:xfrm>
            <a:off x="7602271" y="4118999"/>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68" name="Picture Placeholder 7"/>
          <p:cNvSpPr>
            <a:spLocks noGrp="1"/>
          </p:cNvSpPr>
          <p:nvPr>
            <p:ph type="pic" sz="quarter" idx="27" hasCustomPrompt="1"/>
          </p:nvPr>
        </p:nvSpPr>
        <p:spPr>
          <a:xfrm>
            <a:off x="7468564" y="1606151"/>
            <a:ext cx="2487986" cy="225379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69" name="Rectangle 68"/>
          <p:cNvSpPr/>
          <p:nvPr userDrawn="1"/>
        </p:nvSpPr>
        <p:spPr>
          <a:xfrm>
            <a:off x="9943883" y="1606149"/>
            <a:ext cx="2492592" cy="2253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70" name="Text Placeholder 3"/>
          <p:cNvSpPr>
            <a:spLocks noGrp="1"/>
          </p:cNvSpPr>
          <p:nvPr>
            <p:ph type="body" sz="half" idx="28"/>
          </p:nvPr>
        </p:nvSpPr>
        <p:spPr>
          <a:xfrm>
            <a:off x="10085524" y="2145276"/>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71" name="Text Placeholder 3"/>
          <p:cNvSpPr>
            <a:spLocks noGrp="1"/>
          </p:cNvSpPr>
          <p:nvPr>
            <p:ph type="body" sz="half" idx="29"/>
          </p:nvPr>
        </p:nvSpPr>
        <p:spPr>
          <a:xfrm>
            <a:off x="10082196" y="1865207"/>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72" name="Picture Placeholder 7"/>
          <p:cNvSpPr>
            <a:spLocks noGrp="1"/>
          </p:cNvSpPr>
          <p:nvPr>
            <p:ph type="pic" sz="quarter" idx="30" hasCustomPrompt="1"/>
          </p:nvPr>
        </p:nvSpPr>
        <p:spPr>
          <a:xfrm>
            <a:off x="9948489" y="3859943"/>
            <a:ext cx="2487986" cy="2253793"/>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38494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nodePh="1">
                                  <p:stCondLst>
                                    <p:cond delay="0"/>
                                  </p:stCondLst>
                                  <p:endCondLst>
                                    <p:cond evt="begin" delay="0">
                                      <p:tn val="18"/>
                                    </p:cond>
                                  </p:endCondLst>
                                  <p:childTnLst>
                                    <p:set>
                                      <p:cBhvr>
                                        <p:cTn id="19" dur="1" fill="hold">
                                          <p:stCondLst>
                                            <p:cond delay="0"/>
                                          </p:stCondLst>
                                        </p:cTn>
                                        <p:tgtEl>
                                          <p:spTgt spid="47">
                                            <p:txEl>
                                              <p:pRg st="0" end="0"/>
                                            </p:txEl>
                                          </p:spTgt>
                                        </p:tgtEl>
                                        <p:attrNameLst>
                                          <p:attrName>style.visibility</p:attrName>
                                        </p:attrNameLst>
                                      </p:cBhvr>
                                      <p:to>
                                        <p:strVal val="visible"/>
                                      </p:to>
                                    </p:set>
                                    <p:anim calcmode="lin" valueType="num">
                                      <p:cBhvr additive="base">
                                        <p:cTn id="20"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46">
                                            <p:txEl>
                                              <p:pRg st="0" end="0"/>
                                            </p:txEl>
                                          </p:spTgt>
                                        </p:tgtEl>
                                        <p:attrNameLst>
                                          <p:attrName>style.visibility</p:attrName>
                                        </p:attrNameLst>
                                      </p:cBhvr>
                                      <p:to>
                                        <p:strVal val="visible"/>
                                      </p:to>
                                    </p:set>
                                    <p:anim calcmode="lin" valueType="num">
                                      <p:cBhvr additive="base">
                                        <p:cTn id="25"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500" fill="hold"/>
                                        <p:tgtEl>
                                          <p:spTgt spid="48"/>
                                        </p:tgtEl>
                                        <p:attrNameLst>
                                          <p:attrName>ppt_x</p:attrName>
                                        </p:attrNameLst>
                                      </p:cBhvr>
                                      <p:tavLst>
                                        <p:tav tm="0">
                                          <p:val>
                                            <p:strVal val="#ppt_x"/>
                                          </p:val>
                                        </p:tav>
                                        <p:tav tm="100000">
                                          <p:val>
                                            <p:strVal val="#ppt_x"/>
                                          </p:val>
                                        </p:tav>
                                      </p:tavLst>
                                    </p:anim>
                                    <p:anim calcmode="lin" valueType="num">
                                      <p:cBhvr additive="base">
                                        <p:cTn id="31" dur="500" fill="hold"/>
                                        <p:tgtEl>
                                          <p:spTgt spid="48"/>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fill="hold"/>
                                        <p:tgtEl>
                                          <p:spTgt spid="49"/>
                                        </p:tgtEl>
                                        <p:attrNameLst>
                                          <p:attrName>ppt_x</p:attrName>
                                        </p:attrNameLst>
                                      </p:cBhvr>
                                      <p:tavLst>
                                        <p:tav tm="0">
                                          <p:val>
                                            <p:strVal val="#ppt_x"/>
                                          </p:val>
                                        </p:tav>
                                        <p:tav tm="100000">
                                          <p:val>
                                            <p:strVal val="#ppt_x"/>
                                          </p:val>
                                        </p:tav>
                                      </p:tavLst>
                                    </p:anim>
                                    <p:anim calcmode="lin" valueType="num">
                                      <p:cBhvr additive="base">
                                        <p:cTn id="36" dur="500" fill="hold"/>
                                        <p:tgtEl>
                                          <p:spTgt spid="49"/>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51">
                                            <p:txEl>
                                              <p:pRg st="0" end="0"/>
                                            </p:txEl>
                                          </p:spTgt>
                                        </p:tgtEl>
                                        <p:attrNameLst>
                                          <p:attrName>style.visibility</p:attrName>
                                        </p:attrNameLst>
                                      </p:cBhvr>
                                      <p:to>
                                        <p:strVal val="visible"/>
                                      </p:to>
                                    </p:set>
                                    <p:anim calcmode="lin" valueType="num">
                                      <p:cBhvr additive="base">
                                        <p:cTn id="40"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 presetClass="entr" presetSubtype="4" accel="50000" decel="50000" fill="hold" grpId="0" nodeType="afterEffect" nodePh="1">
                                  <p:stCondLst>
                                    <p:cond delay="0"/>
                                  </p:stCondLst>
                                  <p:endCondLst>
                                    <p:cond evt="begin" delay="0">
                                      <p:tn val="43"/>
                                    </p:cond>
                                  </p:endCondLst>
                                  <p:childTnLst>
                                    <p:set>
                                      <p:cBhvr>
                                        <p:cTn id="44" dur="1" fill="hold">
                                          <p:stCondLst>
                                            <p:cond delay="0"/>
                                          </p:stCondLst>
                                        </p:cTn>
                                        <p:tgtEl>
                                          <p:spTgt spid="50">
                                            <p:txEl>
                                              <p:pRg st="0" end="0"/>
                                            </p:txEl>
                                          </p:spTgt>
                                        </p:tgtEl>
                                        <p:attrNameLst>
                                          <p:attrName>style.visibility</p:attrName>
                                        </p:attrNameLst>
                                      </p:cBhvr>
                                      <p:to>
                                        <p:strVal val="visible"/>
                                      </p:to>
                                    </p:set>
                                    <p:anim calcmode="lin" valueType="num">
                                      <p:cBhvr additive="base">
                                        <p:cTn id="45"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0">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4500"/>
                            </p:stCondLst>
                            <p:childTnLst>
                              <p:par>
                                <p:cTn id="48" presetID="2" presetClass="entr" presetSubtype="1" accel="50000" decel="5000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 calcmode="lin" valueType="num">
                                      <p:cBhvr additive="base">
                                        <p:cTn id="50" dur="500" fill="hold"/>
                                        <p:tgtEl>
                                          <p:spTgt spid="60"/>
                                        </p:tgtEl>
                                        <p:attrNameLst>
                                          <p:attrName>ppt_x</p:attrName>
                                        </p:attrNameLst>
                                      </p:cBhvr>
                                      <p:tavLst>
                                        <p:tav tm="0">
                                          <p:val>
                                            <p:strVal val="#ppt_x"/>
                                          </p:val>
                                        </p:tav>
                                        <p:tav tm="100000">
                                          <p:val>
                                            <p:strVal val="#ppt_x"/>
                                          </p:val>
                                        </p:tav>
                                      </p:tavLst>
                                    </p:anim>
                                    <p:anim calcmode="lin" valueType="num">
                                      <p:cBhvr additive="base">
                                        <p:cTn id="51" dur="500" fill="hold"/>
                                        <p:tgtEl>
                                          <p:spTgt spid="60"/>
                                        </p:tgtEl>
                                        <p:attrNameLst>
                                          <p:attrName>ppt_y</p:attrName>
                                        </p:attrNameLst>
                                      </p:cBhvr>
                                      <p:tavLst>
                                        <p:tav tm="0">
                                          <p:val>
                                            <p:strVal val="0-#ppt_h/2"/>
                                          </p:val>
                                        </p:tav>
                                        <p:tav tm="100000">
                                          <p:val>
                                            <p:strVal val="#ppt_y"/>
                                          </p:val>
                                        </p:tav>
                                      </p:tavLst>
                                    </p:anim>
                                  </p:childTnLst>
                                </p:cTn>
                              </p:par>
                            </p:childTnLst>
                          </p:cTn>
                        </p:par>
                        <p:par>
                          <p:cTn id="52" fill="hold">
                            <p:stCondLst>
                              <p:cond delay="5000"/>
                            </p:stCondLst>
                            <p:childTnLst>
                              <p:par>
                                <p:cTn id="53" presetID="2" presetClass="entr" presetSubtype="1" accel="50000" decel="50000" fill="hold" grpId="0" nodeType="afterEffect">
                                  <p:stCondLst>
                                    <p:cond delay="0"/>
                                  </p:stCondLst>
                                  <p:childTnLst>
                                    <p:set>
                                      <p:cBhvr>
                                        <p:cTn id="54" dur="1" fill="hold">
                                          <p:stCondLst>
                                            <p:cond delay="0"/>
                                          </p:stCondLst>
                                        </p:cTn>
                                        <p:tgtEl>
                                          <p:spTgt spid="61"/>
                                        </p:tgtEl>
                                        <p:attrNameLst>
                                          <p:attrName>style.visibility</p:attrName>
                                        </p:attrNameLst>
                                      </p:cBhvr>
                                      <p:to>
                                        <p:strVal val="visible"/>
                                      </p:to>
                                    </p:set>
                                    <p:anim calcmode="lin" valueType="num">
                                      <p:cBhvr additive="base">
                                        <p:cTn id="55" dur="500" fill="hold"/>
                                        <p:tgtEl>
                                          <p:spTgt spid="61"/>
                                        </p:tgtEl>
                                        <p:attrNameLst>
                                          <p:attrName>ppt_x</p:attrName>
                                        </p:attrNameLst>
                                      </p:cBhvr>
                                      <p:tavLst>
                                        <p:tav tm="0">
                                          <p:val>
                                            <p:strVal val="#ppt_x"/>
                                          </p:val>
                                        </p:tav>
                                        <p:tav tm="100000">
                                          <p:val>
                                            <p:strVal val="#ppt_x"/>
                                          </p:val>
                                        </p:tav>
                                      </p:tavLst>
                                    </p:anim>
                                    <p:anim calcmode="lin" valueType="num">
                                      <p:cBhvr additive="base">
                                        <p:cTn id="56" dur="500" fill="hold"/>
                                        <p:tgtEl>
                                          <p:spTgt spid="61"/>
                                        </p:tgtEl>
                                        <p:attrNameLst>
                                          <p:attrName>ppt_y</p:attrName>
                                        </p:attrNameLst>
                                      </p:cBhvr>
                                      <p:tavLst>
                                        <p:tav tm="0">
                                          <p:val>
                                            <p:strVal val="0-#ppt_h/2"/>
                                          </p:val>
                                        </p:tav>
                                        <p:tav tm="100000">
                                          <p:val>
                                            <p:strVal val="#ppt_y"/>
                                          </p:val>
                                        </p:tav>
                                      </p:tavLst>
                                    </p:anim>
                                  </p:childTnLst>
                                </p:cTn>
                              </p:par>
                            </p:childTnLst>
                          </p:cTn>
                        </p:par>
                        <p:par>
                          <p:cTn id="57" fill="hold">
                            <p:stCondLst>
                              <p:cond delay="5500"/>
                            </p:stCondLst>
                            <p:childTnLst>
                              <p:par>
                                <p:cTn id="58" presetID="2" presetClass="entr" presetSubtype="4" accel="50000" decel="50000" fill="hold" grpId="0" nodeType="afterEffect" nodePh="1">
                                  <p:stCondLst>
                                    <p:cond delay="0"/>
                                  </p:stCondLst>
                                  <p:endCondLst>
                                    <p:cond evt="begin" delay="0">
                                      <p:tn val="58"/>
                                    </p:cond>
                                  </p:endCondLst>
                                  <p:childTnLst>
                                    <p:set>
                                      <p:cBhvr>
                                        <p:cTn id="59" dur="1" fill="hold">
                                          <p:stCondLst>
                                            <p:cond delay="0"/>
                                          </p:stCondLst>
                                        </p:cTn>
                                        <p:tgtEl>
                                          <p:spTgt spid="63">
                                            <p:txEl>
                                              <p:pRg st="0" end="0"/>
                                            </p:txEl>
                                          </p:spTgt>
                                        </p:tgtEl>
                                        <p:attrNameLst>
                                          <p:attrName>style.visibility</p:attrName>
                                        </p:attrNameLst>
                                      </p:cBhvr>
                                      <p:to>
                                        <p:strVal val="visible"/>
                                      </p:to>
                                    </p:set>
                                    <p:anim calcmode="lin" valueType="num">
                                      <p:cBhvr additive="base">
                                        <p:cTn id="60"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63">
                                            <p:txEl>
                                              <p:pRg st="0" end="0"/>
                                            </p:txEl>
                                          </p:spTgt>
                                        </p:tgtEl>
                                        <p:attrNameLst>
                                          <p:attrName>ppt_y</p:attrName>
                                        </p:attrNameLst>
                                      </p:cBhvr>
                                      <p:tavLst>
                                        <p:tav tm="0">
                                          <p:val>
                                            <p:strVal val="1+#ppt_h/2"/>
                                          </p:val>
                                        </p:tav>
                                        <p:tav tm="100000">
                                          <p:val>
                                            <p:strVal val="#ppt_y"/>
                                          </p:val>
                                        </p:tav>
                                      </p:tavLst>
                                    </p:anim>
                                  </p:childTnLst>
                                </p:cTn>
                              </p:par>
                            </p:childTnLst>
                          </p:cTn>
                        </p:par>
                        <p:par>
                          <p:cTn id="62" fill="hold">
                            <p:stCondLst>
                              <p:cond delay="6000"/>
                            </p:stCondLst>
                            <p:childTnLst>
                              <p:par>
                                <p:cTn id="63" presetID="2" presetClass="entr" presetSubtype="4" accel="50000" decel="50000" fill="hold" grpId="0" nodeType="afterEffect" nodePh="1">
                                  <p:stCondLst>
                                    <p:cond delay="0"/>
                                  </p:stCondLst>
                                  <p:endCondLst>
                                    <p:cond evt="begin" delay="0">
                                      <p:tn val="63"/>
                                    </p:cond>
                                  </p:endCondLst>
                                  <p:childTnLst>
                                    <p:set>
                                      <p:cBhvr>
                                        <p:cTn id="64" dur="1" fill="hold">
                                          <p:stCondLst>
                                            <p:cond delay="0"/>
                                          </p:stCondLst>
                                        </p:cTn>
                                        <p:tgtEl>
                                          <p:spTgt spid="62">
                                            <p:txEl>
                                              <p:pRg st="0" end="0"/>
                                            </p:txEl>
                                          </p:spTgt>
                                        </p:tgtEl>
                                        <p:attrNameLst>
                                          <p:attrName>style.visibility</p:attrName>
                                        </p:attrNameLst>
                                      </p:cBhvr>
                                      <p:to>
                                        <p:strVal val="visible"/>
                                      </p:to>
                                    </p:set>
                                    <p:anim calcmode="lin" valueType="num">
                                      <p:cBhvr additive="base">
                                        <p:cTn id="65"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67" fill="hold">
                            <p:stCondLst>
                              <p:cond delay="6500"/>
                            </p:stCondLst>
                            <p:childTnLst>
                              <p:par>
                                <p:cTn id="68" presetID="2" presetClass="entr" presetSubtype="4" accel="50000" decel="50000" fill="hold" grpId="0" nodeType="afterEffect">
                                  <p:stCondLst>
                                    <p:cond delay="0"/>
                                  </p:stCondLst>
                                  <p:childTnLst>
                                    <p:set>
                                      <p:cBhvr>
                                        <p:cTn id="69" dur="1" fill="hold">
                                          <p:stCondLst>
                                            <p:cond delay="0"/>
                                          </p:stCondLst>
                                        </p:cTn>
                                        <p:tgtEl>
                                          <p:spTgt spid="64"/>
                                        </p:tgtEl>
                                        <p:attrNameLst>
                                          <p:attrName>style.visibility</p:attrName>
                                        </p:attrNameLst>
                                      </p:cBhvr>
                                      <p:to>
                                        <p:strVal val="visible"/>
                                      </p:to>
                                    </p:set>
                                    <p:anim calcmode="lin" valueType="num">
                                      <p:cBhvr additive="base">
                                        <p:cTn id="70" dur="500" fill="hold"/>
                                        <p:tgtEl>
                                          <p:spTgt spid="64"/>
                                        </p:tgtEl>
                                        <p:attrNameLst>
                                          <p:attrName>ppt_x</p:attrName>
                                        </p:attrNameLst>
                                      </p:cBhvr>
                                      <p:tavLst>
                                        <p:tav tm="0">
                                          <p:val>
                                            <p:strVal val="#ppt_x"/>
                                          </p:val>
                                        </p:tav>
                                        <p:tav tm="100000">
                                          <p:val>
                                            <p:strVal val="#ppt_x"/>
                                          </p:val>
                                        </p:tav>
                                      </p:tavLst>
                                    </p:anim>
                                    <p:anim calcmode="lin" valueType="num">
                                      <p:cBhvr additive="base">
                                        <p:cTn id="71" dur="500" fill="hold"/>
                                        <p:tgtEl>
                                          <p:spTgt spid="64"/>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2" presetClass="entr" presetSubtype="4" accel="50000" decel="50000" fill="hold" grpId="0" nodeType="afterEffect">
                                  <p:stCondLst>
                                    <p:cond delay="0"/>
                                  </p:stCondLst>
                                  <p:childTnLst>
                                    <p:set>
                                      <p:cBhvr>
                                        <p:cTn id="74" dur="1" fill="hold">
                                          <p:stCondLst>
                                            <p:cond delay="0"/>
                                          </p:stCondLst>
                                        </p:cTn>
                                        <p:tgtEl>
                                          <p:spTgt spid="65"/>
                                        </p:tgtEl>
                                        <p:attrNameLst>
                                          <p:attrName>style.visibility</p:attrName>
                                        </p:attrNameLst>
                                      </p:cBhvr>
                                      <p:to>
                                        <p:strVal val="visible"/>
                                      </p:to>
                                    </p:set>
                                    <p:anim calcmode="lin" valueType="num">
                                      <p:cBhvr additive="base">
                                        <p:cTn id="75" dur="500" fill="hold"/>
                                        <p:tgtEl>
                                          <p:spTgt spid="65"/>
                                        </p:tgtEl>
                                        <p:attrNameLst>
                                          <p:attrName>ppt_x</p:attrName>
                                        </p:attrNameLst>
                                      </p:cBhvr>
                                      <p:tavLst>
                                        <p:tav tm="0">
                                          <p:val>
                                            <p:strVal val="#ppt_x"/>
                                          </p:val>
                                        </p:tav>
                                        <p:tav tm="100000">
                                          <p:val>
                                            <p:strVal val="#ppt_x"/>
                                          </p:val>
                                        </p:tav>
                                      </p:tavLst>
                                    </p:anim>
                                    <p:anim calcmode="lin" valueType="num">
                                      <p:cBhvr additive="base">
                                        <p:cTn id="76" dur="500" fill="hold"/>
                                        <p:tgtEl>
                                          <p:spTgt spid="65"/>
                                        </p:tgtEl>
                                        <p:attrNameLst>
                                          <p:attrName>ppt_y</p:attrName>
                                        </p:attrNameLst>
                                      </p:cBhvr>
                                      <p:tavLst>
                                        <p:tav tm="0">
                                          <p:val>
                                            <p:strVal val="1+#ppt_h/2"/>
                                          </p:val>
                                        </p:tav>
                                        <p:tav tm="100000">
                                          <p:val>
                                            <p:strVal val="#ppt_y"/>
                                          </p:val>
                                        </p:tav>
                                      </p:tavLst>
                                    </p:anim>
                                  </p:childTnLst>
                                </p:cTn>
                              </p:par>
                            </p:childTnLst>
                          </p:cTn>
                        </p:par>
                        <p:par>
                          <p:cTn id="77" fill="hold">
                            <p:stCondLst>
                              <p:cond delay="7500"/>
                            </p:stCondLst>
                            <p:childTnLst>
                              <p:par>
                                <p:cTn id="78" presetID="2" presetClass="entr" presetSubtype="4" accel="50000" decel="50000" fill="hold" grpId="0" nodeType="afterEffect" nodePh="1">
                                  <p:stCondLst>
                                    <p:cond delay="0"/>
                                  </p:stCondLst>
                                  <p:endCondLst>
                                    <p:cond evt="begin" delay="0">
                                      <p:tn val="78"/>
                                    </p:cond>
                                  </p:endCondLst>
                                  <p:childTnLst>
                                    <p:set>
                                      <p:cBhvr>
                                        <p:cTn id="79" dur="1" fill="hold">
                                          <p:stCondLst>
                                            <p:cond delay="0"/>
                                          </p:stCondLst>
                                        </p:cTn>
                                        <p:tgtEl>
                                          <p:spTgt spid="67">
                                            <p:txEl>
                                              <p:pRg st="0" end="0"/>
                                            </p:txEl>
                                          </p:spTgt>
                                        </p:tgtEl>
                                        <p:attrNameLst>
                                          <p:attrName>style.visibility</p:attrName>
                                        </p:attrNameLst>
                                      </p:cBhvr>
                                      <p:to>
                                        <p:strVal val="visible"/>
                                      </p:to>
                                    </p:set>
                                    <p:anim calcmode="lin" valueType="num">
                                      <p:cBhvr additive="base">
                                        <p:cTn id="80"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67">
                                            <p:txEl>
                                              <p:pRg st="0" end="0"/>
                                            </p:txEl>
                                          </p:spTgt>
                                        </p:tgtEl>
                                        <p:attrNameLst>
                                          <p:attrName>ppt_y</p:attrName>
                                        </p:attrNameLst>
                                      </p:cBhvr>
                                      <p:tavLst>
                                        <p:tav tm="0">
                                          <p:val>
                                            <p:strVal val="1+#ppt_h/2"/>
                                          </p:val>
                                        </p:tav>
                                        <p:tav tm="100000">
                                          <p:val>
                                            <p:strVal val="#ppt_y"/>
                                          </p:val>
                                        </p:tav>
                                      </p:tavLst>
                                    </p:anim>
                                  </p:childTnLst>
                                </p:cTn>
                              </p:par>
                            </p:childTnLst>
                          </p:cTn>
                        </p:par>
                        <p:par>
                          <p:cTn id="82" fill="hold">
                            <p:stCondLst>
                              <p:cond delay="8000"/>
                            </p:stCondLst>
                            <p:childTnLst>
                              <p:par>
                                <p:cTn id="83" presetID="2" presetClass="entr" presetSubtype="4" accel="50000" decel="50000" fill="hold" grpId="0" nodeType="afterEffect" nodePh="1">
                                  <p:stCondLst>
                                    <p:cond delay="0"/>
                                  </p:stCondLst>
                                  <p:endCondLst>
                                    <p:cond evt="begin" delay="0">
                                      <p:tn val="83"/>
                                    </p:cond>
                                  </p:endCondLst>
                                  <p:childTnLst>
                                    <p:set>
                                      <p:cBhvr>
                                        <p:cTn id="84" dur="1" fill="hold">
                                          <p:stCondLst>
                                            <p:cond delay="0"/>
                                          </p:stCondLst>
                                        </p:cTn>
                                        <p:tgtEl>
                                          <p:spTgt spid="66">
                                            <p:txEl>
                                              <p:pRg st="0" end="0"/>
                                            </p:txEl>
                                          </p:spTgt>
                                        </p:tgtEl>
                                        <p:attrNameLst>
                                          <p:attrName>style.visibility</p:attrName>
                                        </p:attrNameLst>
                                      </p:cBhvr>
                                      <p:to>
                                        <p:strVal val="visible"/>
                                      </p:to>
                                    </p:set>
                                    <p:anim calcmode="lin" valueType="num">
                                      <p:cBhvr additive="base">
                                        <p:cTn id="85"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66">
                                            <p:txEl>
                                              <p:pRg st="0" end="0"/>
                                            </p:txEl>
                                          </p:spTgt>
                                        </p:tgtEl>
                                        <p:attrNameLst>
                                          <p:attrName>ppt_y</p:attrName>
                                        </p:attrNameLst>
                                      </p:cBhvr>
                                      <p:tavLst>
                                        <p:tav tm="0">
                                          <p:val>
                                            <p:strVal val="1+#ppt_h/2"/>
                                          </p:val>
                                        </p:tav>
                                        <p:tav tm="100000">
                                          <p:val>
                                            <p:strVal val="#ppt_y"/>
                                          </p:val>
                                        </p:tav>
                                      </p:tavLst>
                                    </p:anim>
                                  </p:childTnLst>
                                </p:cTn>
                              </p:par>
                            </p:childTnLst>
                          </p:cTn>
                        </p:par>
                        <p:par>
                          <p:cTn id="87" fill="hold">
                            <p:stCondLst>
                              <p:cond delay="8500"/>
                            </p:stCondLst>
                            <p:childTnLst>
                              <p:par>
                                <p:cTn id="88" presetID="2" presetClass="entr" presetSubtype="1" accel="50000" decel="50000" fill="hold" grpId="0" nodeType="afterEffect">
                                  <p:stCondLst>
                                    <p:cond delay="0"/>
                                  </p:stCondLst>
                                  <p:childTnLst>
                                    <p:set>
                                      <p:cBhvr>
                                        <p:cTn id="89" dur="1" fill="hold">
                                          <p:stCondLst>
                                            <p:cond delay="0"/>
                                          </p:stCondLst>
                                        </p:cTn>
                                        <p:tgtEl>
                                          <p:spTgt spid="68"/>
                                        </p:tgtEl>
                                        <p:attrNameLst>
                                          <p:attrName>style.visibility</p:attrName>
                                        </p:attrNameLst>
                                      </p:cBhvr>
                                      <p:to>
                                        <p:strVal val="visible"/>
                                      </p:to>
                                    </p:set>
                                    <p:anim calcmode="lin" valueType="num">
                                      <p:cBhvr additive="base">
                                        <p:cTn id="90" dur="500" fill="hold"/>
                                        <p:tgtEl>
                                          <p:spTgt spid="68"/>
                                        </p:tgtEl>
                                        <p:attrNameLst>
                                          <p:attrName>ppt_x</p:attrName>
                                        </p:attrNameLst>
                                      </p:cBhvr>
                                      <p:tavLst>
                                        <p:tav tm="0">
                                          <p:val>
                                            <p:strVal val="#ppt_x"/>
                                          </p:val>
                                        </p:tav>
                                        <p:tav tm="100000">
                                          <p:val>
                                            <p:strVal val="#ppt_x"/>
                                          </p:val>
                                        </p:tav>
                                      </p:tavLst>
                                    </p:anim>
                                    <p:anim calcmode="lin" valueType="num">
                                      <p:cBhvr additive="base">
                                        <p:cTn id="91" dur="500" fill="hold"/>
                                        <p:tgtEl>
                                          <p:spTgt spid="68"/>
                                        </p:tgtEl>
                                        <p:attrNameLst>
                                          <p:attrName>ppt_y</p:attrName>
                                        </p:attrNameLst>
                                      </p:cBhvr>
                                      <p:tavLst>
                                        <p:tav tm="0">
                                          <p:val>
                                            <p:strVal val="0-#ppt_h/2"/>
                                          </p:val>
                                        </p:tav>
                                        <p:tav tm="100000">
                                          <p:val>
                                            <p:strVal val="#ppt_y"/>
                                          </p:val>
                                        </p:tav>
                                      </p:tavLst>
                                    </p:anim>
                                  </p:childTnLst>
                                </p:cTn>
                              </p:par>
                            </p:childTnLst>
                          </p:cTn>
                        </p:par>
                        <p:par>
                          <p:cTn id="92" fill="hold">
                            <p:stCondLst>
                              <p:cond delay="9000"/>
                            </p:stCondLst>
                            <p:childTnLst>
                              <p:par>
                                <p:cTn id="93" presetID="2" presetClass="entr" presetSubtype="1" accel="50000" decel="50000" fill="hold" grpId="0" nodeType="afterEffect">
                                  <p:stCondLst>
                                    <p:cond delay="0"/>
                                  </p:stCondLst>
                                  <p:childTnLst>
                                    <p:set>
                                      <p:cBhvr>
                                        <p:cTn id="94" dur="1" fill="hold">
                                          <p:stCondLst>
                                            <p:cond delay="0"/>
                                          </p:stCondLst>
                                        </p:cTn>
                                        <p:tgtEl>
                                          <p:spTgt spid="69"/>
                                        </p:tgtEl>
                                        <p:attrNameLst>
                                          <p:attrName>style.visibility</p:attrName>
                                        </p:attrNameLst>
                                      </p:cBhvr>
                                      <p:to>
                                        <p:strVal val="visible"/>
                                      </p:to>
                                    </p:set>
                                    <p:anim calcmode="lin" valueType="num">
                                      <p:cBhvr additive="base">
                                        <p:cTn id="95" dur="500" fill="hold"/>
                                        <p:tgtEl>
                                          <p:spTgt spid="69"/>
                                        </p:tgtEl>
                                        <p:attrNameLst>
                                          <p:attrName>ppt_x</p:attrName>
                                        </p:attrNameLst>
                                      </p:cBhvr>
                                      <p:tavLst>
                                        <p:tav tm="0">
                                          <p:val>
                                            <p:strVal val="#ppt_x"/>
                                          </p:val>
                                        </p:tav>
                                        <p:tav tm="100000">
                                          <p:val>
                                            <p:strVal val="#ppt_x"/>
                                          </p:val>
                                        </p:tav>
                                      </p:tavLst>
                                    </p:anim>
                                    <p:anim calcmode="lin" valueType="num">
                                      <p:cBhvr additive="base">
                                        <p:cTn id="96" dur="500" fill="hold"/>
                                        <p:tgtEl>
                                          <p:spTgt spid="69"/>
                                        </p:tgtEl>
                                        <p:attrNameLst>
                                          <p:attrName>ppt_y</p:attrName>
                                        </p:attrNameLst>
                                      </p:cBhvr>
                                      <p:tavLst>
                                        <p:tav tm="0">
                                          <p:val>
                                            <p:strVal val="0-#ppt_h/2"/>
                                          </p:val>
                                        </p:tav>
                                        <p:tav tm="100000">
                                          <p:val>
                                            <p:strVal val="#ppt_y"/>
                                          </p:val>
                                        </p:tav>
                                      </p:tavLst>
                                    </p:anim>
                                  </p:childTnLst>
                                </p:cTn>
                              </p:par>
                            </p:childTnLst>
                          </p:cTn>
                        </p:par>
                        <p:par>
                          <p:cTn id="97" fill="hold">
                            <p:stCondLst>
                              <p:cond delay="9500"/>
                            </p:stCondLst>
                            <p:childTnLst>
                              <p:par>
                                <p:cTn id="98" presetID="2" presetClass="entr" presetSubtype="4" accel="50000" decel="50000" fill="hold" grpId="0" nodeType="afterEffect" nodePh="1">
                                  <p:stCondLst>
                                    <p:cond delay="0"/>
                                  </p:stCondLst>
                                  <p:endCondLst>
                                    <p:cond evt="begin" delay="0">
                                      <p:tn val="98"/>
                                    </p:cond>
                                  </p:endCondLst>
                                  <p:childTnLst>
                                    <p:set>
                                      <p:cBhvr>
                                        <p:cTn id="99" dur="1" fill="hold">
                                          <p:stCondLst>
                                            <p:cond delay="0"/>
                                          </p:stCondLst>
                                        </p:cTn>
                                        <p:tgtEl>
                                          <p:spTgt spid="71">
                                            <p:txEl>
                                              <p:pRg st="0" end="0"/>
                                            </p:txEl>
                                          </p:spTgt>
                                        </p:tgtEl>
                                        <p:attrNameLst>
                                          <p:attrName>style.visibility</p:attrName>
                                        </p:attrNameLst>
                                      </p:cBhvr>
                                      <p:to>
                                        <p:strVal val="visible"/>
                                      </p:to>
                                    </p:set>
                                    <p:anim calcmode="lin" valueType="num">
                                      <p:cBhvr additive="base">
                                        <p:cTn id="100"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71">
                                            <p:txEl>
                                              <p:pRg st="0" end="0"/>
                                            </p:txEl>
                                          </p:spTgt>
                                        </p:tgtEl>
                                        <p:attrNameLst>
                                          <p:attrName>ppt_y</p:attrName>
                                        </p:attrNameLst>
                                      </p:cBhvr>
                                      <p:tavLst>
                                        <p:tav tm="0">
                                          <p:val>
                                            <p:strVal val="1+#ppt_h/2"/>
                                          </p:val>
                                        </p:tav>
                                        <p:tav tm="100000">
                                          <p:val>
                                            <p:strVal val="#ppt_y"/>
                                          </p:val>
                                        </p:tav>
                                      </p:tavLst>
                                    </p:anim>
                                  </p:childTnLst>
                                </p:cTn>
                              </p:par>
                            </p:childTnLst>
                          </p:cTn>
                        </p:par>
                        <p:par>
                          <p:cTn id="102" fill="hold">
                            <p:stCondLst>
                              <p:cond delay="10000"/>
                            </p:stCondLst>
                            <p:childTnLst>
                              <p:par>
                                <p:cTn id="103" presetID="2" presetClass="entr" presetSubtype="4" accel="50000" decel="50000" fill="hold" grpId="0" nodeType="afterEffect" nodePh="1">
                                  <p:stCondLst>
                                    <p:cond delay="0"/>
                                  </p:stCondLst>
                                  <p:endCondLst>
                                    <p:cond evt="begin" delay="0">
                                      <p:tn val="103"/>
                                    </p:cond>
                                  </p:endCondLst>
                                  <p:childTnLst>
                                    <p:set>
                                      <p:cBhvr>
                                        <p:cTn id="104" dur="1" fill="hold">
                                          <p:stCondLst>
                                            <p:cond delay="0"/>
                                          </p:stCondLst>
                                        </p:cTn>
                                        <p:tgtEl>
                                          <p:spTgt spid="70">
                                            <p:txEl>
                                              <p:pRg st="0" end="0"/>
                                            </p:txEl>
                                          </p:spTgt>
                                        </p:tgtEl>
                                        <p:attrNameLst>
                                          <p:attrName>style.visibility</p:attrName>
                                        </p:attrNameLst>
                                      </p:cBhvr>
                                      <p:to>
                                        <p:strVal val="visible"/>
                                      </p:to>
                                    </p:set>
                                    <p:anim calcmode="lin" valueType="num">
                                      <p:cBhvr additive="base">
                                        <p:cTn id="105"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par>
                          <p:cTn id="107" fill="hold">
                            <p:stCondLst>
                              <p:cond delay="10500"/>
                            </p:stCondLst>
                            <p:childTnLst>
                              <p:par>
                                <p:cTn id="108" presetID="2" presetClass="entr" presetSubtype="4" accel="50000" decel="50000" fill="hold" grpId="0" nodeType="afterEffect">
                                  <p:stCondLst>
                                    <p:cond delay="0"/>
                                  </p:stCondLst>
                                  <p:childTnLst>
                                    <p:set>
                                      <p:cBhvr>
                                        <p:cTn id="109" dur="1" fill="hold">
                                          <p:stCondLst>
                                            <p:cond delay="0"/>
                                          </p:stCondLst>
                                        </p:cTn>
                                        <p:tgtEl>
                                          <p:spTgt spid="72"/>
                                        </p:tgtEl>
                                        <p:attrNameLst>
                                          <p:attrName>style.visibility</p:attrName>
                                        </p:attrNameLst>
                                      </p:cBhvr>
                                      <p:to>
                                        <p:strVal val="visible"/>
                                      </p:to>
                                    </p:set>
                                    <p:anim calcmode="lin" valueType="num">
                                      <p:cBhvr additive="base">
                                        <p:cTn id="110" dur="500" fill="hold"/>
                                        <p:tgtEl>
                                          <p:spTgt spid="72"/>
                                        </p:tgtEl>
                                        <p:attrNameLst>
                                          <p:attrName>ppt_x</p:attrName>
                                        </p:attrNameLst>
                                      </p:cBhvr>
                                      <p:tavLst>
                                        <p:tav tm="0">
                                          <p:val>
                                            <p:strVal val="#ppt_x"/>
                                          </p:val>
                                        </p:tav>
                                        <p:tav tm="100000">
                                          <p:val>
                                            <p:strVal val="#ppt_x"/>
                                          </p:val>
                                        </p:tav>
                                      </p:tavLst>
                                    </p:anim>
                                    <p:anim calcmode="lin" valueType="num">
                                      <p:cBhvr additive="base">
                                        <p:cTn id="111"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bldP spid="4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animBg="1"/>
      <p:bldP spid="49" grpId="0" animBg="1"/>
      <p:bldP spid="5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60" grpId="0" animBg="1"/>
      <p:bldP spid="61" grpId="0" animBg="1"/>
      <p:bldP spid="6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3"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P spid="65" grpId="0" animBg="1"/>
      <p:bldP spid="6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ppt_x"/>
                          </p:val>
                        </p:tav>
                        <p:tav tm="100000">
                          <p:val>
                            <p:strVal val="#ppt_x"/>
                          </p:val>
                        </p:tav>
                      </p:tavLst>
                    </p:anim>
                    <p:anim calcmode="lin" valueType="num">
                      <p:cBhvr additive="base">
                        <p:cTn dur="500" fill="hold"/>
                        <p:tgtEl>
                          <p:spTgt spid="66"/>
                        </p:tgtEl>
                        <p:attrNameLst>
                          <p:attrName>ppt_y</p:attrName>
                        </p:attrNameLst>
                      </p:cBhvr>
                      <p:tavLst>
                        <p:tav tm="0">
                          <p:val>
                            <p:strVal val="1+#ppt_h/2"/>
                          </p:val>
                        </p:tav>
                        <p:tav tm="100000">
                          <p:val>
                            <p:strVal val="#ppt_y"/>
                          </p:val>
                        </p:tav>
                      </p:tavLst>
                    </p:anim>
                  </p:childTnLst>
                </p:cTn>
              </p:par>
            </p:tnLst>
          </p:tmpl>
        </p:tmplLst>
      </p:bldP>
      <p:bldP spid="6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ppt_x"/>
                          </p:val>
                        </p:tav>
                        <p:tav tm="100000">
                          <p:val>
                            <p:strVal val="#ppt_x"/>
                          </p:val>
                        </p:tav>
                      </p:tavLst>
                    </p:anim>
                    <p:anim calcmode="lin" valueType="num">
                      <p:cBhvr additive="base">
                        <p:cTn dur="500" fill="hold"/>
                        <p:tgtEl>
                          <p:spTgt spid="67"/>
                        </p:tgtEl>
                        <p:attrNameLst>
                          <p:attrName>ppt_y</p:attrName>
                        </p:attrNameLst>
                      </p:cBhvr>
                      <p:tavLst>
                        <p:tav tm="0">
                          <p:val>
                            <p:strVal val="1+#ppt_h/2"/>
                          </p:val>
                        </p:tav>
                        <p:tav tm="100000">
                          <p:val>
                            <p:strVal val="#ppt_y"/>
                          </p:val>
                        </p:tav>
                      </p:tavLst>
                    </p:anim>
                  </p:childTnLst>
                </p:cTn>
              </p:par>
            </p:tnLst>
          </p:tmpl>
        </p:tmplLst>
      </p:bldP>
      <p:bldP spid="68" grpId="0" animBg="1"/>
      <p:bldP spid="69" grpId="0" animBg="1"/>
      <p:bldP spid="7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ppt_x"/>
                          </p:val>
                        </p:tav>
                        <p:tav tm="100000">
                          <p:val>
                            <p:strVal val="#ppt_x"/>
                          </p:val>
                        </p:tav>
                      </p:tavLst>
                    </p:anim>
                    <p:anim calcmode="lin" valueType="num">
                      <p:cBhvr additive="base">
                        <p:cTn dur="500" fill="hold"/>
                        <p:tgtEl>
                          <p:spTgt spid="70"/>
                        </p:tgtEl>
                        <p:attrNameLst>
                          <p:attrName>ppt_y</p:attrName>
                        </p:attrNameLst>
                      </p:cBhvr>
                      <p:tavLst>
                        <p:tav tm="0">
                          <p:val>
                            <p:strVal val="1+#ppt_h/2"/>
                          </p:val>
                        </p:tav>
                        <p:tav tm="100000">
                          <p:val>
                            <p:strVal val="#ppt_y"/>
                          </p:val>
                        </p:tav>
                      </p:tavLst>
                    </p:anim>
                  </p:childTnLst>
                </p:cTn>
              </p:par>
            </p:tnLst>
          </p:tmpl>
        </p:tmplLst>
      </p:bldP>
      <p:bldP spid="7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fill="hold"/>
                        <p:tgtEl>
                          <p:spTgt spid="71"/>
                        </p:tgtEl>
                        <p:attrNameLst>
                          <p:attrName>ppt_x</p:attrName>
                        </p:attrNameLst>
                      </p:cBhvr>
                      <p:tavLst>
                        <p:tav tm="0">
                          <p:val>
                            <p:strVal val="#ppt_x"/>
                          </p:val>
                        </p:tav>
                        <p:tav tm="100000">
                          <p:val>
                            <p:strVal val="#ppt_x"/>
                          </p:val>
                        </p:tav>
                      </p:tavLst>
                    </p:anim>
                    <p:anim calcmode="lin" valueType="num">
                      <p:cBhvr additive="base">
                        <p:cTn dur="500" fill="hold"/>
                        <p:tgtEl>
                          <p:spTgt spid="71"/>
                        </p:tgtEl>
                        <p:attrNameLst>
                          <p:attrName>ppt_y</p:attrName>
                        </p:attrNameLst>
                      </p:cBhvr>
                      <p:tavLst>
                        <p:tav tm="0">
                          <p:val>
                            <p:strVal val="1+#ppt_h/2"/>
                          </p:val>
                        </p:tav>
                        <p:tav tm="100000">
                          <p:val>
                            <p:strVal val="#ppt_y"/>
                          </p:val>
                        </p:tav>
                      </p:tavLst>
                    </p:anim>
                  </p:childTnLst>
                </p:cTn>
              </p:par>
            </p:tnLst>
          </p:tmpl>
        </p:tmplLst>
      </p:bldP>
      <p:bldP spid="72"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6_2-Pics">
    <p:spTree>
      <p:nvGrpSpPr>
        <p:cNvPr id="1" name=""/>
        <p:cNvGrpSpPr/>
        <p:nvPr/>
      </p:nvGrpSpPr>
      <p:grpSpPr>
        <a:xfrm>
          <a:off x="0" y="0"/>
          <a:ext cx="0" cy="0"/>
          <a:chOff x="0" y="0"/>
          <a:chExt cx="0" cy="0"/>
        </a:xfrm>
      </p:grpSpPr>
      <p:sp>
        <p:nvSpPr>
          <p:cNvPr id="18" name="Rectangle 17"/>
          <p:cNvSpPr/>
          <p:nvPr userDrawn="1"/>
        </p:nvSpPr>
        <p:spPr>
          <a:xfrm>
            <a:off x="-6908" y="-12952"/>
            <a:ext cx="2492592" cy="23385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3" name="Text Placeholder 3"/>
          <p:cNvSpPr>
            <a:spLocks noGrp="1"/>
          </p:cNvSpPr>
          <p:nvPr>
            <p:ph type="body" sz="half" idx="15"/>
          </p:nvPr>
        </p:nvSpPr>
        <p:spPr>
          <a:xfrm>
            <a:off x="132429" y="539399"/>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4" name="Text Placeholder 3"/>
          <p:cNvSpPr>
            <a:spLocks noGrp="1"/>
          </p:cNvSpPr>
          <p:nvPr>
            <p:ph type="body" sz="half" idx="17"/>
          </p:nvPr>
        </p:nvSpPr>
        <p:spPr>
          <a:xfrm>
            <a:off x="129101" y="259330"/>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56" name="Picture Placeholder 7"/>
          <p:cNvSpPr>
            <a:spLocks noGrp="1"/>
          </p:cNvSpPr>
          <p:nvPr>
            <p:ph type="pic" sz="quarter" idx="18" hasCustomPrompt="1"/>
          </p:nvPr>
        </p:nvSpPr>
        <p:spPr>
          <a:xfrm>
            <a:off x="-4607" y="2312602"/>
            <a:ext cx="2487986" cy="2338508"/>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7" name="Rectangle 56"/>
          <p:cNvSpPr/>
          <p:nvPr userDrawn="1"/>
        </p:nvSpPr>
        <p:spPr>
          <a:xfrm>
            <a:off x="2490291" y="2312602"/>
            <a:ext cx="2499500" cy="23385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58" name="Text Placeholder 3"/>
          <p:cNvSpPr>
            <a:spLocks noGrp="1"/>
          </p:cNvSpPr>
          <p:nvPr>
            <p:ph type="body" sz="half" idx="19"/>
          </p:nvPr>
        </p:nvSpPr>
        <p:spPr>
          <a:xfrm>
            <a:off x="2629628" y="2877907"/>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9" name="Text Placeholder 3"/>
          <p:cNvSpPr>
            <a:spLocks noGrp="1"/>
          </p:cNvSpPr>
          <p:nvPr>
            <p:ph type="body" sz="half" idx="20"/>
          </p:nvPr>
        </p:nvSpPr>
        <p:spPr>
          <a:xfrm>
            <a:off x="2626300" y="2597837"/>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73" name="Picture Placeholder 7"/>
          <p:cNvSpPr>
            <a:spLocks noGrp="1"/>
          </p:cNvSpPr>
          <p:nvPr>
            <p:ph type="pic" sz="quarter" idx="21" hasCustomPrompt="1"/>
          </p:nvPr>
        </p:nvSpPr>
        <p:spPr>
          <a:xfrm>
            <a:off x="2492592" y="-12952"/>
            <a:ext cx="2497199" cy="2338508"/>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74" name="Rectangle 73"/>
          <p:cNvSpPr/>
          <p:nvPr userDrawn="1"/>
        </p:nvSpPr>
        <p:spPr>
          <a:xfrm>
            <a:off x="4987490" y="-12952"/>
            <a:ext cx="2499500" cy="23385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75" name="Text Placeholder 3"/>
          <p:cNvSpPr>
            <a:spLocks noGrp="1"/>
          </p:cNvSpPr>
          <p:nvPr>
            <p:ph type="body" sz="half" idx="22"/>
          </p:nvPr>
        </p:nvSpPr>
        <p:spPr>
          <a:xfrm>
            <a:off x="5126827" y="539399"/>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76" name="Text Placeholder 3"/>
          <p:cNvSpPr>
            <a:spLocks noGrp="1"/>
          </p:cNvSpPr>
          <p:nvPr>
            <p:ph type="body" sz="half" idx="23"/>
          </p:nvPr>
        </p:nvSpPr>
        <p:spPr>
          <a:xfrm>
            <a:off x="5123499" y="259330"/>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77" name="Picture Placeholder 7"/>
          <p:cNvSpPr>
            <a:spLocks noGrp="1"/>
          </p:cNvSpPr>
          <p:nvPr>
            <p:ph type="pic" sz="quarter" idx="24" hasCustomPrompt="1"/>
          </p:nvPr>
        </p:nvSpPr>
        <p:spPr>
          <a:xfrm>
            <a:off x="4989791" y="2312602"/>
            <a:ext cx="2487986" cy="2338508"/>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78" name="Rectangle 77"/>
          <p:cNvSpPr/>
          <p:nvPr userDrawn="1"/>
        </p:nvSpPr>
        <p:spPr>
          <a:xfrm>
            <a:off x="7484689" y="2312602"/>
            <a:ext cx="2499500" cy="23385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79" name="Text Placeholder 3"/>
          <p:cNvSpPr>
            <a:spLocks noGrp="1"/>
          </p:cNvSpPr>
          <p:nvPr>
            <p:ph type="body" sz="half" idx="25"/>
          </p:nvPr>
        </p:nvSpPr>
        <p:spPr>
          <a:xfrm>
            <a:off x="7624026" y="2877907"/>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80" name="Text Placeholder 3"/>
          <p:cNvSpPr>
            <a:spLocks noGrp="1"/>
          </p:cNvSpPr>
          <p:nvPr>
            <p:ph type="body" sz="half" idx="26"/>
          </p:nvPr>
        </p:nvSpPr>
        <p:spPr>
          <a:xfrm>
            <a:off x="7620698" y="2597837"/>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81" name="Picture Placeholder 7"/>
          <p:cNvSpPr>
            <a:spLocks noGrp="1"/>
          </p:cNvSpPr>
          <p:nvPr>
            <p:ph type="pic" sz="quarter" idx="27" hasCustomPrompt="1"/>
          </p:nvPr>
        </p:nvSpPr>
        <p:spPr>
          <a:xfrm>
            <a:off x="7486990" y="-12952"/>
            <a:ext cx="2487986" cy="2338508"/>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82" name="Rectangle 81"/>
          <p:cNvSpPr/>
          <p:nvPr userDrawn="1"/>
        </p:nvSpPr>
        <p:spPr>
          <a:xfrm>
            <a:off x="9981888" y="-12952"/>
            <a:ext cx="2492592" cy="23385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83" name="Text Placeholder 3"/>
          <p:cNvSpPr>
            <a:spLocks noGrp="1"/>
          </p:cNvSpPr>
          <p:nvPr>
            <p:ph type="body" sz="half" idx="28"/>
          </p:nvPr>
        </p:nvSpPr>
        <p:spPr>
          <a:xfrm>
            <a:off x="10121225" y="539399"/>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84" name="Text Placeholder 3"/>
          <p:cNvSpPr>
            <a:spLocks noGrp="1"/>
          </p:cNvSpPr>
          <p:nvPr>
            <p:ph type="body" sz="half" idx="29"/>
          </p:nvPr>
        </p:nvSpPr>
        <p:spPr>
          <a:xfrm>
            <a:off x="10117897" y="259330"/>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85" name="Picture Placeholder 7"/>
          <p:cNvSpPr>
            <a:spLocks noGrp="1"/>
          </p:cNvSpPr>
          <p:nvPr>
            <p:ph type="pic" sz="quarter" idx="30" hasCustomPrompt="1"/>
          </p:nvPr>
        </p:nvSpPr>
        <p:spPr>
          <a:xfrm>
            <a:off x="9984190" y="2312602"/>
            <a:ext cx="2487986" cy="2338508"/>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86" name="Rectangle 85"/>
          <p:cNvSpPr/>
          <p:nvPr userDrawn="1"/>
        </p:nvSpPr>
        <p:spPr>
          <a:xfrm>
            <a:off x="-6908" y="4664063"/>
            <a:ext cx="2499500" cy="23385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87" name="Text Placeholder 3"/>
          <p:cNvSpPr>
            <a:spLocks noGrp="1"/>
          </p:cNvSpPr>
          <p:nvPr>
            <p:ph type="body" sz="half" idx="31"/>
          </p:nvPr>
        </p:nvSpPr>
        <p:spPr>
          <a:xfrm>
            <a:off x="132429" y="5216414"/>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88" name="Text Placeholder 3"/>
          <p:cNvSpPr>
            <a:spLocks noGrp="1"/>
          </p:cNvSpPr>
          <p:nvPr>
            <p:ph type="body" sz="half" idx="32"/>
          </p:nvPr>
        </p:nvSpPr>
        <p:spPr>
          <a:xfrm>
            <a:off x="129101" y="4936345"/>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89" name="Picture Placeholder 7"/>
          <p:cNvSpPr>
            <a:spLocks noGrp="1"/>
          </p:cNvSpPr>
          <p:nvPr>
            <p:ph type="pic" sz="quarter" idx="33" hasCustomPrompt="1"/>
          </p:nvPr>
        </p:nvSpPr>
        <p:spPr>
          <a:xfrm>
            <a:off x="2492592" y="4651110"/>
            <a:ext cx="2487986" cy="2351460"/>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90" name="Rectangle 89"/>
          <p:cNvSpPr/>
          <p:nvPr userDrawn="1"/>
        </p:nvSpPr>
        <p:spPr>
          <a:xfrm>
            <a:off x="4987490" y="4651110"/>
            <a:ext cx="2499500" cy="2351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91" name="Text Placeholder 3"/>
          <p:cNvSpPr>
            <a:spLocks noGrp="1"/>
          </p:cNvSpPr>
          <p:nvPr>
            <p:ph type="body" sz="half" idx="34"/>
          </p:nvPr>
        </p:nvSpPr>
        <p:spPr>
          <a:xfrm>
            <a:off x="5126827" y="5216414"/>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92" name="Text Placeholder 3"/>
          <p:cNvSpPr>
            <a:spLocks noGrp="1"/>
          </p:cNvSpPr>
          <p:nvPr>
            <p:ph type="body" sz="half" idx="35"/>
          </p:nvPr>
        </p:nvSpPr>
        <p:spPr>
          <a:xfrm>
            <a:off x="5123499" y="4936345"/>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93" name="Picture Placeholder 7"/>
          <p:cNvSpPr>
            <a:spLocks noGrp="1"/>
          </p:cNvSpPr>
          <p:nvPr>
            <p:ph type="pic" sz="quarter" idx="36" hasCustomPrompt="1"/>
          </p:nvPr>
        </p:nvSpPr>
        <p:spPr>
          <a:xfrm>
            <a:off x="7486990" y="4651110"/>
            <a:ext cx="2487986" cy="2338508"/>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94" name="Rectangle 93"/>
          <p:cNvSpPr/>
          <p:nvPr userDrawn="1"/>
        </p:nvSpPr>
        <p:spPr>
          <a:xfrm>
            <a:off x="9981888" y="4664063"/>
            <a:ext cx="2492592" cy="23385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dirty="0"/>
          </a:p>
        </p:txBody>
      </p:sp>
      <p:sp>
        <p:nvSpPr>
          <p:cNvPr id="95" name="Text Placeholder 3"/>
          <p:cNvSpPr>
            <a:spLocks noGrp="1"/>
          </p:cNvSpPr>
          <p:nvPr>
            <p:ph type="body" sz="half" idx="37"/>
          </p:nvPr>
        </p:nvSpPr>
        <p:spPr>
          <a:xfrm>
            <a:off x="10121225" y="5216414"/>
            <a:ext cx="2199412" cy="1481515"/>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96" name="Text Placeholder 3"/>
          <p:cNvSpPr>
            <a:spLocks noGrp="1"/>
          </p:cNvSpPr>
          <p:nvPr>
            <p:ph type="body" sz="half" idx="38"/>
          </p:nvPr>
        </p:nvSpPr>
        <p:spPr>
          <a:xfrm>
            <a:off x="10117897" y="4936345"/>
            <a:ext cx="2205570" cy="262157"/>
          </a:xfrm>
          <a:prstGeom prst="rect">
            <a:avLst/>
          </a:prstGeom>
        </p:spPr>
        <p:txBody>
          <a:bodyPr wrap="non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Tree>
    <p:extLst>
      <p:ext uri="{BB962C8B-B14F-4D97-AF65-F5344CB8AC3E}">
        <p14:creationId xmlns:p14="http://schemas.microsoft.com/office/powerpoint/2010/main" val="45004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22" presetClass="entr" presetSubtype="1" fill="hold" grpId="0" nodeType="afterEffect" nodePh="1">
                                  <p:stCondLst>
                                    <p:cond delay="0"/>
                                  </p:stCondLst>
                                  <p:endCondLst>
                                    <p:cond evt="begin" delay="0">
                                      <p:tn val="11"/>
                                    </p:cond>
                                  </p:endCondLst>
                                  <p:childTnLst>
                                    <p:set>
                                      <p:cBhvr>
                                        <p:cTn id="12" dur="1" fill="hold">
                                          <p:stCondLst>
                                            <p:cond delay="0"/>
                                          </p:stCondLst>
                                        </p:cTn>
                                        <p:tgtEl>
                                          <p:spTgt spid="54">
                                            <p:txEl>
                                              <p:pRg st="0" end="0"/>
                                            </p:txEl>
                                          </p:spTgt>
                                        </p:tgtEl>
                                        <p:attrNameLst>
                                          <p:attrName>style.visibility</p:attrName>
                                        </p:attrNameLst>
                                      </p:cBhvr>
                                      <p:to>
                                        <p:strVal val="visible"/>
                                      </p:to>
                                    </p:set>
                                    <p:animEffect transition="in" filter="wipe(up)">
                                      <p:cBhvr>
                                        <p:cTn id="13" dur="500"/>
                                        <p:tgtEl>
                                          <p:spTgt spid="54">
                                            <p:txEl>
                                              <p:pRg st="0" end="0"/>
                                            </p:txEl>
                                          </p:spTgt>
                                        </p:tgtEl>
                                      </p:cBhvr>
                                    </p:animEffect>
                                  </p:childTnLst>
                                </p:cTn>
                              </p:par>
                            </p:childTnLst>
                          </p:cTn>
                        </p:par>
                        <p:par>
                          <p:cTn id="14" fill="hold">
                            <p:stCondLst>
                              <p:cond delay="1000"/>
                            </p:stCondLst>
                            <p:childTnLst>
                              <p:par>
                                <p:cTn id="15" presetID="22" presetClass="entr" presetSubtype="1" fill="hold" grpId="0" nodeType="afterEffect" nodePh="1">
                                  <p:stCondLst>
                                    <p:cond delay="0"/>
                                  </p:stCondLst>
                                  <p:endCondLst>
                                    <p:cond evt="begin" delay="0">
                                      <p:tn val="15"/>
                                    </p:cond>
                                  </p:endCondLst>
                                  <p:childTnLst>
                                    <p:set>
                                      <p:cBhvr>
                                        <p:cTn id="16" dur="1" fill="hold">
                                          <p:stCondLst>
                                            <p:cond delay="0"/>
                                          </p:stCondLst>
                                        </p:cTn>
                                        <p:tgtEl>
                                          <p:spTgt spid="53">
                                            <p:txEl>
                                              <p:pRg st="0" end="0"/>
                                            </p:txEl>
                                          </p:spTgt>
                                        </p:tgtEl>
                                        <p:attrNameLst>
                                          <p:attrName>style.visibility</p:attrName>
                                        </p:attrNameLst>
                                      </p:cBhvr>
                                      <p:to>
                                        <p:strVal val="visible"/>
                                      </p:to>
                                    </p:set>
                                    <p:animEffect transition="in" filter="wipe(up)">
                                      <p:cBhvr>
                                        <p:cTn id="17" dur="500"/>
                                        <p:tgtEl>
                                          <p:spTgt spid="53">
                                            <p:txEl>
                                              <p:pRg st="0" end="0"/>
                                            </p:txEl>
                                          </p:spTgt>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down)">
                                      <p:cBhvr>
                                        <p:cTn id="21" dur="500"/>
                                        <p:tgtEl>
                                          <p:spTgt spid="56"/>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childTnLst>
                          </p:cTn>
                        </p:par>
                        <p:par>
                          <p:cTn id="28" fill="hold">
                            <p:stCondLst>
                              <p:cond delay="2500"/>
                            </p:stCondLst>
                            <p:childTnLst>
                              <p:par>
                                <p:cTn id="29" presetID="22" presetClass="entr" presetSubtype="1" fill="hold" grpId="0" nodeType="afterEffect" nodePh="1">
                                  <p:stCondLst>
                                    <p:cond delay="0"/>
                                  </p:stCondLst>
                                  <p:endCondLst>
                                    <p:cond evt="begin" delay="0">
                                      <p:tn val="29"/>
                                    </p:cond>
                                  </p:endCondLst>
                                  <p:childTnLst>
                                    <p:set>
                                      <p:cBhvr>
                                        <p:cTn id="30" dur="1" fill="hold">
                                          <p:stCondLst>
                                            <p:cond delay="0"/>
                                          </p:stCondLst>
                                        </p:cTn>
                                        <p:tgtEl>
                                          <p:spTgt spid="59">
                                            <p:txEl>
                                              <p:pRg st="0" end="0"/>
                                            </p:txEl>
                                          </p:spTgt>
                                        </p:tgtEl>
                                        <p:attrNameLst>
                                          <p:attrName>style.visibility</p:attrName>
                                        </p:attrNameLst>
                                      </p:cBhvr>
                                      <p:to>
                                        <p:strVal val="visible"/>
                                      </p:to>
                                    </p:set>
                                    <p:animEffect transition="in" filter="wipe(up)">
                                      <p:cBhvr>
                                        <p:cTn id="31" dur="500"/>
                                        <p:tgtEl>
                                          <p:spTgt spid="59">
                                            <p:txEl>
                                              <p:pRg st="0" end="0"/>
                                            </p:txEl>
                                          </p:spTgt>
                                        </p:tgtEl>
                                      </p:cBhvr>
                                    </p:animEffect>
                                  </p:childTnLst>
                                </p:cTn>
                              </p:par>
                            </p:childTnLst>
                          </p:cTn>
                        </p:par>
                        <p:par>
                          <p:cTn id="32" fill="hold">
                            <p:stCondLst>
                              <p:cond delay="3000"/>
                            </p:stCondLst>
                            <p:childTnLst>
                              <p:par>
                                <p:cTn id="33" presetID="22" presetClass="entr" presetSubtype="1" fill="hold" grpId="0" nodeType="afterEffect" nodePh="1">
                                  <p:stCondLst>
                                    <p:cond delay="0"/>
                                  </p:stCondLst>
                                  <p:endCondLst>
                                    <p:cond evt="begin" delay="0">
                                      <p:tn val="33"/>
                                    </p:cond>
                                  </p:endCondLst>
                                  <p:childTnLst>
                                    <p:set>
                                      <p:cBhvr>
                                        <p:cTn id="34" dur="1" fill="hold">
                                          <p:stCondLst>
                                            <p:cond delay="0"/>
                                          </p:stCondLst>
                                        </p:cTn>
                                        <p:tgtEl>
                                          <p:spTgt spid="58">
                                            <p:txEl>
                                              <p:pRg st="0" end="0"/>
                                            </p:txEl>
                                          </p:spTgt>
                                        </p:tgtEl>
                                        <p:attrNameLst>
                                          <p:attrName>style.visibility</p:attrName>
                                        </p:attrNameLst>
                                      </p:cBhvr>
                                      <p:to>
                                        <p:strVal val="visible"/>
                                      </p:to>
                                    </p:set>
                                    <p:animEffect transition="in" filter="wipe(up)">
                                      <p:cBhvr>
                                        <p:cTn id="35" dur="500"/>
                                        <p:tgtEl>
                                          <p:spTgt spid="58">
                                            <p:txEl>
                                              <p:pRg st="0" end="0"/>
                                            </p:txEl>
                                          </p:spTgt>
                                        </p:tgtEl>
                                      </p:cBhvr>
                                    </p:animEffect>
                                  </p:childTnLst>
                                </p:cTn>
                              </p:par>
                            </p:childTnLst>
                          </p:cTn>
                        </p:par>
                        <p:par>
                          <p:cTn id="36" fill="hold">
                            <p:stCondLst>
                              <p:cond delay="3500"/>
                            </p:stCondLst>
                            <p:childTnLst>
                              <p:par>
                                <p:cTn id="37" presetID="22" presetClass="entr" presetSubtype="1"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up)">
                                      <p:cBhvr>
                                        <p:cTn id="39" dur="500"/>
                                        <p:tgtEl>
                                          <p:spTgt spid="73"/>
                                        </p:tgtEl>
                                      </p:cBhvr>
                                    </p:animEffect>
                                  </p:childTnLst>
                                </p:cTn>
                              </p:par>
                            </p:childTnLst>
                          </p:cTn>
                        </p:par>
                        <p:par>
                          <p:cTn id="40" fill="hold">
                            <p:stCondLst>
                              <p:cond delay="4000"/>
                            </p:stCondLst>
                            <p:childTnLst>
                              <p:par>
                                <p:cTn id="41" presetID="53" presetClass="entr" presetSubtype="0" fill="hold" grpId="0" nodeType="afterEffect">
                                  <p:stCondLst>
                                    <p:cond delay="0"/>
                                  </p:stCondLst>
                                  <p:childTnLst>
                                    <p:set>
                                      <p:cBhvr>
                                        <p:cTn id="42" dur="1" fill="hold">
                                          <p:stCondLst>
                                            <p:cond delay="0"/>
                                          </p:stCondLst>
                                        </p:cTn>
                                        <p:tgtEl>
                                          <p:spTgt spid="74"/>
                                        </p:tgtEl>
                                        <p:attrNameLst>
                                          <p:attrName>style.visibility</p:attrName>
                                        </p:attrNameLst>
                                      </p:cBhvr>
                                      <p:to>
                                        <p:strVal val="visible"/>
                                      </p:to>
                                    </p:set>
                                    <p:anim calcmode="lin" valueType="num">
                                      <p:cBhvr>
                                        <p:cTn id="43" dur="500" fill="hold"/>
                                        <p:tgtEl>
                                          <p:spTgt spid="74"/>
                                        </p:tgtEl>
                                        <p:attrNameLst>
                                          <p:attrName>ppt_w</p:attrName>
                                        </p:attrNameLst>
                                      </p:cBhvr>
                                      <p:tavLst>
                                        <p:tav tm="0">
                                          <p:val>
                                            <p:fltVal val="0"/>
                                          </p:val>
                                        </p:tav>
                                        <p:tav tm="100000">
                                          <p:val>
                                            <p:strVal val="#ppt_w"/>
                                          </p:val>
                                        </p:tav>
                                      </p:tavLst>
                                    </p:anim>
                                    <p:anim calcmode="lin" valueType="num">
                                      <p:cBhvr>
                                        <p:cTn id="44" dur="500" fill="hold"/>
                                        <p:tgtEl>
                                          <p:spTgt spid="74"/>
                                        </p:tgtEl>
                                        <p:attrNameLst>
                                          <p:attrName>ppt_h</p:attrName>
                                        </p:attrNameLst>
                                      </p:cBhvr>
                                      <p:tavLst>
                                        <p:tav tm="0">
                                          <p:val>
                                            <p:fltVal val="0"/>
                                          </p:val>
                                        </p:tav>
                                        <p:tav tm="100000">
                                          <p:val>
                                            <p:strVal val="#ppt_h"/>
                                          </p:val>
                                        </p:tav>
                                      </p:tavLst>
                                    </p:anim>
                                    <p:animEffect transition="in" filter="fade">
                                      <p:cBhvr>
                                        <p:cTn id="45" dur="500"/>
                                        <p:tgtEl>
                                          <p:spTgt spid="74"/>
                                        </p:tgtEl>
                                      </p:cBhvr>
                                    </p:animEffect>
                                  </p:childTnLst>
                                </p:cTn>
                              </p:par>
                            </p:childTnLst>
                          </p:cTn>
                        </p:par>
                        <p:par>
                          <p:cTn id="46" fill="hold">
                            <p:stCondLst>
                              <p:cond delay="4500"/>
                            </p:stCondLst>
                            <p:childTnLst>
                              <p:par>
                                <p:cTn id="47" presetID="22" presetClass="entr" presetSubtype="1" fill="hold" grpId="0" nodeType="afterEffect" nodePh="1">
                                  <p:stCondLst>
                                    <p:cond delay="0"/>
                                  </p:stCondLst>
                                  <p:endCondLst>
                                    <p:cond evt="begin" delay="0">
                                      <p:tn val="47"/>
                                    </p:cond>
                                  </p:endCondLst>
                                  <p:childTnLst>
                                    <p:set>
                                      <p:cBhvr>
                                        <p:cTn id="48" dur="1" fill="hold">
                                          <p:stCondLst>
                                            <p:cond delay="0"/>
                                          </p:stCondLst>
                                        </p:cTn>
                                        <p:tgtEl>
                                          <p:spTgt spid="76">
                                            <p:txEl>
                                              <p:pRg st="0" end="0"/>
                                            </p:txEl>
                                          </p:spTgt>
                                        </p:tgtEl>
                                        <p:attrNameLst>
                                          <p:attrName>style.visibility</p:attrName>
                                        </p:attrNameLst>
                                      </p:cBhvr>
                                      <p:to>
                                        <p:strVal val="visible"/>
                                      </p:to>
                                    </p:set>
                                    <p:animEffect transition="in" filter="wipe(up)">
                                      <p:cBhvr>
                                        <p:cTn id="49" dur="500"/>
                                        <p:tgtEl>
                                          <p:spTgt spid="76">
                                            <p:txEl>
                                              <p:pRg st="0" end="0"/>
                                            </p:txEl>
                                          </p:spTgt>
                                        </p:tgtEl>
                                      </p:cBhvr>
                                    </p:animEffect>
                                  </p:childTnLst>
                                </p:cTn>
                              </p:par>
                            </p:childTnLst>
                          </p:cTn>
                        </p:par>
                        <p:par>
                          <p:cTn id="50" fill="hold">
                            <p:stCondLst>
                              <p:cond delay="5000"/>
                            </p:stCondLst>
                            <p:childTnLst>
                              <p:par>
                                <p:cTn id="51" presetID="22" presetClass="entr" presetSubtype="1" fill="hold" grpId="0" nodeType="afterEffect" nodePh="1">
                                  <p:stCondLst>
                                    <p:cond delay="0"/>
                                  </p:stCondLst>
                                  <p:endCondLst>
                                    <p:cond evt="begin" delay="0">
                                      <p:tn val="51"/>
                                    </p:cond>
                                  </p:endCondLst>
                                  <p:childTnLst>
                                    <p:set>
                                      <p:cBhvr>
                                        <p:cTn id="52" dur="1" fill="hold">
                                          <p:stCondLst>
                                            <p:cond delay="0"/>
                                          </p:stCondLst>
                                        </p:cTn>
                                        <p:tgtEl>
                                          <p:spTgt spid="75">
                                            <p:txEl>
                                              <p:pRg st="0" end="0"/>
                                            </p:txEl>
                                          </p:spTgt>
                                        </p:tgtEl>
                                        <p:attrNameLst>
                                          <p:attrName>style.visibility</p:attrName>
                                        </p:attrNameLst>
                                      </p:cBhvr>
                                      <p:to>
                                        <p:strVal val="visible"/>
                                      </p:to>
                                    </p:set>
                                    <p:animEffect transition="in" filter="wipe(up)">
                                      <p:cBhvr>
                                        <p:cTn id="53" dur="500"/>
                                        <p:tgtEl>
                                          <p:spTgt spid="75">
                                            <p:txEl>
                                              <p:pRg st="0" end="0"/>
                                            </p:txEl>
                                          </p:spTgt>
                                        </p:tgtEl>
                                      </p:cBhvr>
                                    </p:animEffect>
                                  </p:childTnLst>
                                </p:cTn>
                              </p:par>
                            </p:childTnLst>
                          </p:cTn>
                        </p:par>
                        <p:par>
                          <p:cTn id="54" fill="hold">
                            <p:stCondLst>
                              <p:cond delay="5500"/>
                            </p:stCondLst>
                            <p:childTnLst>
                              <p:par>
                                <p:cTn id="55" presetID="22" presetClass="entr" presetSubtype="4" fill="hold" grpId="0" nodeType="after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wipe(down)">
                                      <p:cBhvr>
                                        <p:cTn id="57" dur="500"/>
                                        <p:tgtEl>
                                          <p:spTgt spid="77"/>
                                        </p:tgtEl>
                                      </p:cBhvr>
                                    </p:animEffect>
                                  </p:childTnLst>
                                </p:cTn>
                              </p:par>
                            </p:childTnLst>
                          </p:cTn>
                        </p:par>
                        <p:par>
                          <p:cTn id="58" fill="hold">
                            <p:stCondLst>
                              <p:cond delay="6000"/>
                            </p:stCondLst>
                            <p:childTnLst>
                              <p:par>
                                <p:cTn id="59" presetID="53" presetClass="entr" presetSubtype="0" fill="hold" grpId="0" nodeType="afterEffect">
                                  <p:stCondLst>
                                    <p:cond delay="0"/>
                                  </p:stCondLst>
                                  <p:childTnLst>
                                    <p:set>
                                      <p:cBhvr>
                                        <p:cTn id="60" dur="1" fill="hold">
                                          <p:stCondLst>
                                            <p:cond delay="0"/>
                                          </p:stCondLst>
                                        </p:cTn>
                                        <p:tgtEl>
                                          <p:spTgt spid="78"/>
                                        </p:tgtEl>
                                        <p:attrNameLst>
                                          <p:attrName>style.visibility</p:attrName>
                                        </p:attrNameLst>
                                      </p:cBhvr>
                                      <p:to>
                                        <p:strVal val="visible"/>
                                      </p:to>
                                    </p:set>
                                    <p:anim calcmode="lin" valueType="num">
                                      <p:cBhvr>
                                        <p:cTn id="61" dur="500" fill="hold"/>
                                        <p:tgtEl>
                                          <p:spTgt spid="78"/>
                                        </p:tgtEl>
                                        <p:attrNameLst>
                                          <p:attrName>ppt_w</p:attrName>
                                        </p:attrNameLst>
                                      </p:cBhvr>
                                      <p:tavLst>
                                        <p:tav tm="0">
                                          <p:val>
                                            <p:fltVal val="0"/>
                                          </p:val>
                                        </p:tav>
                                        <p:tav tm="100000">
                                          <p:val>
                                            <p:strVal val="#ppt_w"/>
                                          </p:val>
                                        </p:tav>
                                      </p:tavLst>
                                    </p:anim>
                                    <p:anim calcmode="lin" valueType="num">
                                      <p:cBhvr>
                                        <p:cTn id="62" dur="500" fill="hold"/>
                                        <p:tgtEl>
                                          <p:spTgt spid="78"/>
                                        </p:tgtEl>
                                        <p:attrNameLst>
                                          <p:attrName>ppt_h</p:attrName>
                                        </p:attrNameLst>
                                      </p:cBhvr>
                                      <p:tavLst>
                                        <p:tav tm="0">
                                          <p:val>
                                            <p:fltVal val="0"/>
                                          </p:val>
                                        </p:tav>
                                        <p:tav tm="100000">
                                          <p:val>
                                            <p:strVal val="#ppt_h"/>
                                          </p:val>
                                        </p:tav>
                                      </p:tavLst>
                                    </p:anim>
                                    <p:animEffect transition="in" filter="fade">
                                      <p:cBhvr>
                                        <p:cTn id="63" dur="500"/>
                                        <p:tgtEl>
                                          <p:spTgt spid="78"/>
                                        </p:tgtEl>
                                      </p:cBhvr>
                                    </p:animEffect>
                                  </p:childTnLst>
                                </p:cTn>
                              </p:par>
                            </p:childTnLst>
                          </p:cTn>
                        </p:par>
                        <p:par>
                          <p:cTn id="64" fill="hold">
                            <p:stCondLst>
                              <p:cond delay="6500"/>
                            </p:stCondLst>
                            <p:childTnLst>
                              <p:par>
                                <p:cTn id="65" presetID="22" presetClass="entr" presetSubtype="1" fill="hold" grpId="0" nodeType="afterEffect" nodePh="1">
                                  <p:stCondLst>
                                    <p:cond delay="0"/>
                                  </p:stCondLst>
                                  <p:endCondLst>
                                    <p:cond evt="begin" delay="0">
                                      <p:tn val="65"/>
                                    </p:cond>
                                  </p:endCondLst>
                                  <p:childTnLst>
                                    <p:set>
                                      <p:cBhvr>
                                        <p:cTn id="66" dur="1" fill="hold">
                                          <p:stCondLst>
                                            <p:cond delay="0"/>
                                          </p:stCondLst>
                                        </p:cTn>
                                        <p:tgtEl>
                                          <p:spTgt spid="80">
                                            <p:txEl>
                                              <p:pRg st="0" end="0"/>
                                            </p:txEl>
                                          </p:spTgt>
                                        </p:tgtEl>
                                        <p:attrNameLst>
                                          <p:attrName>style.visibility</p:attrName>
                                        </p:attrNameLst>
                                      </p:cBhvr>
                                      <p:to>
                                        <p:strVal val="visible"/>
                                      </p:to>
                                    </p:set>
                                    <p:animEffect transition="in" filter="wipe(up)">
                                      <p:cBhvr>
                                        <p:cTn id="67" dur="500"/>
                                        <p:tgtEl>
                                          <p:spTgt spid="80">
                                            <p:txEl>
                                              <p:pRg st="0" end="0"/>
                                            </p:txEl>
                                          </p:spTgt>
                                        </p:tgtEl>
                                      </p:cBhvr>
                                    </p:animEffect>
                                  </p:childTnLst>
                                </p:cTn>
                              </p:par>
                            </p:childTnLst>
                          </p:cTn>
                        </p:par>
                        <p:par>
                          <p:cTn id="68" fill="hold">
                            <p:stCondLst>
                              <p:cond delay="7000"/>
                            </p:stCondLst>
                            <p:childTnLst>
                              <p:par>
                                <p:cTn id="69" presetID="22" presetClass="entr" presetSubtype="1" fill="hold" grpId="0" nodeType="afterEffect" nodePh="1">
                                  <p:stCondLst>
                                    <p:cond delay="0"/>
                                  </p:stCondLst>
                                  <p:endCondLst>
                                    <p:cond evt="begin" delay="0">
                                      <p:tn val="69"/>
                                    </p:cond>
                                  </p:endCondLst>
                                  <p:childTnLst>
                                    <p:set>
                                      <p:cBhvr>
                                        <p:cTn id="70" dur="1" fill="hold">
                                          <p:stCondLst>
                                            <p:cond delay="0"/>
                                          </p:stCondLst>
                                        </p:cTn>
                                        <p:tgtEl>
                                          <p:spTgt spid="79">
                                            <p:txEl>
                                              <p:pRg st="0" end="0"/>
                                            </p:txEl>
                                          </p:spTgt>
                                        </p:tgtEl>
                                        <p:attrNameLst>
                                          <p:attrName>style.visibility</p:attrName>
                                        </p:attrNameLst>
                                      </p:cBhvr>
                                      <p:to>
                                        <p:strVal val="visible"/>
                                      </p:to>
                                    </p:set>
                                    <p:animEffect transition="in" filter="wipe(up)">
                                      <p:cBhvr>
                                        <p:cTn id="71" dur="500"/>
                                        <p:tgtEl>
                                          <p:spTgt spid="79">
                                            <p:txEl>
                                              <p:pRg st="0" end="0"/>
                                            </p:txEl>
                                          </p:spTgt>
                                        </p:tgtEl>
                                      </p:cBhvr>
                                    </p:animEffect>
                                  </p:childTnLst>
                                </p:cTn>
                              </p:par>
                            </p:childTnLst>
                          </p:cTn>
                        </p:par>
                        <p:par>
                          <p:cTn id="72" fill="hold">
                            <p:stCondLst>
                              <p:cond delay="7500"/>
                            </p:stCondLst>
                            <p:childTnLst>
                              <p:par>
                                <p:cTn id="73" presetID="22" presetClass="entr" presetSubtype="1" fill="hold" grpId="0" nodeType="after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wipe(up)">
                                      <p:cBhvr>
                                        <p:cTn id="75" dur="500"/>
                                        <p:tgtEl>
                                          <p:spTgt spid="81"/>
                                        </p:tgtEl>
                                      </p:cBhvr>
                                    </p:animEffect>
                                  </p:childTnLst>
                                </p:cTn>
                              </p:par>
                            </p:childTnLst>
                          </p:cTn>
                        </p:par>
                        <p:par>
                          <p:cTn id="76" fill="hold">
                            <p:stCondLst>
                              <p:cond delay="8000"/>
                            </p:stCondLst>
                            <p:childTnLst>
                              <p:par>
                                <p:cTn id="77" presetID="53" presetClass="entr" presetSubtype="0" fill="hold" grpId="0" nodeType="afterEffect">
                                  <p:stCondLst>
                                    <p:cond delay="0"/>
                                  </p:stCondLst>
                                  <p:childTnLst>
                                    <p:set>
                                      <p:cBhvr>
                                        <p:cTn id="78" dur="1" fill="hold">
                                          <p:stCondLst>
                                            <p:cond delay="0"/>
                                          </p:stCondLst>
                                        </p:cTn>
                                        <p:tgtEl>
                                          <p:spTgt spid="82"/>
                                        </p:tgtEl>
                                        <p:attrNameLst>
                                          <p:attrName>style.visibility</p:attrName>
                                        </p:attrNameLst>
                                      </p:cBhvr>
                                      <p:to>
                                        <p:strVal val="visible"/>
                                      </p:to>
                                    </p:set>
                                    <p:anim calcmode="lin" valueType="num">
                                      <p:cBhvr>
                                        <p:cTn id="79" dur="500" fill="hold"/>
                                        <p:tgtEl>
                                          <p:spTgt spid="82"/>
                                        </p:tgtEl>
                                        <p:attrNameLst>
                                          <p:attrName>ppt_w</p:attrName>
                                        </p:attrNameLst>
                                      </p:cBhvr>
                                      <p:tavLst>
                                        <p:tav tm="0">
                                          <p:val>
                                            <p:fltVal val="0"/>
                                          </p:val>
                                        </p:tav>
                                        <p:tav tm="100000">
                                          <p:val>
                                            <p:strVal val="#ppt_w"/>
                                          </p:val>
                                        </p:tav>
                                      </p:tavLst>
                                    </p:anim>
                                    <p:anim calcmode="lin" valueType="num">
                                      <p:cBhvr>
                                        <p:cTn id="80" dur="500" fill="hold"/>
                                        <p:tgtEl>
                                          <p:spTgt spid="82"/>
                                        </p:tgtEl>
                                        <p:attrNameLst>
                                          <p:attrName>ppt_h</p:attrName>
                                        </p:attrNameLst>
                                      </p:cBhvr>
                                      <p:tavLst>
                                        <p:tav tm="0">
                                          <p:val>
                                            <p:fltVal val="0"/>
                                          </p:val>
                                        </p:tav>
                                        <p:tav tm="100000">
                                          <p:val>
                                            <p:strVal val="#ppt_h"/>
                                          </p:val>
                                        </p:tav>
                                      </p:tavLst>
                                    </p:anim>
                                    <p:animEffect transition="in" filter="fade">
                                      <p:cBhvr>
                                        <p:cTn id="81" dur="500"/>
                                        <p:tgtEl>
                                          <p:spTgt spid="82"/>
                                        </p:tgtEl>
                                      </p:cBhvr>
                                    </p:animEffect>
                                  </p:childTnLst>
                                </p:cTn>
                              </p:par>
                            </p:childTnLst>
                          </p:cTn>
                        </p:par>
                        <p:par>
                          <p:cTn id="82" fill="hold">
                            <p:stCondLst>
                              <p:cond delay="8500"/>
                            </p:stCondLst>
                            <p:childTnLst>
                              <p:par>
                                <p:cTn id="83" presetID="22" presetClass="entr" presetSubtype="1" fill="hold" grpId="0" nodeType="afterEffect" nodePh="1">
                                  <p:stCondLst>
                                    <p:cond delay="0"/>
                                  </p:stCondLst>
                                  <p:endCondLst>
                                    <p:cond evt="begin" delay="0">
                                      <p:tn val="83"/>
                                    </p:cond>
                                  </p:endCondLst>
                                  <p:childTnLst>
                                    <p:set>
                                      <p:cBhvr>
                                        <p:cTn id="84" dur="1" fill="hold">
                                          <p:stCondLst>
                                            <p:cond delay="0"/>
                                          </p:stCondLst>
                                        </p:cTn>
                                        <p:tgtEl>
                                          <p:spTgt spid="84">
                                            <p:txEl>
                                              <p:pRg st="0" end="0"/>
                                            </p:txEl>
                                          </p:spTgt>
                                        </p:tgtEl>
                                        <p:attrNameLst>
                                          <p:attrName>style.visibility</p:attrName>
                                        </p:attrNameLst>
                                      </p:cBhvr>
                                      <p:to>
                                        <p:strVal val="visible"/>
                                      </p:to>
                                    </p:set>
                                    <p:animEffect transition="in" filter="wipe(up)">
                                      <p:cBhvr>
                                        <p:cTn id="85" dur="500"/>
                                        <p:tgtEl>
                                          <p:spTgt spid="84">
                                            <p:txEl>
                                              <p:pRg st="0" end="0"/>
                                            </p:txEl>
                                          </p:spTgt>
                                        </p:tgtEl>
                                      </p:cBhvr>
                                    </p:animEffect>
                                  </p:childTnLst>
                                </p:cTn>
                              </p:par>
                            </p:childTnLst>
                          </p:cTn>
                        </p:par>
                        <p:par>
                          <p:cTn id="86" fill="hold">
                            <p:stCondLst>
                              <p:cond delay="9000"/>
                            </p:stCondLst>
                            <p:childTnLst>
                              <p:par>
                                <p:cTn id="87" presetID="22" presetClass="entr" presetSubtype="1" fill="hold" grpId="0" nodeType="afterEffect" nodePh="1">
                                  <p:stCondLst>
                                    <p:cond delay="0"/>
                                  </p:stCondLst>
                                  <p:endCondLst>
                                    <p:cond evt="begin" delay="0">
                                      <p:tn val="87"/>
                                    </p:cond>
                                  </p:endCondLst>
                                  <p:childTnLst>
                                    <p:set>
                                      <p:cBhvr>
                                        <p:cTn id="88" dur="1" fill="hold">
                                          <p:stCondLst>
                                            <p:cond delay="0"/>
                                          </p:stCondLst>
                                        </p:cTn>
                                        <p:tgtEl>
                                          <p:spTgt spid="83">
                                            <p:txEl>
                                              <p:pRg st="0" end="0"/>
                                            </p:txEl>
                                          </p:spTgt>
                                        </p:tgtEl>
                                        <p:attrNameLst>
                                          <p:attrName>style.visibility</p:attrName>
                                        </p:attrNameLst>
                                      </p:cBhvr>
                                      <p:to>
                                        <p:strVal val="visible"/>
                                      </p:to>
                                    </p:set>
                                    <p:animEffect transition="in" filter="wipe(up)">
                                      <p:cBhvr>
                                        <p:cTn id="89" dur="500"/>
                                        <p:tgtEl>
                                          <p:spTgt spid="83">
                                            <p:txEl>
                                              <p:pRg st="0" end="0"/>
                                            </p:txEl>
                                          </p:spTgt>
                                        </p:tgtEl>
                                      </p:cBhvr>
                                    </p:animEffect>
                                  </p:childTnLst>
                                </p:cTn>
                              </p:par>
                            </p:childTnLst>
                          </p:cTn>
                        </p:par>
                        <p:par>
                          <p:cTn id="90" fill="hold">
                            <p:stCondLst>
                              <p:cond delay="9500"/>
                            </p:stCondLst>
                            <p:childTnLst>
                              <p:par>
                                <p:cTn id="91" presetID="22" presetClass="entr" presetSubtype="4" fill="hold" grpId="0" nodeType="afterEffect">
                                  <p:stCondLst>
                                    <p:cond delay="0"/>
                                  </p:stCondLst>
                                  <p:childTnLst>
                                    <p:set>
                                      <p:cBhvr>
                                        <p:cTn id="92" dur="1" fill="hold">
                                          <p:stCondLst>
                                            <p:cond delay="0"/>
                                          </p:stCondLst>
                                        </p:cTn>
                                        <p:tgtEl>
                                          <p:spTgt spid="85"/>
                                        </p:tgtEl>
                                        <p:attrNameLst>
                                          <p:attrName>style.visibility</p:attrName>
                                        </p:attrNameLst>
                                      </p:cBhvr>
                                      <p:to>
                                        <p:strVal val="visible"/>
                                      </p:to>
                                    </p:set>
                                    <p:animEffect transition="in" filter="wipe(down)">
                                      <p:cBhvr>
                                        <p:cTn id="93" dur="500"/>
                                        <p:tgtEl>
                                          <p:spTgt spid="85"/>
                                        </p:tgtEl>
                                      </p:cBhvr>
                                    </p:animEffect>
                                  </p:childTnLst>
                                </p:cTn>
                              </p:par>
                            </p:childTnLst>
                          </p:cTn>
                        </p:par>
                        <p:par>
                          <p:cTn id="94" fill="hold">
                            <p:stCondLst>
                              <p:cond delay="10000"/>
                            </p:stCondLst>
                            <p:childTnLst>
                              <p:par>
                                <p:cTn id="95" presetID="53" presetClass="entr" presetSubtype="0" fill="hold" grpId="0" nodeType="afterEffect">
                                  <p:stCondLst>
                                    <p:cond delay="0"/>
                                  </p:stCondLst>
                                  <p:childTnLst>
                                    <p:set>
                                      <p:cBhvr>
                                        <p:cTn id="96" dur="1" fill="hold">
                                          <p:stCondLst>
                                            <p:cond delay="0"/>
                                          </p:stCondLst>
                                        </p:cTn>
                                        <p:tgtEl>
                                          <p:spTgt spid="86"/>
                                        </p:tgtEl>
                                        <p:attrNameLst>
                                          <p:attrName>style.visibility</p:attrName>
                                        </p:attrNameLst>
                                      </p:cBhvr>
                                      <p:to>
                                        <p:strVal val="visible"/>
                                      </p:to>
                                    </p:set>
                                    <p:anim calcmode="lin" valueType="num">
                                      <p:cBhvr>
                                        <p:cTn id="97" dur="500" fill="hold"/>
                                        <p:tgtEl>
                                          <p:spTgt spid="86"/>
                                        </p:tgtEl>
                                        <p:attrNameLst>
                                          <p:attrName>ppt_w</p:attrName>
                                        </p:attrNameLst>
                                      </p:cBhvr>
                                      <p:tavLst>
                                        <p:tav tm="0">
                                          <p:val>
                                            <p:fltVal val="0"/>
                                          </p:val>
                                        </p:tav>
                                        <p:tav tm="100000">
                                          <p:val>
                                            <p:strVal val="#ppt_w"/>
                                          </p:val>
                                        </p:tav>
                                      </p:tavLst>
                                    </p:anim>
                                    <p:anim calcmode="lin" valueType="num">
                                      <p:cBhvr>
                                        <p:cTn id="98" dur="500" fill="hold"/>
                                        <p:tgtEl>
                                          <p:spTgt spid="86"/>
                                        </p:tgtEl>
                                        <p:attrNameLst>
                                          <p:attrName>ppt_h</p:attrName>
                                        </p:attrNameLst>
                                      </p:cBhvr>
                                      <p:tavLst>
                                        <p:tav tm="0">
                                          <p:val>
                                            <p:fltVal val="0"/>
                                          </p:val>
                                        </p:tav>
                                        <p:tav tm="100000">
                                          <p:val>
                                            <p:strVal val="#ppt_h"/>
                                          </p:val>
                                        </p:tav>
                                      </p:tavLst>
                                    </p:anim>
                                    <p:animEffect transition="in" filter="fade">
                                      <p:cBhvr>
                                        <p:cTn id="99" dur="500"/>
                                        <p:tgtEl>
                                          <p:spTgt spid="86"/>
                                        </p:tgtEl>
                                      </p:cBhvr>
                                    </p:animEffect>
                                  </p:childTnLst>
                                </p:cTn>
                              </p:par>
                            </p:childTnLst>
                          </p:cTn>
                        </p:par>
                        <p:par>
                          <p:cTn id="100" fill="hold">
                            <p:stCondLst>
                              <p:cond delay="10500"/>
                            </p:stCondLst>
                            <p:childTnLst>
                              <p:par>
                                <p:cTn id="101" presetID="22" presetClass="entr" presetSubtype="1" fill="hold" grpId="0" nodeType="afterEffect" nodePh="1">
                                  <p:stCondLst>
                                    <p:cond delay="0"/>
                                  </p:stCondLst>
                                  <p:endCondLst>
                                    <p:cond evt="begin" delay="0">
                                      <p:tn val="101"/>
                                    </p:cond>
                                  </p:endCondLst>
                                  <p:childTnLst>
                                    <p:set>
                                      <p:cBhvr>
                                        <p:cTn id="102" dur="1" fill="hold">
                                          <p:stCondLst>
                                            <p:cond delay="0"/>
                                          </p:stCondLst>
                                        </p:cTn>
                                        <p:tgtEl>
                                          <p:spTgt spid="88">
                                            <p:txEl>
                                              <p:pRg st="0" end="0"/>
                                            </p:txEl>
                                          </p:spTgt>
                                        </p:tgtEl>
                                        <p:attrNameLst>
                                          <p:attrName>style.visibility</p:attrName>
                                        </p:attrNameLst>
                                      </p:cBhvr>
                                      <p:to>
                                        <p:strVal val="visible"/>
                                      </p:to>
                                    </p:set>
                                    <p:animEffect transition="in" filter="wipe(up)">
                                      <p:cBhvr>
                                        <p:cTn id="103" dur="500"/>
                                        <p:tgtEl>
                                          <p:spTgt spid="88">
                                            <p:txEl>
                                              <p:pRg st="0" end="0"/>
                                            </p:txEl>
                                          </p:spTgt>
                                        </p:tgtEl>
                                      </p:cBhvr>
                                    </p:animEffect>
                                  </p:childTnLst>
                                </p:cTn>
                              </p:par>
                            </p:childTnLst>
                          </p:cTn>
                        </p:par>
                        <p:par>
                          <p:cTn id="104" fill="hold">
                            <p:stCondLst>
                              <p:cond delay="11000"/>
                            </p:stCondLst>
                            <p:childTnLst>
                              <p:par>
                                <p:cTn id="105" presetID="22" presetClass="entr" presetSubtype="1" fill="hold" grpId="0" nodeType="afterEffect" nodePh="1">
                                  <p:stCondLst>
                                    <p:cond delay="0"/>
                                  </p:stCondLst>
                                  <p:endCondLst>
                                    <p:cond evt="begin" delay="0">
                                      <p:tn val="105"/>
                                    </p:cond>
                                  </p:endCondLst>
                                  <p:childTnLst>
                                    <p:set>
                                      <p:cBhvr>
                                        <p:cTn id="106" dur="1" fill="hold">
                                          <p:stCondLst>
                                            <p:cond delay="0"/>
                                          </p:stCondLst>
                                        </p:cTn>
                                        <p:tgtEl>
                                          <p:spTgt spid="87">
                                            <p:txEl>
                                              <p:pRg st="0" end="0"/>
                                            </p:txEl>
                                          </p:spTgt>
                                        </p:tgtEl>
                                        <p:attrNameLst>
                                          <p:attrName>style.visibility</p:attrName>
                                        </p:attrNameLst>
                                      </p:cBhvr>
                                      <p:to>
                                        <p:strVal val="visible"/>
                                      </p:to>
                                    </p:set>
                                    <p:animEffect transition="in" filter="wipe(up)">
                                      <p:cBhvr>
                                        <p:cTn id="107" dur="500"/>
                                        <p:tgtEl>
                                          <p:spTgt spid="87">
                                            <p:txEl>
                                              <p:pRg st="0" end="0"/>
                                            </p:txEl>
                                          </p:spTgt>
                                        </p:tgtEl>
                                      </p:cBhvr>
                                    </p:animEffect>
                                  </p:childTnLst>
                                </p:cTn>
                              </p:par>
                            </p:childTnLst>
                          </p:cTn>
                        </p:par>
                        <p:par>
                          <p:cTn id="108" fill="hold">
                            <p:stCondLst>
                              <p:cond delay="11500"/>
                            </p:stCondLst>
                            <p:childTnLst>
                              <p:par>
                                <p:cTn id="109" presetID="22" presetClass="entr" presetSubtype="1" fill="hold" grpId="0" nodeType="afterEffect">
                                  <p:stCondLst>
                                    <p:cond delay="0"/>
                                  </p:stCondLst>
                                  <p:childTnLst>
                                    <p:set>
                                      <p:cBhvr>
                                        <p:cTn id="110" dur="1" fill="hold">
                                          <p:stCondLst>
                                            <p:cond delay="0"/>
                                          </p:stCondLst>
                                        </p:cTn>
                                        <p:tgtEl>
                                          <p:spTgt spid="89"/>
                                        </p:tgtEl>
                                        <p:attrNameLst>
                                          <p:attrName>style.visibility</p:attrName>
                                        </p:attrNameLst>
                                      </p:cBhvr>
                                      <p:to>
                                        <p:strVal val="visible"/>
                                      </p:to>
                                    </p:set>
                                    <p:animEffect transition="in" filter="wipe(up)">
                                      <p:cBhvr>
                                        <p:cTn id="111" dur="500"/>
                                        <p:tgtEl>
                                          <p:spTgt spid="89"/>
                                        </p:tgtEl>
                                      </p:cBhvr>
                                    </p:animEffect>
                                  </p:childTnLst>
                                </p:cTn>
                              </p:par>
                            </p:childTnLst>
                          </p:cTn>
                        </p:par>
                        <p:par>
                          <p:cTn id="112" fill="hold">
                            <p:stCondLst>
                              <p:cond delay="12000"/>
                            </p:stCondLst>
                            <p:childTnLst>
                              <p:par>
                                <p:cTn id="113" presetID="53" presetClass="entr" presetSubtype="0" fill="hold" grpId="0" nodeType="afterEffect">
                                  <p:stCondLst>
                                    <p:cond delay="0"/>
                                  </p:stCondLst>
                                  <p:childTnLst>
                                    <p:set>
                                      <p:cBhvr>
                                        <p:cTn id="114" dur="1" fill="hold">
                                          <p:stCondLst>
                                            <p:cond delay="0"/>
                                          </p:stCondLst>
                                        </p:cTn>
                                        <p:tgtEl>
                                          <p:spTgt spid="90"/>
                                        </p:tgtEl>
                                        <p:attrNameLst>
                                          <p:attrName>style.visibility</p:attrName>
                                        </p:attrNameLst>
                                      </p:cBhvr>
                                      <p:to>
                                        <p:strVal val="visible"/>
                                      </p:to>
                                    </p:set>
                                    <p:anim calcmode="lin" valueType="num">
                                      <p:cBhvr>
                                        <p:cTn id="115" dur="500" fill="hold"/>
                                        <p:tgtEl>
                                          <p:spTgt spid="90"/>
                                        </p:tgtEl>
                                        <p:attrNameLst>
                                          <p:attrName>ppt_w</p:attrName>
                                        </p:attrNameLst>
                                      </p:cBhvr>
                                      <p:tavLst>
                                        <p:tav tm="0">
                                          <p:val>
                                            <p:fltVal val="0"/>
                                          </p:val>
                                        </p:tav>
                                        <p:tav tm="100000">
                                          <p:val>
                                            <p:strVal val="#ppt_w"/>
                                          </p:val>
                                        </p:tav>
                                      </p:tavLst>
                                    </p:anim>
                                    <p:anim calcmode="lin" valueType="num">
                                      <p:cBhvr>
                                        <p:cTn id="116" dur="500" fill="hold"/>
                                        <p:tgtEl>
                                          <p:spTgt spid="90"/>
                                        </p:tgtEl>
                                        <p:attrNameLst>
                                          <p:attrName>ppt_h</p:attrName>
                                        </p:attrNameLst>
                                      </p:cBhvr>
                                      <p:tavLst>
                                        <p:tav tm="0">
                                          <p:val>
                                            <p:fltVal val="0"/>
                                          </p:val>
                                        </p:tav>
                                        <p:tav tm="100000">
                                          <p:val>
                                            <p:strVal val="#ppt_h"/>
                                          </p:val>
                                        </p:tav>
                                      </p:tavLst>
                                    </p:anim>
                                    <p:animEffect transition="in" filter="fade">
                                      <p:cBhvr>
                                        <p:cTn id="117" dur="500"/>
                                        <p:tgtEl>
                                          <p:spTgt spid="90"/>
                                        </p:tgtEl>
                                      </p:cBhvr>
                                    </p:animEffect>
                                  </p:childTnLst>
                                </p:cTn>
                              </p:par>
                            </p:childTnLst>
                          </p:cTn>
                        </p:par>
                        <p:par>
                          <p:cTn id="118" fill="hold">
                            <p:stCondLst>
                              <p:cond delay="12500"/>
                            </p:stCondLst>
                            <p:childTnLst>
                              <p:par>
                                <p:cTn id="119" presetID="22" presetClass="entr" presetSubtype="1" fill="hold" grpId="0" nodeType="afterEffect" nodePh="1">
                                  <p:stCondLst>
                                    <p:cond delay="0"/>
                                  </p:stCondLst>
                                  <p:endCondLst>
                                    <p:cond evt="begin" delay="0">
                                      <p:tn val="119"/>
                                    </p:cond>
                                  </p:endCondLst>
                                  <p:childTnLst>
                                    <p:set>
                                      <p:cBhvr>
                                        <p:cTn id="120" dur="1" fill="hold">
                                          <p:stCondLst>
                                            <p:cond delay="0"/>
                                          </p:stCondLst>
                                        </p:cTn>
                                        <p:tgtEl>
                                          <p:spTgt spid="92">
                                            <p:txEl>
                                              <p:pRg st="0" end="0"/>
                                            </p:txEl>
                                          </p:spTgt>
                                        </p:tgtEl>
                                        <p:attrNameLst>
                                          <p:attrName>style.visibility</p:attrName>
                                        </p:attrNameLst>
                                      </p:cBhvr>
                                      <p:to>
                                        <p:strVal val="visible"/>
                                      </p:to>
                                    </p:set>
                                    <p:animEffect transition="in" filter="wipe(up)">
                                      <p:cBhvr>
                                        <p:cTn id="121" dur="500"/>
                                        <p:tgtEl>
                                          <p:spTgt spid="92">
                                            <p:txEl>
                                              <p:pRg st="0" end="0"/>
                                            </p:txEl>
                                          </p:spTgt>
                                        </p:tgtEl>
                                      </p:cBhvr>
                                    </p:animEffect>
                                  </p:childTnLst>
                                </p:cTn>
                              </p:par>
                            </p:childTnLst>
                          </p:cTn>
                        </p:par>
                        <p:par>
                          <p:cTn id="122" fill="hold">
                            <p:stCondLst>
                              <p:cond delay="13000"/>
                            </p:stCondLst>
                            <p:childTnLst>
                              <p:par>
                                <p:cTn id="123" presetID="22" presetClass="entr" presetSubtype="1" fill="hold" grpId="0" nodeType="afterEffect" nodePh="1">
                                  <p:stCondLst>
                                    <p:cond delay="0"/>
                                  </p:stCondLst>
                                  <p:endCondLst>
                                    <p:cond evt="begin" delay="0">
                                      <p:tn val="123"/>
                                    </p:cond>
                                  </p:endCondLst>
                                  <p:childTnLst>
                                    <p:set>
                                      <p:cBhvr>
                                        <p:cTn id="124" dur="1" fill="hold">
                                          <p:stCondLst>
                                            <p:cond delay="0"/>
                                          </p:stCondLst>
                                        </p:cTn>
                                        <p:tgtEl>
                                          <p:spTgt spid="91">
                                            <p:txEl>
                                              <p:pRg st="0" end="0"/>
                                            </p:txEl>
                                          </p:spTgt>
                                        </p:tgtEl>
                                        <p:attrNameLst>
                                          <p:attrName>style.visibility</p:attrName>
                                        </p:attrNameLst>
                                      </p:cBhvr>
                                      <p:to>
                                        <p:strVal val="visible"/>
                                      </p:to>
                                    </p:set>
                                    <p:animEffect transition="in" filter="wipe(up)">
                                      <p:cBhvr>
                                        <p:cTn id="125" dur="500"/>
                                        <p:tgtEl>
                                          <p:spTgt spid="91">
                                            <p:txEl>
                                              <p:pRg st="0" end="0"/>
                                            </p:txEl>
                                          </p:spTgt>
                                        </p:tgtEl>
                                      </p:cBhvr>
                                    </p:animEffect>
                                  </p:childTnLst>
                                </p:cTn>
                              </p:par>
                            </p:childTnLst>
                          </p:cTn>
                        </p:par>
                        <p:par>
                          <p:cTn id="126" fill="hold">
                            <p:stCondLst>
                              <p:cond delay="13500"/>
                            </p:stCondLst>
                            <p:childTnLst>
                              <p:par>
                                <p:cTn id="127" presetID="22" presetClass="entr" presetSubtype="1" fill="hold" grpId="0" nodeType="afterEffect">
                                  <p:stCondLst>
                                    <p:cond delay="0"/>
                                  </p:stCondLst>
                                  <p:childTnLst>
                                    <p:set>
                                      <p:cBhvr>
                                        <p:cTn id="128" dur="1" fill="hold">
                                          <p:stCondLst>
                                            <p:cond delay="0"/>
                                          </p:stCondLst>
                                        </p:cTn>
                                        <p:tgtEl>
                                          <p:spTgt spid="93"/>
                                        </p:tgtEl>
                                        <p:attrNameLst>
                                          <p:attrName>style.visibility</p:attrName>
                                        </p:attrNameLst>
                                      </p:cBhvr>
                                      <p:to>
                                        <p:strVal val="visible"/>
                                      </p:to>
                                    </p:set>
                                    <p:animEffect transition="in" filter="wipe(up)">
                                      <p:cBhvr>
                                        <p:cTn id="129" dur="500"/>
                                        <p:tgtEl>
                                          <p:spTgt spid="93"/>
                                        </p:tgtEl>
                                      </p:cBhvr>
                                    </p:animEffect>
                                  </p:childTnLst>
                                </p:cTn>
                              </p:par>
                            </p:childTnLst>
                          </p:cTn>
                        </p:par>
                        <p:par>
                          <p:cTn id="130" fill="hold">
                            <p:stCondLst>
                              <p:cond delay="14000"/>
                            </p:stCondLst>
                            <p:childTnLst>
                              <p:par>
                                <p:cTn id="131" presetID="53" presetClass="entr" presetSubtype="0" fill="hold" grpId="0" nodeType="afterEffect">
                                  <p:stCondLst>
                                    <p:cond delay="0"/>
                                  </p:stCondLst>
                                  <p:childTnLst>
                                    <p:set>
                                      <p:cBhvr>
                                        <p:cTn id="132" dur="1" fill="hold">
                                          <p:stCondLst>
                                            <p:cond delay="0"/>
                                          </p:stCondLst>
                                        </p:cTn>
                                        <p:tgtEl>
                                          <p:spTgt spid="94"/>
                                        </p:tgtEl>
                                        <p:attrNameLst>
                                          <p:attrName>style.visibility</p:attrName>
                                        </p:attrNameLst>
                                      </p:cBhvr>
                                      <p:to>
                                        <p:strVal val="visible"/>
                                      </p:to>
                                    </p:set>
                                    <p:anim calcmode="lin" valueType="num">
                                      <p:cBhvr>
                                        <p:cTn id="133" dur="500" fill="hold"/>
                                        <p:tgtEl>
                                          <p:spTgt spid="94"/>
                                        </p:tgtEl>
                                        <p:attrNameLst>
                                          <p:attrName>ppt_w</p:attrName>
                                        </p:attrNameLst>
                                      </p:cBhvr>
                                      <p:tavLst>
                                        <p:tav tm="0">
                                          <p:val>
                                            <p:fltVal val="0"/>
                                          </p:val>
                                        </p:tav>
                                        <p:tav tm="100000">
                                          <p:val>
                                            <p:strVal val="#ppt_w"/>
                                          </p:val>
                                        </p:tav>
                                      </p:tavLst>
                                    </p:anim>
                                    <p:anim calcmode="lin" valueType="num">
                                      <p:cBhvr>
                                        <p:cTn id="134" dur="500" fill="hold"/>
                                        <p:tgtEl>
                                          <p:spTgt spid="94"/>
                                        </p:tgtEl>
                                        <p:attrNameLst>
                                          <p:attrName>ppt_h</p:attrName>
                                        </p:attrNameLst>
                                      </p:cBhvr>
                                      <p:tavLst>
                                        <p:tav tm="0">
                                          <p:val>
                                            <p:fltVal val="0"/>
                                          </p:val>
                                        </p:tav>
                                        <p:tav tm="100000">
                                          <p:val>
                                            <p:strVal val="#ppt_h"/>
                                          </p:val>
                                        </p:tav>
                                      </p:tavLst>
                                    </p:anim>
                                    <p:animEffect transition="in" filter="fade">
                                      <p:cBhvr>
                                        <p:cTn id="135" dur="500"/>
                                        <p:tgtEl>
                                          <p:spTgt spid="94"/>
                                        </p:tgtEl>
                                      </p:cBhvr>
                                    </p:animEffect>
                                  </p:childTnLst>
                                </p:cTn>
                              </p:par>
                            </p:childTnLst>
                          </p:cTn>
                        </p:par>
                        <p:par>
                          <p:cTn id="136" fill="hold">
                            <p:stCondLst>
                              <p:cond delay="14500"/>
                            </p:stCondLst>
                            <p:childTnLst>
                              <p:par>
                                <p:cTn id="137" presetID="22" presetClass="entr" presetSubtype="1" fill="hold" grpId="0" nodeType="afterEffect" nodePh="1">
                                  <p:stCondLst>
                                    <p:cond delay="0"/>
                                  </p:stCondLst>
                                  <p:endCondLst>
                                    <p:cond evt="begin" delay="0">
                                      <p:tn val="137"/>
                                    </p:cond>
                                  </p:endCondLst>
                                  <p:childTnLst>
                                    <p:set>
                                      <p:cBhvr>
                                        <p:cTn id="138" dur="1" fill="hold">
                                          <p:stCondLst>
                                            <p:cond delay="0"/>
                                          </p:stCondLst>
                                        </p:cTn>
                                        <p:tgtEl>
                                          <p:spTgt spid="96">
                                            <p:txEl>
                                              <p:pRg st="0" end="0"/>
                                            </p:txEl>
                                          </p:spTgt>
                                        </p:tgtEl>
                                        <p:attrNameLst>
                                          <p:attrName>style.visibility</p:attrName>
                                        </p:attrNameLst>
                                      </p:cBhvr>
                                      <p:to>
                                        <p:strVal val="visible"/>
                                      </p:to>
                                    </p:set>
                                    <p:animEffect transition="in" filter="wipe(up)">
                                      <p:cBhvr>
                                        <p:cTn id="139" dur="500"/>
                                        <p:tgtEl>
                                          <p:spTgt spid="96">
                                            <p:txEl>
                                              <p:pRg st="0" end="0"/>
                                            </p:txEl>
                                          </p:spTgt>
                                        </p:tgtEl>
                                      </p:cBhvr>
                                    </p:animEffect>
                                  </p:childTnLst>
                                </p:cTn>
                              </p:par>
                            </p:childTnLst>
                          </p:cTn>
                        </p:par>
                        <p:par>
                          <p:cTn id="140" fill="hold">
                            <p:stCondLst>
                              <p:cond delay="15000"/>
                            </p:stCondLst>
                            <p:childTnLst>
                              <p:par>
                                <p:cTn id="141" presetID="22" presetClass="entr" presetSubtype="1" fill="hold" grpId="0" nodeType="afterEffect" nodePh="1">
                                  <p:stCondLst>
                                    <p:cond delay="0"/>
                                  </p:stCondLst>
                                  <p:endCondLst>
                                    <p:cond evt="begin" delay="0">
                                      <p:tn val="141"/>
                                    </p:cond>
                                  </p:endCondLst>
                                  <p:childTnLst>
                                    <p:set>
                                      <p:cBhvr>
                                        <p:cTn id="142" dur="1" fill="hold">
                                          <p:stCondLst>
                                            <p:cond delay="0"/>
                                          </p:stCondLst>
                                        </p:cTn>
                                        <p:tgtEl>
                                          <p:spTgt spid="95">
                                            <p:txEl>
                                              <p:pRg st="0" end="0"/>
                                            </p:txEl>
                                          </p:spTgt>
                                        </p:tgtEl>
                                        <p:attrNameLst>
                                          <p:attrName>style.visibility</p:attrName>
                                        </p:attrNameLst>
                                      </p:cBhvr>
                                      <p:to>
                                        <p:strVal val="visible"/>
                                      </p:to>
                                    </p:set>
                                    <p:animEffect transition="in" filter="wipe(up)">
                                      <p:cBhvr>
                                        <p:cTn id="143" dur="500"/>
                                        <p:tgtEl>
                                          <p:spTgt spid="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3"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53"/>
                        </p:tgtEl>
                        <p:attrNameLst>
                          <p:attrName>style.visibility</p:attrName>
                        </p:attrNameLst>
                      </p:cBhvr>
                      <p:to>
                        <p:strVal val="visible"/>
                      </p:to>
                    </p:set>
                    <p:animEffect transition="in" filter="wipe(up)">
                      <p:cBhvr>
                        <p:cTn dur="500"/>
                        <p:tgtEl>
                          <p:spTgt spid="53"/>
                        </p:tgtEl>
                      </p:cBhvr>
                    </p:animEffect>
                  </p:childTnLst>
                </p:cTn>
              </p:par>
            </p:tnLst>
          </p:tmpl>
        </p:tmplLst>
      </p:bldP>
      <p:bldP spid="54"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up)">
                      <p:cBhvr>
                        <p:cTn dur="500"/>
                        <p:tgtEl>
                          <p:spTgt spid="54"/>
                        </p:tgtEl>
                      </p:cBhvr>
                    </p:animEffect>
                  </p:childTnLst>
                </p:cTn>
              </p:par>
            </p:tnLst>
          </p:tmpl>
        </p:tmplLst>
      </p:bldP>
      <p:bldP spid="56" grpId="0" animBg="1"/>
      <p:bldP spid="57" grpId="0" animBg="1"/>
      <p:bldP spid="5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Effect transition="in" filter="wipe(up)">
                      <p:cBhvr>
                        <p:cTn dur="500"/>
                        <p:tgtEl>
                          <p:spTgt spid="58"/>
                        </p:tgtEl>
                      </p:cBhvr>
                    </p:animEffect>
                  </p:childTnLst>
                </p:cTn>
              </p:par>
            </p:tnLst>
          </p:tmpl>
        </p:tmplLst>
      </p:bldP>
      <p:bldP spid="59"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Effect transition="in" filter="wipe(up)">
                      <p:cBhvr>
                        <p:cTn dur="500"/>
                        <p:tgtEl>
                          <p:spTgt spid="59"/>
                        </p:tgtEl>
                      </p:cBhvr>
                    </p:animEffect>
                  </p:childTnLst>
                </p:cTn>
              </p:par>
            </p:tnLst>
          </p:tmpl>
        </p:tmplLst>
      </p:bldP>
      <p:bldP spid="73" grpId="0" animBg="1"/>
      <p:bldP spid="74" grpId="0" animBg="1"/>
      <p:bldP spid="75"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75"/>
                        </p:tgtEl>
                        <p:attrNameLst>
                          <p:attrName>style.visibility</p:attrName>
                        </p:attrNameLst>
                      </p:cBhvr>
                      <p:to>
                        <p:strVal val="visible"/>
                      </p:to>
                    </p:set>
                    <p:animEffect transition="in" filter="wipe(up)">
                      <p:cBhvr>
                        <p:cTn dur="500"/>
                        <p:tgtEl>
                          <p:spTgt spid="75"/>
                        </p:tgtEl>
                      </p:cBhvr>
                    </p:animEffect>
                  </p:childTnLst>
                </p:cTn>
              </p:par>
            </p:tnLst>
          </p:tmpl>
        </p:tmplLst>
      </p:bldP>
      <p:bldP spid="76"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Effect transition="in" filter="wipe(up)">
                      <p:cBhvr>
                        <p:cTn dur="500"/>
                        <p:tgtEl>
                          <p:spTgt spid="76"/>
                        </p:tgtEl>
                      </p:cBhvr>
                    </p:animEffect>
                  </p:childTnLst>
                </p:cTn>
              </p:par>
            </p:tnLst>
          </p:tmpl>
        </p:tmplLst>
      </p:bldP>
      <p:bldP spid="77" grpId="0" animBg="1"/>
      <p:bldP spid="78" grpId="0" animBg="1"/>
      <p:bldP spid="79"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up)">
                      <p:cBhvr>
                        <p:cTn dur="500"/>
                        <p:tgtEl>
                          <p:spTgt spid="79"/>
                        </p:tgtEl>
                      </p:cBhvr>
                    </p:animEffect>
                  </p:childTnLst>
                </p:cTn>
              </p:par>
            </p:tnLst>
          </p:tmpl>
        </p:tmplLst>
      </p:bldP>
      <p:bldP spid="80"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Effect transition="in" filter="wipe(up)">
                      <p:cBhvr>
                        <p:cTn dur="500"/>
                        <p:tgtEl>
                          <p:spTgt spid="80"/>
                        </p:tgtEl>
                      </p:cBhvr>
                    </p:animEffect>
                  </p:childTnLst>
                </p:cTn>
              </p:par>
            </p:tnLst>
          </p:tmpl>
        </p:tmplLst>
      </p:bldP>
      <p:bldP spid="81" grpId="0" animBg="1"/>
      <p:bldP spid="82" grpId="0" animBg="1"/>
      <p:bldP spid="83"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up)">
                      <p:cBhvr>
                        <p:cTn dur="500"/>
                        <p:tgtEl>
                          <p:spTgt spid="83"/>
                        </p:tgtEl>
                      </p:cBhvr>
                    </p:animEffect>
                  </p:childTnLst>
                </p:cTn>
              </p:par>
            </p:tnLst>
          </p:tmpl>
        </p:tmplLst>
      </p:bldP>
      <p:bldP spid="84"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up)">
                      <p:cBhvr>
                        <p:cTn dur="500"/>
                        <p:tgtEl>
                          <p:spTgt spid="84"/>
                        </p:tgtEl>
                      </p:cBhvr>
                    </p:animEffect>
                  </p:childTnLst>
                </p:cTn>
              </p:par>
            </p:tnLst>
          </p:tmpl>
        </p:tmplLst>
      </p:bldP>
      <p:bldP spid="85" grpId="0" animBg="1"/>
      <p:bldP spid="86" grpId="0" animBg="1"/>
      <p:bldP spid="87"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Effect transition="in" filter="wipe(up)">
                      <p:cBhvr>
                        <p:cTn dur="500"/>
                        <p:tgtEl>
                          <p:spTgt spid="87"/>
                        </p:tgtEl>
                      </p:cBhvr>
                    </p:animEffect>
                  </p:childTnLst>
                </p:cTn>
              </p:par>
            </p:tnLst>
          </p:tmpl>
        </p:tmplLst>
      </p:bldP>
      <p:bldP spid="8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88"/>
                        </p:tgtEl>
                        <p:attrNameLst>
                          <p:attrName>style.visibility</p:attrName>
                        </p:attrNameLst>
                      </p:cBhvr>
                      <p:to>
                        <p:strVal val="visible"/>
                      </p:to>
                    </p:set>
                    <p:animEffect transition="in" filter="wipe(up)">
                      <p:cBhvr>
                        <p:cTn dur="500"/>
                        <p:tgtEl>
                          <p:spTgt spid="88"/>
                        </p:tgtEl>
                      </p:cBhvr>
                    </p:animEffect>
                  </p:childTnLst>
                </p:cTn>
              </p:par>
            </p:tnLst>
          </p:tmpl>
        </p:tmplLst>
      </p:bldP>
      <p:bldP spid="89" grpId="0" animBg="1"/>
      <p:bldP spid="90" grpId="0" animBg="1"/>
      <p:bldP spid="91"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1"/>
                        </p:tgtEl>
                        <p:attrNameLst>
                          <p:attrName>style.visibility</p:attrName>
                        </p:attrNameLst>
                      </p:cBhvr>
                      <p:to>
                        <p:strVal val="visible"/>
                      </p:to>
                    </p:set>
                    <p:animEffect transition="in" filter="wipe(up)">
                      <p:cBhvr>
                        <p:cTn dur="500"/>
                        <p:tgtEl>
                          <p:spTgt spid="91"/>
                        </p:tgtEl>
                      </p:cBhvr>
                    </p:animEffect>
                  </p:childTnLst>
                </p:cTn>
              </p:par>
            </p:tnLst>
          </p:tmpl>
        </p:tmplLst>
      </p:bldP>
      <p:bldP spid="92"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2"/>
                        </p:tgtEl>
                        <p:attrNameLst>
                          <p:attrName>style.visibility</p:attrName>
                        </p:attrNameLst>
                      </p:cBhvr>
                      <p:to>
                        <p:strVal val="visible"/>
                      </p:to>
                    </p:set>
                    <p:animEffect transition="in" filter="wipe(up)">
                      <p:cBhvr>
                        <p:cTn dur="500"/>
                        <p:tgtEl>
                          <p:spTgt spid="92"/>
                        </p:tgtEl>
                      </p:cBhvr>
                    </p:animEffect>
                  </p:childTnLst>
                </p:cTn>
              </p:par>
            </p:tnLst>
          </p:tmpl>
        </p:tmplLst>
      </p:bldP>
      <p:bldP spid="93" grpId="0" animBg="1"/>
      <p:bldP spid="94" grpId="0" animBg="1"/>
      <p:bldP spid="95"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5"/>
                        </p:tgtEl>
                        <p:attrNameLst>
                          <p:attrName>style.visibility</p:attrName>
                        </p:attrNameLst>
                      </p:cBhvr>
                      <p:to>
                        <p:strVal val="visible"/>
                      </p:to>
                    </p:set>
                    <p:animEffect transition="in" filter="wipe(up)">
                      <p:cBhvr>
                        <p:cTn dur="500"/>
                        <p:tgtEl>
                          <p:spTgt spid="95"/>
                        </p:tgtEl>
                      </p:cBhvr>
                    </p:animEffect>
                  </p:childTnLst>
                </p:cTn>
              </p:par>
            </p:tnLst>
          </p:tmpl>
        </p:tmplLst>
      </p:bldP>
      <p:bldP spid="96"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6"/>
                        </p:tgtEl>
                        <p:attrNameLst>
                          <p:attrName>style.visibility</p:attrName>
                        </p:attrNameLst>
                      </p:cBhvr>
                      <p:to>
                        <p:strVal val="visible"/>
                      </p:to>
                    </p:set>
                    <p:animEffect transition="in" filter="wipe(up)">
                      <p:cBhvr>
                        <p:cTn dur="500"/>
                        <p:tgtEl>
                          <p:spTgt spid="96"/>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7_2-Pics">
    <p:spTree>
      <p:nvGrpSpPr>
        <p:cNvPr id="1" name=""/>
        <p:cNvGrpSpPr/>
        <p:nvPr/>
      </p:nvGrpSpPr>
      <p:grpSpPr>
        <a:xfrm>
          <a:off x="0" y="0"/>
          <a:ext cx="0" cy="0"/>
          <a:chOff x="0" y="0"/>
          <a:chExt cx="0" cy="0"/>
        </a:xfrm>
      </p:grpSpPr>
      <p:sp>
        <p:nvSpPr>
          <p:cNvPr id="33" name="Picture Placeholder 7"/>
          <p:cNvSpPr>
            <a:spLocks noGrp="1"/>
          </p:cNvSpPr>
          <p:nvPr>
            <p:ph type="pic" sz="quarter" idx="26" hasCustomPrompt="1"/>
          </p:nvPr>
        </p:nvSpPr>
        <p:spPr>
          <a:xfrm>
            <a:off x="1" y="0"/>
            <a:ext cx="4009127" cy="6994525"/>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4" name="Picture Placeholder 7"/>
          <p:cNvSpPr>
            <a:spLocks noGrp="1"/>
          </p:cNvSpPr>
          <p:nvPr>
            <p:ph type="pic" sz="quarter" idx="27" hasCustomPrompt="1"/>
          </p:nvPr>
        </p:nvSpPr>
        <p:spPr>
          <a:xfrm>
            <a:off x="4213675" y="1"/>
            <a:ext cx="4009127" cy="3390095"/>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8" name="Picture Placeholder 7"/>
          <p:cNvSpPr>
            <a:spLocks noGrp="1"/>
          </p:cNvSpPr>
          <p:nvPr>
            <p:ph type="pic" sz="quarter" idx="29" hasCustomPrompt="1"/>
          </p:nvPr>
        </p:nvSpPr>
        <p:spPr>
          <a:xfrm>
            <a:off x="4213675" y="3604431"/>
            <a:ext cx="4009127" cy="3390095"/>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39" name="Picture Placeholder 7"/>
          <p:cNvSpPr>
            <a:spLocks noGrp="1"/>
          </p:cNvSpPr>
          <p:nvPr>
            <p:ph type="pic" sz="quarter" idx="28" hasCustomPrompt="1"/>
          </p:nvPr>
        </p:nvSpPr>
        <p:spPr>
          <a:xfrm>
            <a:off x="8427349" y="0"/>
            <a:ext cx="4009127" cy="6994525"/>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53216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1" accel="50000" decel="5000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0-#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2" accel="50000" decel="5000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1+#ppt_w/2"/>
                                          </p:val>
                                        </p:tav>
                                        <p:tav tm="100000">
                                          <p:val>
                                            <p:strVal val="#ppt_x"/>
                                          </p:val>
                                        </p:tav>
                                      </p:tavLst>
                                    </p:anim>
                                    <p:anim calcmode="lin" valueType="num">
                                      <p:cBhvr additive="base">
                                        <p:cTn id="20"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8" grpId="0" animBg="1"/>
      <p:bldP spid="39"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9" name="Picture Placeholder 7"/>
          <p:cNvSpPr>
            <a:spLocks noGrp="1"/>
          </p:cNvSpPr>
          <p:nvPr>
            <p:ph type="pic" sz="quarter" idx="18" hasCustomPrompt="1"/>
          </p:nvPr>
        </p:nvSpPr>
        <p:spPr>
          <a:xfrm>
            <a:off x="0" y="1385544"/>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0" name="Picture Placeholder 7"/>
          <p:cNvSpPr>
            <a:spLocks noGrp="1"/>
          </p:cNvSpPr>
          <p:nvPr>
            <p:ph type="pic" sz="quarter" idx="19" hasCustomPrompt="1"/>
          </p:nvPr>
        </p:nvSpPr>
        <p:spPr>
          <a:xfrm>
            <a:off x="2072746" y="1385544"/>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1" name="Picture Placeholder 7"/>
          <p:cNvSpPr>
            <a:spLocks noGrp="1"/>
          </p:cNvSpPr>
          <p:nvPr>
            <p:ph type="pic" sz="quarter" idx="20" hasCustomPrompt="1"/>
          </p:nvPr>
        </p:nvSpPr>
        <p:spPr>
          <a:xfrm>
            <a:off x="4145492" y="1385544"/>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2" name="Picture Placeholder 7"/>
          <p:cNvSpPr>
            <a:spLocks noGrp="1"/>
          </p:cNvSpPr>
          <p:nvPr>
            <p:ph type="pic" sz="quarter" idx="21" hasCustomPrompt="1"/>
          </p:nvPr>
        </p:nvSpPr>
        <p:spPr>
          <a:xfrm>
            <a:off x="6218237" y="1385544"/>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45" name="Picture Placeholder 7"/>
          <p:cNvSpPr>
            <a:spLocks noGrp="1"/>
          </p:cNvSpPr>
          <p:nvPr>
            <p:ph type="pic" sz="quarter" idx="22" hasCustomPrompt="1"/>
          </p:nvPr>
        </p:nvSpPr>
        <p:spPr>
          <a:xfrm>
            <a:off x="8290983" y="1385544"/>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2" name="Picture Placeholder 7"/>
          <p:cNvSpPr>
            <a:spLocks noGrp="1"/>
          </p:cNvSpPr>
          <p:nvPr>
            <p:ph type="pic" sz="quarter" idx="23" hasCustomPrompt="1"/>
          </p:nvPr>
        </p:nvSpPr>
        <p:spPr>
          <a:xfrm>
            <a:off x="10363729" y="1385544"/>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3" name="Picture Placeholder 7"/>
          <p:cNvSpPr>
            <a:spLocks noGrp="1"/>
          </p:cNvSpPr>
          <p:nvPr>
            <p:ph type="pic" sz="quarter" idx="24" hasCustomPrompt="1"/>
          </p:nvPr>
        </p:nvSpPr>
        <p:spPr>
          <a:xfrm>
            <a:off x="0" y="3457996"/>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4" name="Picture Placeholder 7"/>
          <p:cNvSpPr>
            <a:spLocks noGrp="1"/>
          </p:cNvSpPr>
          <p:nvPr>
            <p:ph type="pic" sz="quarter" idx="25" hasCustomPrompt="1"/>
          </p:nvPr>
        </p:nvSpPr>
        <p:spPr>
          <a:xfrm>
            <a:off x="2072746" y="3457996"/>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5" name="Picture Placeholder 7"/>
          <p:cNvSpPr>
            <a:spLocks noGrp="1"/>
          </p:cNvSpPr>
          <p:nvPr>
            <p:ph type="pic" sz="quarter" idx="26" hasCustomPrompt="1"/>
          </p:nvPr>
        </p:nvSpPr>
        <p:spPr>
          <a:xfrm>
            <a:off x="4145492" y="3457996"/>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6" name="Picture Placeholder 7"/>
          <p:cNvSpPr>
            <a:spLocks noGrp="1"/>
          </p:cNvSpPr>
          <p:nvPr>
            <p:ph type="pic" sz="quarter" idx="27" hasCustomPrompt="1"/>
          </p:nvPr>
        </p:nvSpPr>
        <p:spPr>
          <a:xfrm>
            <a:off x="6218237" y="3457996"/>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7" name="Picture Placeholder 7"/>
          <p:cNvSpPr>
            <a:spLocks noGrp="1"/>
          </p:cNvSpPr>
          <p:nvPr>
            <p:ph type="pic" sz="quarter" idx="28" hasCustomPrompt="1"/>
          </p:nvPr>
        </p:nvSpPr>
        <p:spPr>
          <a:xfrm>
            <a:off x="8290983" y="3457996"/>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8" name="Picture Placeholder 7"/>
          <p:cNvSpPr>
            <a:spLocks noGrp="1"/>
          </p:cNvSpPr>
          <p:nvPr>
            <p:ph type="pic" sz="quarter" idx="29" hasCustomPrompt="1"/>
          </p:nvPr>
        </p:nvSpPr>
        <p:spPr>
          <a:xfrm>
            <a:off x="10363729" y="3457996"/>
            <a:ext cx="2072746" cy="2072452"/>
          </a:xfrm>
          <a:prstGeom prst="rect">
            <a:avLst/>
          </a:prstGeom>
          <a:solidFill>
            <a:schemeClr val="tx1">
              <a:lumMod val="10000"/>
              <a:lumOff val="90000"/>
            </a:schemeClr>
          </a:solidFill>
          <a:ln>
            <a:noFill/>
          </a:ln>
        </p:spPr>
        <p:txBody>
          <a:bodyPr bIns="274320" anchor="b"/>
          <a:lstStyle>
            <a:lvl1pPr algn="ctr">
              <a:buNone/>
              <a:defRPr sz="1428">
                <a:solidFill>
                  <a:schemeClr val="tx1">
                    <a:lumMod val="50000"/>
                    <a:lumOff val="50000"/>
                  </a:schemeClr>
                </a:solidFill>
              </a:defRPr>
            </a:lvl1pPr>
          </a:lstStyle>
          <a:p>
            <a:r>
              <a:rPr lang="en-US" dirty="0"/>
              <a:t>Image Holder</a:t>
            </a:r>
          </a:p>
        </p:txBody>
      </p:sp>
      <p:sp>
        <p:nvSpPr>
          <p:cNvPr id="59" name="Text Placeholder 3"/>
          <p:cNvSpPr>
            <a:spLocks noGrp="1"/>
          </p:cNvSpPr>
          <p:nvPr>
            <p:ph type="body" sz="half" idx="15"/>
          </p:nvPr>
        </p:nvSpPr>
        <p:spPr>
          <a:xfrm>
            <a:off x="932735" y="5677742"/>
            <a:ext cx="10571005" cy="1031821"/>
          </a:xfrm>
          <a:prstGeom prst="rect">
            <a:avLst/>
          </a:prstGeom>
        </p:spPr>
        <p:txBody>
          <a:bodyPr wrap="square" lIns="0" tIns="0" rIns="0" bIns="0" anchor="ctr">
            <a:noAutofit/>
          </a:bodyPr>
          <a:lstStyle>
            <a:lvl1pPr marL="0" indent="0" algn="ctr">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r>
              <a:rPr lang="en-US" sz="1360" dirty="0">
                <a:solidFill>
                  <a:schemeClr val="tx1">
                    <a:lumMod val="50000"/>
                    <a:lumOff val="50000"/>
                  </a:schemeClr>
                </a:solidFill>
              </a:rPr>
              <a:t>Click to add Text</a:t>
            </a:r>
          </a:p>
        </p:txBody>
      </p:sp>
    </p:spTree>
    <p:extLst>
      <p:ext uri="{BB962C8B-B14F-4D97-AF65-F5344CB8AC3E}">
        <p14:creationId xmlns:p14="http://schemas.microsoft.com/office/powerpoint/2010/main" val="298457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additive="base">
                                        <p:cTn id="20" dur="500" fill="hold"/>
                                        <p:tgtEl>
                                          <p:spTgt spid="40"/>
                                        </p:tgtEl>
                                        <p:attrNameLst>
                                          <p:attrName>ppt_x</p:attrName>
                                        </p:attrNameLst>
                                      </p:cBhvr>
                                      <p:tavLst>
                                        <p:tav tm="0">
                                          <p:val>
                                            <p:strVal val="#ppt_x"/>
                                          </p:val>
                                        </p:tav>
                                        <p:tav tm="100000">
                                          <p:val>
                                            <p:strVal val="#ppt_x"/>
                                          </p:val>
                                        </p:tav>
                                      </p:tavLst>
                                    </p:anim>
                                    <p:anim calcmode="lin" valueType="num">
                                      <p:cBhvr additive="base">
                                        <p:cTn id="21" dur="500" fill="hold"/>
                                        <p:tgtEl>
                                          <p:spTgt spid="40"/>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ppt_x"/>
                                          </p:val>
                                        </p:tav>
                                        <p:tav tm="100000">
                                          <p:val>
                                            <p:strVal val="#ppt_x"/>
                                          </p:val>
                                        </p:tav>
                                      </p:tavLst>
                                    </p:anim>
                                    <p:anim calcmode="lin" valueType="num">
                                      <p:cBhvr additive="base">
                                        <p:cTn id="26" dur="500" fill="hold"/>
                                        <p:tgtEl>
                                          <p:spTgt spid="41"/>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additive="base">
                                        <p:cTn id="30" dur="500" fill="hold"/>
                                        <p:tgtEl>
                                          <p:spTgt spid="42"/>
                                        </p:tgtEl>
                                        <p:attrNameLst>
                                          <p:attrName>ppt_x</p:attrName>
                                        </p:attrNameLst>
                                      </p:cBhvr>
                                      <p:tavLst>
                                        <p:tav tm="0">
                                          <p:val>
                                            <p:strVal val="#ppt_x"/>
                                          </p:val>
                                        </p:tav>
                                        <p:tav tm="100000">
                                          <p:val>
                                            <p:strVal val="#ppt_x"/>
                                          </p:val>
                                        </p:tav>
                                      </p:tavLst>
                                    </p:anim>
                                    <p:anim calcmode="lin" valueType="num">
                                      <p:cBhvr additive="base">
                                        <p:cTn id="31" dur="500" fill="hold"/>
                                        <p:tgtEl>
                                          <p:spTgt spid="42"/>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accel="50000" decel="50000" fill="hold" grpId="0" nodeType="afterEffect">
                                  <p:stCondLst>
                                    <p:cond delay="0"/>
                                  </p:stCondLst>
                                  <p:childTnLst>
                                    <p:set>
                                      <p:cBhvr>
                                        <p:cTn id="39" dur="1" fill="hold">
                                          <p:stCondLst>
                                            <p:cond delay="0"/>
                                          </p:stCondLst>
                                        </p:cTn>
                                        <p:tgtEl>
                                          <p:spTgt spid="52"/>
                                        </p:tgtEl>
                                        <p:attrNameLst>
                                          <p:attrName>style.visibility</p:attrName>
                                        </p:attrNameLst>
                                      </p:cBhvr>
                                      <p:to>
                                        <p:strVal val="visible"/>
                                      </p:to>
                                    </p:set>
                                    <p:anim calcmode="lin" valueType="num">
                                      <p:cBhvr additive="base">
                                        <p:cTn id="40" dur="500" fill="hold"/>
                                        <p:tgtEl>
                                          <p:spTgt spid="52"/>
                                        </p:tgtEl>
                                        <p:attrNameLst>
                                          <p:attrName>ppt_x</p:attrName>
                                        </p:attrNameLst>
                                      </p:cBhvr>
                                      <p:tavLst>
                                        <p:tav tm="0">
                                          <p:val>
                                            <p:strVal val="#ppt_x"/>
                                          </p:val>
                                        </p:tav>
                                        <p:tav tm="100000">
                                          <p:val>
                                            <p:strVal val="#ppt_x"/>
                                          </p:val>
                                        </p:tav>
                                      </p:tavLst>
                                    </p:anim>
                                    <p:anim calcmode="lin" valueType="num">
                                      <p:cBhvr additive="base">
                                        <p:cTn id="41" dur="500" fill="hold"/>
                                        <p:tgtEl>
                                          <p:spTgt spid="52"/>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 presetClass="entr" presetSubtype="4" accel="50000" decel="50000"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 calcmode="lin" valueType="num">
                                      <p:cBhvr additive="base">
                                        <p:cTn id="45" dur="500" fill="hold"/>
                                        <p:tgtEl>
                                          <p:spTgt spid="53"/>
                                        </p:tgtEl>
                                        <p:attrNameLst>
                                          <p:attrName>ppt_x</p:attrName>
                                        </p:attrNameLst>
                                      </p:cBhvr>
                                      <p:tavLst>
                                        <p:tav tm="0">
                                          <p:val>
                                            <p:strVal val="#ppt_x"/>
                                          </p:val>
                                        </p:tav>
                                        <p:tav tm="100000">
                                          <p:val>
                                            <p:strVal val="#ppt_x"/>
                                          </p:val>
                                        </p:tav>
                                      </p:tavLst>
                                    </p:anim>
                                    <p:anim calcmode="lin" valueType="num">
                                      <p:cBhvr additive="base">
                                        <p:cTn id="46" dur="500" fill="hold"/>
                                        <p:tgtEl>
                                          <p:spTgt spid="53"/>
                                        </p:tgtEl>
                                        <p:attrNameLst>
                                          <p:attrName>ppt_y</p:attrName>
                                        </p:attrNameLst>
                                      </p:cBhvr>
                                      <p:tavLst>
                                        <p:tav tm="0">
                                          <p:val>
                                            <p:strVal val="1+#ppt_h/2"/>
                                          </p:val>
                                        </p:tav>
                                        <p:tav tm="100000">
                                          <p:val>
                                            <p:strVal val="#ppt_y"/>
                                          </p:val>
                                        </p:tav>
                                      </p:tavLst>
                                    </p:anim>
                                  </p:childTnLst>
                                </p:cTn>
                              </p:par>
                            </p:childTnLst>
                          </p:cTn>
                        </p:par>
                        <p:par>
                          <p:cTn id="47" fill="hold">
                            <p:stCondLst>
                              <p:cond delay="4500"/>
                            </p:stCondLst>
                            <p:childTnLst>
                              <p:par>
                                <p:cTn id="48" presetID="2" presetClass="entr" presetSubtype="4" accel="50000" decel="50000" fill="hold" grpId="0" nodeType="after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childTnLst>
                          </p:cTn>
                        </p:par>
                        <p:par>
                          <p:cTn id="52" fill="hold">
                            <p:stCondLst>
                              <p:cond delay="5000"/>
                            </p:stCondLst>
                            <p:childTnLst>
                              <p:par>
                                <p:cTn id="53" presetID="2" presetClass="entr" presetSubtype="4" accel="50000" decel="50000"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fill="hold"/>
                                        <p:tgtEl>
                                          <p:spTgt spid="55"/>
                                        </p:tgtEl>
                                        <p:attrNameLst>
                                          <p:attrName>ppt_x</p:attrName>
                                        </p:attrNameLst>
                                      </p:cBhvr>
                                      <p:tavLst>
                                        <p:tav tm="0">
                                          <p:val>
                                            <p:strVal val="#ppt_x"/>
                                          </p:val>
                                        </p:tav>
                                        <p:tav tm="100000">
                                          <p:val>
                                            <p:strVal val="#ppt_x"/>
                                          </p:val>
                                        </p:tav>
                                      </p:tavLst>
                                    </p:anim>
                                    <p:anim calcmode="lin" valueType="num">
                                      <p:cBhvr additive="base">
                                        <p:cTn id="56" dur="500" fill="hold"/>
                                        <p:tgtEl>
                                          <p:spTgt spid="55"/>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2" presetClass="entr" presetSubtype="4" accel="50000" decel="50000" fill="hold" grpId="0" nodeType="after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additive="base">
                                        <p:cTn id="60" dur="500" fill="hold"/>
                                        <p:tgtEl>
                                          <p:spTgt spid="56"/>
                                        </p:tgtEl>
                                        <p:attrNameLst>
                                          <p:attrName>ppt_x</p:attrName>
                                        </p:attrNameLst>
                                      </p:cBhvr>
                                      <p:tavLst>
                                        <p:tav tm="0">
                                          <p:val>
                                            <p:strVal val="#ppt_x"/>
                                          </p:val>
                                        </p:tav>
                                        <p:tav tm="100000">
                                          <p:val>
                                            <p:strVal val="#ppt_x"/>
                                          </p:val>
                                        </p:tav>
                                      </p:tavLst>
                                    </p:anim>
                                    <p:anim calcmode="lin" valueType="num">
                                      <p:cBhvr additive="base">
                                        <p:cTn id="61" dur="500" fill="hold"/>
                                        <p:tgtEl>
                                          <p:spTgt spid="56"/>
                                        </p:tgtEl>
                                        <p:attrNameLst>
                                          <p:attrName>ppt_y</p:attrName>
                                        </p:attrNameLst>
                                      </p:cBhvr>
                                      <p:tavLst>
                                        <p:tav tm="0">
                                          <p:val>
                                            <p:strVal val="1+#ppt_h/2"/>
                                          </p:val>
                                        </p:tav>
                                        <p:tav tm="100000">
                                          <p:val>
                                            <p:strVal val="#ppt_y"/>
                                          </p:val>
                                        </p:tav>
                                      </p:tavLst>
                                    </p:anim>
                                  </p:childTnLst>
                                </p:cTn>
                              </p:par>
                            </p:childTnLst>
                          </p:cTn>
                        </p:par>
                        <p:par>
                          <p:cTn id="62" fill="hold">
                            <p:stCondLst>
                              <p:cond delay="6000"/>
                            </p:stCondLst>
                            <p:childTnLst>
                              <p:par>
                                <p:cTn id="63" presetID="2" presetClass="entr" presetSubtype="4" accel="50000" decel="50000" fill="hold" grpId="0" nodeType="after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additive="base">
                                        <p:cTn id="65" dur="500" fill="hold"/>
                                        <p:tgtEl>
                                          <p:spTgt spid="57"/>
                                        </p:tgtEl>
                                        <p:attrNameLst>
                                          <p:attrName>ppt_x</p:attrName>
                                        </p:attrNameLst>
                                      </p:cBhvr>
                                      <p:tavLst>
                                        <p:tav tm="0">
                                          <p:val>
                                            <p:strVal val="#ppt_x"/>
                                          </p:val>
                                        </p:tav>
                                        <p:tav tm="100000">
                                          <p:val>
                                            <p:strVal val="#ppt_x"/>
                                          </p:val>
                                        </p:tav>
                                      </p:tavLst>
                                    </p:anim>
                                    <p:anim calcmode="lin" valueType="num">
                                      <p:cBhvr additive="base">
                                        <p:cTn id="66" dur="500" fill="hold"/>
                                        <p:tgtEl>
                                          <p:spTgt spid="57"/>
                                        </p:tgtEl>
                                        <p:attrNameLst>
                                          <p:attrName>ppt_y</p:attrName>
                                        </p:attrNameLst>
                                      </p:cBhvr>
                                      <p:tavLst>
                                        <p:tav tm="0">
                                          <p:val>
                                            <p:strVal val="1+#ppt_h/2"/>
                                          </p:val>
                                        </p:tav>
                                        <p:tav tm="100000">
                                          <p:val>
                                            <p:strVal val="#ppt_y"/>
                                          </p:val>
                                        </p:tav>
                                      </p:tavLst>
                                    </p:anim>
                                  </p:childTnLst>
                                </p:cTn>
                              </p:par>
                            </p:childTnLst>
                          </p:cTn>
                        </p:par>
                        <p:par>
                          <p:cTn id="67" fill="hold">
                            <p:stCondLst>
                              <p:cond delay="6500"/>
                            </p:stCondLst>
                            <p:childTnLst>
                              <p:par>
                                <p:cTn id="68" presetID="2" presetClass="entr" presetSubtype="4" accel="50000" decel="50000" fill="hold" grpId="0" nodeType="afterEffect">
                                  <p:stCondLst>
                                    <p:cond delay="0"/>
                                  </p:stCondLst>
                                  <p:childTnLst>
                                    <p:set>
                                      <p:cBhvr>
                                        <p:cTn id="69" dur="1" fill="hold">
                                          <p:stCondLst>
                                            <p:cond delay="0"/>
                                          </p:stCondLst>
                                        </p:cTn>
                                        <p:tgtEl>
                                          <p:spTgt spid="58"/>
                                        </p:tgtEl>
                                        <p:attrNameLst>
                                          <p:attrName>style.visibility</p:attrName>
                                        </p:attrNameLst>
                                      </p:cBhvr>
                                      <p:to>
                                        <p:strVal val="visible"/>
                                      </p:to>
                                    </p:set>
                                    <p:anim calcmode="lin" valueType="num">
                                      <p:cBhvr additive="base">
                                        <p:cTn id="70" dur="500" fill="hold"/>
                                        <p:tgtEl>
                                          <p:spTgt spid="58"/>
                                        </p:tgtEl>
                                        <p:attrNameLst>
                                          <p:attrName>ppt_x</p:attrName>
                                        </p:attrNameLst>
                                      </p:cBhvr>
                                      <p:tavLst>
                                        <p:tav tm="0">
                                          <p:val>
                                            <p:strVal val="#ppt_x"/>
                                          </p:val>
                                        </p:tav>
                                        <p:tav tm="100000">
                                          <p:val>
                                            <p:strVal val="#ppt_x"/>
                                          </p:val>
                                        </p:tav>
                                      </p:tavLst>
                                    </p:anim>
                                    <p:anim calcmode="lin" valueType="num">
                                      <p:cBhvr additive="base">
                                        <p:cTn id="71" dur="500" fill="hold"/>
                                        <p:tgtEl>
                                          <p:spTgt spid="58"/>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10" presetClass="entr" presetSubtype="0" fill="hold" grpId="0" nodeType="afterEffect">
                                  <p:stCondLst>
                                    <p:cond delay="0"/>
                                  </p:stCondLst>
                                  <p:childTnLst>
                                    <p:set>
                                      <p:cBhvr>
                                        <p:cTn id="74" dur="1" fill="hold">
                                          <p:stCondLst>
                                            <p:cond delay="0"/>
                                          </p:stCondLst>
                                        </p:cTn>
                                        <p:tgtEl>
                                          <p:spTgt spid="59">
                                            <p:txEl>
                                              <p:pRg st="1" end="1"/>
                                            </p:txEl>
                                          </p:spTgt>
                                        </p:tgtEl>
                                        <p:attrNameLst>
                                          <p:attrName>style.visibility</p:attrName>
                                        </p:attrNameLst>
                                      </p:cBhvr>
                                      <p:to>
                                        <p:strVal val="visible"/>
                                      </p:to>
                                    </p:set>
                                    <p:animEffect transition="in" filter="fade">
                                      <p:cBhvr>
                                        <p:cTn id="75" dur="500"/>
                                        <p:tgtEl>
                                          <p:spTgt spid="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9" grpId="0" animBg="1"/>
      <p:bldP spid="40" grpId="0" animBg="1"/>
      <p:bldP spid="41" grpId="0" animBg="1"/>
      <p:bldP spid="42" grpId="0" animBg="1"/>
      <p:bldP spid="45" grpId="0" animBg="1"/>
      <p:bldP spid="52" grpId="0" animBg="1"/>
      <p:bldP spid="53" grpId="0" animBg="1"/>
      <p:bldP spid="54" grpId="0" animBg="1"/>
      <p:bldP spid="55" grpId="0" animBg="1"/>
      <p:bldP spid="56" grpId="0" animBg="1"/>
      <p:bldP spid="57" grpId="0" animBg="1"/>
      <p:bldP spid="58" grpId="0" animBg="1"/>
      <p:bldP spid="59" grpId="0" build="p">
        <p:tmplLst>
          <p:tmpl lvl="1">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7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41" name="Picture Placeholder 7"/>
          <p:cNvSpPr>
            <a:spLocks noGrp="1"/>
          </p:cNvSpPr>
          <p:nvPr>
            <p:ph type="pic" sz="quarter" idx="25" hasCustomPrompt="1"/>
          </p:nvPr>
        </p:nvSpPr>
        <p:spPr>
          <a:xfrm rot="20775122">
            <a:off x="139652" y="1636357"/>
            <a:ext cx="4013750" cy="380965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59" name="Picture Placeholder 7"/>
          <p:cNvSpPr>
            <a:spLocks noGrp="1"/>
          </p:cNvSpPr>
          <p:nvPr>
            <p:ph type="pic" sz="quarter" idx="26" hasCustomPrompt="1"/>
          </p:nvPr>
        </p:nvSpPr>
        <p:spPr>
          <a:xfrm rot="457463">
            <a:off x="3452374" y="1696238"/>
            <a:ext cx="2221249" cy="2108301"/>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60" name="Picture Placeholder 7"/>
          <p:cNvSpPr>
            <a:spLocks noGrp="1"/>
          </p:cNvSpPr>
          <p:nvPr>
            <p:ph type="pic" sz="quarter" idx="27" hasCustomPrompt="1"/>
          </p:nvPr>
        </p:nvSpPr>
        <p:spPr>
          <a:xfrm rot="19994775">
            <a:off x="3006954" y="4132349"/>
            <a:ext cx="2547794" cy="2418241"/>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61" name="Picture Placeholder 7"/>
          <p:cNvSpPr>
            <a:spLocks noGrp="1"/>
          </p:cNvSpPr>
          <p:nvPr>
            <p:ph type="pic" sz="quarter" idx="28" hasCustomPrompt="1"/>
          </p:nvPr>
        </p:nvSpPr>
        <p:spPr>
          <a:xfrm rot="1077462">
            <a:off x="6905308" y="3995460"/>
            <a:ext cx="2234104" cy="2120504"/>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62" name="Picture Placeholder 7"/>
          <p:cNvSpPr>
            <a:spLocks noGrp="1"/>
          </p:cNvSpPr>
          <p:nvPr>
            <p:ph type="pic" sz="quarter" idx="29" hasCustomPrompt="1"/>
          </p:nvPr>
        </p:nvSpPr>
        <p:spPr>
          <a:xfrm rot="21085855">
            <a:off x="9192080" y="4100842"/>
            <a:ext cx="2234102" cy="2120502"/>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296660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additive="base">
                                        <p:cTn id="20" dur="500" fill="hold"/>
                                        <p:tgtEl>
                                          <p:spTgt spid="59"/>
                                        </p:tgtEl>
                                        <p:attrNameLst>
                                          <p:attrName>ppt_x</p:attrName>
                                        </p:attrNameLst>
                                      </p:cBhvr>
                                      <p:tavLst>
                                        <p:tav tm="0">
                                          <p:val>
                                            <p:strVal val="#ppt_x"/>
                                          </p:val>
                                        </p:tav>
                                        <p:tav tm="100000">
                                          <p:val>
                                            <p:strVal val="#ppt_x"/>
                                          </p:val>
                                        </p:tav>
                                      </p:tavLst>
                                    </p:anim>
                                    <p:anim calcmode="lin" valueType="num">
                                      <p:cBhvr additive="base">
                                        <p:cTn id="21" dur="500" fill="hold"/>
                                        <p:tgtEl>
                                          <p:spTgt spid="59"/>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fill="hold"/>
                                        <p:tgtEl>
                                          <p:spTgt spid="60"/>
                                        </p:tgtEl>
                                        <p:attrNameLst>
                                          <p:attrName>ppt_x</p:attrName>
                                        </p:attrNameLst>
                                      </p:cBhvr>
                                      <p:tavLst>
                                        <p:tav tm="0">
                                          <p:val>
                                            <p:strVal val="#ppt_x"/>
                                          </p:val>
                                        </p:tav>
                                        <p:tav tm="100000">
                                          <p:val>
                                            <p:strVal val="#ppt_x"/>
                                          </p:val>
                                        </p:tav>
                                      </p:tavLst>
                                    </p:anim>
                                    <p:anim calcmode="lin" valueType="num">
                                      <p:cBhvr additive="base">
                                        <p:cTn id="26" dur="500" fill="hold"/>
                                        <p:tgtEl>
                                          <p:spTgt spid="60"/>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61"/>
                                        </p:tgtEl>
                                        <p:attrNameLst>
                                          <p:attrName>style.visibility</p:attrName>
                                        </p:attrNameLst>
                                      </p:cBhvr>
                                      <p:to>
                                        <p:strVal val="visible"/>
                                      </p:to>
                                    </p:set>
                                    <p:anim calcmode="lin" valueType="num">
                                      <p:cBhvr additive="base">
                                        <p:cTn id="30" dur="500" fill="hold"/>
                                        <p:tgtEl>
                                          <p:spTgt spid="61"/>
                                        </p:tgtEl>
                                        <p:attrNameLst>
                                          <p:attrName>ppt_x</p:attrName>
                                        </p:attrNameLst>
                                      </p:cBhvr>
                                      <p:tavLst>
                                        <p:tav tm="0">
                                          <p:val>
                                            <p:strVal val="#ppt_x"/>
                                          </p:val>
                                        </p:tav>
                                        <p:tav tm="100000">
                                          <p:val>
                                            <p:strVal val="#ppt_x"/>
                                          </p:val>
                                        </p:tav>
                                      </p:tavLst>
                                    </p:anim>
                                    <p:anim calcmode="lin" valueType="num">
                                      <p:cBhvr additive="base">
                                        <p:cTn id="31" dur="500" fill="hold"/>
                                        <p:tgtEl>
                                          <p:spTgt spid="61"/>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500" fill="hold"/>
                                        <p:tgtEl>
                                          <p:spTgt spid="62"/>
                                        </p:tgtEl>
                                        <p:attrNameLst>
                                          <p:attrName>ppt_x</p:attrName>
                                        </p:attrNameLst>
                                      </p:cBhvr>
                                      <p:tavLst>
                                        <p:tav tm="0">
                                          <p:val>
                                            <p:strVal val="#ppt_x"/>
                                          </p:val>
                                        </p:tav>
                                        <p:tav tm="100000">
                                          <p:val>
                                            <p:strVal val="#ppt_x"/>
                                          </p:val>
                                        </p:tav>
                                      </p:tavLst>
                                    </p:anim>
                                    <p:anim calcmode="lin" valueType="num">
                                      <p:cBhvr additive="base">
                                        <p:cTn id="3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P spid="59" grpId="0" animBg="1"/>
      <p:bldP spid="60" grpId="0" animBg="1"/>
      <p:bldP spid="61" grpId="0" animBg="1"/>
      <p:bldP spid="62"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0_Pic4">
    <p:spTree>
      <p:nvGrpSpPr>
        <p:cNvPr id="1" name=""/>
        <p:cNvGrpSpPr/>
        <p:nvPr/>
      </p:nvGrpSpPr>
      <p:grpSpPr>
        <a:xfrm>
          <a:off x="0" y="0"/>
          <a:ext cx="0" cy="0"/>
          <a:chOff x="0" y="0"/>
          <a:chExt cx="0" cy="0"/>
        </a:xfrm>
      </p:grpSpPr>
      <p:sp>
        <p:nvSpPr>
          <p:cNvPr id="62" name="Picture Placeholder 7"/>
          <p:cNvSpPr>
            <a:spLocks noGrp="1"/>
          </p:cNvSpPr>
          <p:nvPr>
            <p:ph type="pic" sz="quarter" idx="29" hasCustomPrompt="1"/>
          </p:nvPr>
        </p:nvSpPr>
        <p:spPr>
          <a:xfrm>
            <a:off x="8470378" y="2286229"/>
            <a:ext cx="1996989" cy="2001699"/>
          </a:xfrm>
          <a:prstGeom prst="ellipse">
            <a:avLst/>
          </a:prstGeom>
          <a:solidFill>
            <a:schemeClr val="tx2">
              <a:lumMod val="25000"/>
              <a:lumOff val="75000"/>
            </a:schemeClr>
          </a:solidFill>
          <a:ln w="114300" cap="flat" cmpd="sng">
            <a:solidFill>
              <a:schemeClr val="accent5"/>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p:spPr>
        <p:txBody>
          <a:bodyPr tIns="0" bIns="182880" anchor="b"/>
          <a:lstStyle>
            <a:lvl1pPr algn="ctr" rtl="0">
              <a:buNone/>
              <a:defRPr sz="952" baseline="0">
                <a:solidFill>
                  <a:schemeClr val="tx1">
                    <a:lumMod val="50000"/>
                    <a:lumOff val="50000"/>
                  </a:schemeClr>
                </a:solidFill>
              </a:defRPr>
            </a:lvl1pPr>
          </a:lstStyle>
          <a:p>
            <a:r>
              <a:rPr lang="en-US" dirty="0"/>
              <a:t>Click Icon To Add Image</a:t>
            </a:r>
          </a:p>
        </p:txBody>
      </p:sp>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41" name="Picture Placeholder 7"/>
          <p:cNvSpPr>
            <a:spLocks noGrp="1"/>
          </p:cNvSpPr>
          <p:nvPr>
            <p:ph type="pic" sz="quarter" idx="25" hasCustomPrompt="1"/>
          </p:nvPr>
        </p:nvSpPr>
        <p:spPr>
          <a:xfrm>
            <a:off x="1733954" y="2286229"/>
            <a:ext cx="1996989" cy="2001699"/>
          </a:xfrm>
          <a:prstGeom prst="ellipse">
            <a:avLst/>
          </a:prstGeom>
          <a:solidFill>
            <a:schemeClr val="tx2">
              <a:lumMod val="25000"/>
              <a:lumOff val="75000"/>
            </a:schemeClr>
          </a:solidFill>
          <a:ln w="114300" cap="flat" cmpd="sng">
            <a:solidFill>
              <a:schemeClr val="accent1"/>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p:spPr>
        <p:txBody>
          <a:bodyPr tIns="0" bIns="182880" anchor="b"/>
          <a:lstStyle>
            <a:lvl1pPr algn="ctr" rtl="0">
              <a:buNone/>
              <a:defRPr sz="952" baseline="0">
                <a:solidFill>
                  <a:schemeClr val="tx1">
                    <a:lumMod val="50000"/>
                    <a:lumOff val="50000"/>
                  </a:schemeClr>
                </a:solidFill>
              </a:defRPr>
            </a:lvl1pPr>
          </a:lstStyle>
          <a:p>
            <a:r>
              <a:rPr lang="en-US" dirty="0"/>
              <a:t>Click Icon To Add Image</a:t>
            </a:r>
          </a:p>
        </p:txBody>
      </p:sp>
      <p:sp>
        <p:nvSpPr>
          <p:cNvPr id="60" name="Picture Placeholder 7"/>
          <p:cNvSpPr>
            <a:spLocks noGrp="1"/>
          </p:cNvSpPr>
          <p:nvPr>
            <p:ph type="pic" sz="quarter" idx="27" hasCustomPrompt="1"/>
          </p:nvPr>
        </p:nvSpPr>
        <p:spPr>
          <a:xfrm>
            <a:off x="4714672" y="1839301"/>
            <a:ext cx="2888739" cy="2895552"/>
          </a:xfrm>
          <a:prstGeom prst="ellipse">
            <a:avLst/>
          </a:prstGeom>
          <a:solidFill>
            <a:schemeClr val="tx2">
              <a:lumMod val="25000"/>
              <a:lumOff val="75000"/>
            </a:schemeClr>
          </a:solidFill>
          <a:ln w="114300" cap="flat" cmpd="sng">
            <a:solidFill>
              <a:schemeClr val="accent3"/>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p:spPr>
        <p:txBody>
          <a:bodyPr tIns="0" bIns="182880" anchor="b"/>
          <a:lstStyle>
            <a:lvl1pPr algn="ctr" rtl="0">
              <a:buNone/>
              <a:defRPr sz="952" baseline="0">
                <a:solidFill>
                  <a:schemeClr val="tx1">
                    <a:lumMod val="50000"/>
                    <a:lumOff val="50000"/>
                  </a:schemeClr>
                </a:solidFill>
              </a:defRPr>
            </a:lvl1pPr>
          </a:lstStyle>
          <a:p>
            <a:r>
              <a:rPr lang="en-US" dirty="0"/>
              <a:t>Click Icon To Add Image</a:t>
            </a:r>
          </a:p>
        </p:txBody>
      </p:sp>
      <p:sp>
        <p:nvSpPr>
          <p:cNvPr id="61" name="Picture Placeholder 7"/>
          <p:cNvSpPr>
            <a:spLocks noGrp="1"/>
          </p:cNvSpPr>
          <p:nvPr>
            <p:ph type="pic" sz="quarter" idx="28" hasCustomPrompt="1"/>
          </p:nvPr>
        </p:nvSpPr>
        <p:spPr>
          <a:xfrm>
            <a:off x="7232255" y="3402512"/>
            <a:ext cx="2428088" cy="2433816"/>
          </a:xfrm>
          <a:prstGeom prst="ellipse">
            <a:avLst/>
          </a:prstGeom>
          <a:solidFill>
            <a:schemeClr val="tx2">
              <a:lumMod val="25000"/>
              <a:lumOff val="75000"/>
            </a:schemeClr>
          </a:solidFill>
          <a:ln w="114300" cap="flat" cmpd="sng">
            <a:solidFill>
              <a:schemeClr val="accent4"/>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p:spPr>
        <p:txBody>
          <a:bodyPr tIns="0" bIns="182880" anchor="b"/>
          <a:lstStyle>
            <a:lvl1pPr algn="ctr" rtl="0">
              <a:buNone/>
              <a:defRPr sz="952" baseline="0">
                <a:solidFill>
                  <a:schemeClr val="tx1">
                    <a:lumMod val="50000"/>
                    <a:lumOff val="50000"/>
                  </a:schemeClr>
                </a:solidFill>
              </a:defRPr>
            </a:lvl1pPr>
          </a:lstStyle>
          <a:p>
            <a:r>
              <a:rPr lang="en-US" dirty="0"/>
              <a:t>Click Icon To Add Image</a:t>
            </a:r>
          </a:p>
        </p:txBody>
      </p:sp>
      <p:sp>
        <p:nvSpPr>
          <p:cNvPr id="59" name="Picture Placeholder 7"/>
          <p:cNvSpPr>
            <a:spLocks noGrp="1"/>
          </p:cNvSpPr>
          <p:nvPr>
            <p:ph type="pic" sz="quarter" idx="26" hasCustomPrompt="1"/>
          </p:nvPr>
        </p:nvSpPr>
        <p:spPr>
          <a:xfrm>
            <a:off x="2798207" y="3402512"/>
            <a:ext cx="2428088" cy="2433816"/>
          </a:xfrm>
          <a:prstGeom prst="ellipse">
            <a:avLst/>
          </a:prstGeom>
          <a:solidFill>
            <a:schemeClr val="tx2">
              <a:lumMod val="25000"/>
              <a:lumOff val="75000"/>
            </a:schemeClr>
          </a:solidFill>
          <a:ln w="114300" cap="flat" cmpd="sng">
            <a:solidFill>
              <a:schemeClr val="accent2"/>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p:spPr>
        <p:txBody>
          <a:bodyPr tIns="0" bIns="182880" anchor="b"/>
          <a:lstStyle>
            <a:lvl1pPr algn="ctr" rtl="0">
              <a:buNone/>
              <a:defRPr sz="952"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60071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p:cTn id="27" dur="500" fill="hold"/>
                                        <p:tgtEl>
                                          <p:spTgt spid="60"/>
                                        </p:tgtEl>
                                        <p:attrNameLst>
                                          <p:attrName>ppt_w</p:attrName>
                                        </p:attrNameLst>
                                      </p:cBhvr>
                                      <p:tavLst>
                                        <p:tav tm="0">
                                          <p:val>
                                            <p:fltVal val="0"/>
                                          </p:val>
                                        </p:tav>
                                        <p:tav tm="100000">
                                          <p:val>
                                            <p:strVal val="#ppt_w"/>
                                          </p:val>
                                        </p:tav>
                                      </p:tavLst>
                                    </p:anim>
                                    <p:anim calcmode="lin" valueType="num">
                                      <p:cBhvr>
                                        <p:cTn id="28" dur="500" fill="hold"/>
                                        <p:tgtEl>
                                          <p:spTgt spid="60"/>
                                        </p:tgtEl>
                                        <p:attrNameLst>
                                          <p:attrName>ppt_h</p:attrName>
                                        </p:attrNameLst>
                                      </p:cBhvr>
                                      <p:tavLst>
                                        <p:tav tm="0">
                                          <p:val>
                                            <p:fltVal val="0"/>
                                          </p:val>
                                        </p:tav>
                                        <p:tav tm="100000">
                                          <p:val>
                                            <p:strVal val="#ppt_h"/>
                                          </p:val>
                                        </p:tav>
                                      </p:tavLst>
                                    </p:anim>
                                    <p:animEffect transition="in" filter="fade">
                                      <p:cBhvr>
                                        <p:cTn id="29" dur="500"/>
                                        <p:tgtEl>
                                          <p:spTgt spid="60"/>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61"/>
                                        </p:tgtEl>
                                        <p:attrNameLst>
                                          <p:attrName>style.visibility</p:attrName>
                                        </p:attrNameLst>
                                      </p:cBhvr>
                                      <p:to>
                                        <p:strVal val="visible"/>
                                      </p:to>
                                    </p:set>
                                    <p:anim calcmode="lin" valueType="num">
                                      <p:cBhvr>
                                        <p:cTn id="33" dur="500" fill="hold"/>
                                        <p:tgtEl>
                                          <p:spTgt spid="61"/>
                                        </p:tgtEl>
                                        <p:attrNameLst>
                                          <p:attrName>ppt_w</p:attrName>
                                        </p:attrNameLst>
                                      </p:cBhvr>
                                      <p:tavLst>
                                        <p:tav tm="0">
                                          <p:val>
                                            <p:fltVal val="0"/>
                                          </p:val>
                                        </p:tav>
                                        <p:tav tm="100000">
                                          <p:val>
                                            <p:strVal val="#ppt_w"/>
                                          </p:val>
                                        </p:tav>
                                      </p:tavLst>
                                    </p:anim>
                                    <p:anim calcmode="lin" valueType="num">
                                      <p:cBhvr>
                                        <p:cTn id="34" dur="500" fill="hold"/>
                                        <p:tgtEl>
                                          <p:spTgt spid="61"/>
                                        </p:tgtEl>
                                        <p:attrNameLst>
                                          <p:attrName>ppt_h</p:attrName>
                                        </p:attrNameLst>
                                      </p:cBhvr>
                                      <p:tavLst>
                                        <p:tav tm="0">
                                          <p:val>
                                            <p:fltVal val="0"/>
                                          </p:val>
                                        </p:tav>
                                        <p:tav tm="100000">
                                          <p:val>
                                            <p:strVal val="#ppt_h"/>
                                          </p:val>
                                        </p:tav>
                                      </p:tavLst>
                                    </p:anim>
                                    <p:animEffect transition="in" filter="fade">
                                      <p:cBhvr>
                                        <p:cTn id="35" dur="500"/>
                                        <p:tgtEl>
                                          <p:spTgt spid="61"/>
                                        </p:tgtEl>
                                      </p:cBhvr>
                                    </p:animEffect>
                                  </p:childTnLst>
                                </p:cTn>
                              </p:par>
                            </p:childTnLst>
                          </p:cTn>
                        </p:par>
                        <p:par>
                          <p:cTn id="36" fill="hold">
                            <p:stCondLst>
                              <p:cond delay="3000"/>
                            </p:stCondLst>
                            <p:childTnLst>
                              <p:par>
                                <p:cTn id="37" presetID="53" presetClass="entr" presetSubtype="0"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 calcmode="lin" valueType="num">
                                      <p:cBhvr>
                                        <p:cTn id="39" dur="500" fill="hold"/>
                                        <p:tgtEl>
                                          <p:spTgt spid="62"/>
                                        </p:tgtEl>
                                        <p:attrNameLst>
                                          <p:attrName>ppt_w</p:attrName>
                                        </p:attrNameLst>
                                      </p:cBhvr>
                                      <p:tavLst>
                                        <p:tav tm="0">
                                          <p:val>
                                            <p:fltVal val="0"/>
                                          </p:val>
                                        </p:tav>
                                        <p:tav tm="100000">
                                          <p:val>
                                            <p:strVal val="#ppt_w"/>
                                          </p:val>
                                        </p:tav>
                                      </p:tavLst>
                                    </p:anim>
                                    <p:anim calcmode="lin" valueType="num">
                                      <p:cBhvr>
                                        <p:cTn id="40" dur="500" fill="hold"/>
                                        <p:tgtEl>
                                          <p:spTgt spid="62"/>
                                        </p:tgtEl>
                                        <p:attrNameLst>
                                          <p:attrName>ppt_h</p:attrName>
                                        </p:attrNameLst>
                                      </p:cBhvr>
                                      <p:tavLst>
                                        <p:tav tm="0">
                                          <p:val>
                                            <p:fltVal val="0"/>
                                          </p:val>
                                        </p:tav>
                                        <p:tav tm="100000">
                                          <p:val>
                                            <p:strVal val="#ppt_h"/>
                                          </p:val>
                                        </p:tav>
                                      </p:tavLst>
                                    </p:anim>
                                    <p:animEffect transition="in" filter="fade">
                                      <p:cBhvr>
                                        <p:cTn id="4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P spid="60" grpId="0" animBg="1"/>
      <p:bldP spid="61" grpId="0" animBg="1"/>
      <p:bldP spid="59"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8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41" name="Picture Placeholder 7"/>
          <p:cNvSpPr>
            <a:spLocks noGrp="1"/>
          </p:cNvSpPr>
          <p:nvPr>
            <p:ph type="pic" sz="quarter" idx="25" hasCustomPrompt="1"/>
          </p:nvPr>
        </p:nvSpPr>
        <p:spPr>
          <a:xfrm rot="20775122">
            <a:off x="1056559" y="1805248"/>
            <a:ext cx="2257791" cy="214298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59" name="Picture Placeholder 7"/>
          <p:cNvSpPr>
            <a:spLocks noGrp="1"/>
          </p:cNvSpPr>
          <p:nvPr>
            <p:ph type="pic" sz="quarter" idx="26" hasCustomPrompt="1"/>
          </p:nvPr>
        </p:nvSpPr>
        <p:spPr>
          <a:xfrm rot="457463">
            <a:off x="3211542" y="1845978"/>
            <a:ext cx="2257791" cy="214298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8" name="Picture Placeholder 7"/>
          <p:cNvSpPr>
            <a:spLocks noGrp="1"/>
          </p:cNvSpPr>
          <p:nvPr>
            <p:ph type="pic" sz="quarter" idx="29" hasCustomPrompt="1"/>
          </p:nvPr>
        </p:nvSpPr>
        <p:spPr>
          <a:xfrm rot="20775122">
            <a:off x="6060929" y="1805248"/>
            <a:ext cx="2257791" cy="214298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9" name="Picture Placeholder 7"/>
          <p:cNvSpPr>
            <a:spLocks noGrp="1"/>
          </p:cNvSpPr>
          <p:nvPr>
            <p:ph type="pic" sz="quarter" idx="30" hasCustomPrompt="1"/>
          </p:nvPr>
        </p:nvSpPr>
        <p:spPr>
          <a:xfrm rot="457463">
            <a:off x="8388283" y="1845978"/>
            <a:ext cx="2257791" cy="214298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2" name="Picture Placeholder 7"/>
          <p:cNvSpPr>
            <a:spLocks noGrp="1"/>
          </p:cNvSpPr>
          <p:nvPr>
            <p:ph type="pic" sz="quarter" idx="28" hasCustomPrompt="1"/>
          </p:nvPr>
        </p:nvSpPr>
        <p:spPr>
          <a:xfrm rot="20844789">
            <a:off x="3857682" y="3956827"/>
            <a:ext cx="2257791" cy="214298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3" name="Picture Placeholder 7"/>
          <p:cNvSpPr>
            <a:spLocks noGrp="1"/>
          </p:cNvSpPr>
          <p:nvPr>
            <p:ph type="pic" sz="quarter" idx="27" hasCustomPrompt="1"/>
          </p:nvPr>
        </p:nvSpPr>
        <p:spPr>
          <a:xfrm rot="984468">
            <a:off x="1361577" y="3901849"/>
            <a:ext cx="2257791" cy="214298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4" name="Picture Placeholder 7"/>
          <p:cNvSpPr>
            <a:spLocks noGrp="1"/>
          </p:cNvSpPr>
          <p:nvPr>
            <p:ph type="pic" sz="quarter" idx="31" hasCustomPrompt="1"/>
          </p:nvPr>
        </p:nvSpPr>
        <p:spPr>
          <a:xfrm rot="20844789">
            <a:off x="8862052" y="3956827"/>
            <a:ext cx="2257791" cy="214298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5" name="Picture Placeholder 7"/>
          <p:cNvSpPr>
            <a:spLocks noGrp="1"/>
          </p:cNvSpPr>
          <p:nvPr>
            <p:ph type="pic" sz="quarter" idx="32" hasCustomPrompt="1"/>
          </p:nvPr>
        </p:nvSpPr>
        <p:spPr>
          <a:xfrm rot="984468">
            <a:off x="6365947" y="3901849"/>
            <a:ext cx="2257791" cy="214298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221664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additive="base">
                                        <p:cTn id="20" dur="500" fill="hold"/>
                                        <p:tgtEl>
                                          <p:spTgt spid="59"/>
                                        </p:tgtEl>
                                        <p:attrNameLst>
                                          <p:attrName>ppt_x</p:attrName>
                                        </p:attrNameLst>
                                      </p:cBhvr>
                                      <p:tavLst>
                                        <p:tav tm="0">
                                          <p:val>
                                            <p:strVal val="#ppt_x"/>
                                          </p:val>
                                        </p:tav>
                                        <p:tav tm="100000">
                                          <p:val>
                                            <p:strVal val="#ppt_x"/>
                                          </p:val>
                                        </p:tav>
                                      </p:tavLst>
                                    </p:anim>
                                    <p:anim calcmode="lin" valueType="num">
                                      <p:cBhvr additive="base">
                                        <p:cTn id="21" dur="500" fill="hold"/>
                                        <p:tgtEl>
                                          <p:spTgt spid="59"/>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accel="50000" decel="5000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 presetClass="entr" presetSubtype="4" accel="50000" decel="5000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childTnLst>
                          </p:cTn>
                        </p:par>
                        <p:par>
                          <p:cTn id="47" fill="hold">
                            <p:stCondLst>
                              <p:cond delay="4500"/>
                            </p:stCondLst>
                            <p:childTnLst>
                              <p:par>
                                <p:cTn id="48" presetID="2" presetClass="entr" presetSubtype="4" accel="50000" decel="5000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ppt_x"/>
                                          </p:val>
                                        </p:tav>
                                        <p:tav tm="100000">
                                          <p:val>
                                            <p:strVal val="#ppt_x"/>
                                          </p:val>
                                        </p:tav>
                                      </p:tavLst>
                                    </p:anim>
                                    <p:anim calcmode="lin" valueType="num">
                                      <p:cBhvr additive="base">
                                        <p:cTn id="5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P spid="59" grpId="0" animBg="1"/>
      <p:bldP spid="8" grpId="0" animBg="1"/>
      <p:bldP spid="9" grpId="0" animBg="1"/>
      <p:bldP spid="12" grpId="0" animBg="1"/>
      <p:bldP spid="13" grpId="0" animBg="1"/>
      <p:bldP spid="14" grpId="0" animBg="1"/>
      <p:bldP spid="15"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3_Pic4">
    <p:spTree>
      <p:nvGrpSpPr>
        <p:cNvPr id="1" name=""/>
        <p:cNvGrpSpPr/>
        <p:nvPr/>
      </p:nvGrpSpPr>
      <p:grpSpPr>
        <a:xfrm>
          <a:off x="0" y="0"/>
          <a:ext cx="0" cy="0"/>
          <a:chOff x="0" y="0"/>
          <a:chExt cx="0" cy="0"/>
        </a:xfrm>
      </p:grpSpPr>
      <p:sp>
        <p:nvSpPr>
          <p:cNvPr id="18" name="Picture Placeholder 7"/>
          <p:cNvSpPr>
            <a:spLocks noGrp="1"/>
          </p:cNvSpPr>
          <p:nvPr>
            <p:ph type="pic" sz="quarter" idx="33" hasCustomPrompt="1"/>
          </p:nvPr>
        </p:nvSpPr>
        <p:spPr>
          <a:xfrm>
            <a:off x="556369" y="1462989"/>
            <a:ext cx="2760024" cy="3599302"/>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a:scene3d>
            <a:camera prst="isometricOffAxis2Left"/>
            <a:lightRig rig="threePt" dir="t"/>
          </a:scene3d>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20" name="Picture Placeholder 7"/>
          <p:cNvSpPr>
            <a:spLocks noGrp="1"/>
          </p:cNvSpPr>
          <p:nvPr>
            <p:ph type="pic" sz="quarter" idx="34" hasCustomPrompt="1"/>
          </p:nvPr>
        </p:nvSpPr>
        <p:spPr>
          <a:xfrm>
            <a:off x="9132083" y="1462989"/>
            <a:ext cx="2760024" cy="3599302"/>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a:scene3d>
            <a:camera prst="isometricOffAxis1Right"/>
            <a:lightRig rig="threePt" dir="t"/>
          </a:scene3d>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6" name="Picture Placeholder 7"/>
          <p:cNvSpPr>
            <a:spLocks noGrp="1"/>
          </p:cNvSpPr>
          <p:nvPr>
            <p:ph type="pic" sz="quarter" idx="31" hasCustomPrompt="1"/>
          </p:nvPr>
        </p:nvSpPr>
        <p:spPr>
          <a:xfrm>
            <a:off x="2821807" y="2076205"/>
            <a:ext cx="2360058" cy="3077713"/>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a:scene3d>
            <a:camera prst="isometricOffAxis1Right"/>
            <a:lightRig rig="threePt" dir="t"/>
          </a:scene3d>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7" name="Picture Placeholder 7"/>
          <p:cNvSpPr>
            <a:spLocks noGrp="1"/>
          </p:cNvSpPr>
          <p:nvPr>
            <p:ph type="pic" sz="quarter" idx="32" hasCustomPrompt="1"/>
          </p:nvPr>
        </p:nvSpPr>
        <p:spPr>
          <a:xfrm>
            <a:off x="7201502" y="2076205"/>
            <a:ext cx="2360058" cy="3077713"/>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a:scene3d>
            <a:camera prst="isometricOffAxis2Left"/>
            <a:lightRig rig="threePt" dir="t"/>
          </a:scene3d>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9" name="Picture Placeholder 7"/>
          <p:cNvSpPr>
            <a:spLocks noGrp="1"/>
          </p:cNvSpPr>
          <p:nvPr>
            <p:ph type="pic" sz="quarter" idx="30" hasCustomPrompt="1"/>
          </p:nvPr>
        </p:nvSpPr>
        <p:spPr>
          <a:xfrm>
            <a:off x="4694221" y="1848510"/>
            <a:ext cx="2840758" cy="4063099"/>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283289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16"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17" grpId="0" animBg="1"/>
      <p:bldP spid="9"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vert="horz" wrap="square" lIns="146304" tIns="91440" rIns="146304" bIns="91440" rtlCol="0">
            <a:spAutoFit/>
          </a:bodyPr>
          <a:lstStyle>
            <a:lvl1pPr>
              <a:defRPr lang="en-US" sz="3200"/>
            </a:lvl1pPr>
            <a:lvl2pPr>
              <a:defRPr lang="en-US" sz="2000"/>
            </a:lvl2pPr>
            <a:lvl3pPr>
              <a:defRPr lang="en-US"/>
            </a:lvl3pPr>
            <a:lvl4pPr>
              <a:defRPr lang="en-US"/>
            </a:lvl4pPr>
            <a:lvl5pPr>
              <a:defRPr lang="en-US" dirty="0"/>
            </a:lvl5pPr>
          </a:lstStyle>
          <a:p>
            <a:pPr marL="0" lvl="0" indent="0">
              <a:spcBef>
                <a:spcPts val="1224"/>
              </a:spcBef>
              <a:buClr>
                <a:schemeClr val="tx1"/>
              </a:buClr>
              <a:buFont typeface="Wingdings" pitchFamily="2" charset="2"/>
              <a:buNone/>
            </a:pPr>
            <a:r>
              <a:rPr lang="en-US"/>
              <a:t>Edit Master text styles</a:t>
            </a:r>
          </a:p>
          <a:p>
            <a:pPr marL="0" lvl="1" indent="0">
              <a:spcBef>
                <a:spcPts val="1224"/>
              </a:spcBef>
              <a:buClr>
                <a:schemeClr val="tx1"/>
              </a:buClr>
              <a:buFont typeface="Wingdings" pitchFamily="2" charset="2"/>
              <a:buNone/>
            </a:pPr>
            <a:r>
              <a:rPr lang="en-US"/>
              <a:t>Second level</a:t>
            </a:r>
          </a:p>
          <a:p>
            <a:pPr marL="0" lvl="2" indent="0">
              <a:spcBef>
                <a:spcPts val="1224"/>
              </a:spcBef>
              <a:buClr>
                <a:schemeClr val="tx1"/>
              </a:buClr>
              <a:buFont typeface="Wingdings" pitchFamily="2" charset="2"/>
              <a:buNone/>
            </a:pPr>
            <a:r>
              <a:rPr lang="en-US"/>
              <a:t>Third level</a:t>
            </a:r>
          </a:p>
          <a:p>
            <a:pPr marL="0" lvl="3" indent="0">
              <a:spcBef>
                <a:spcPts val="1224"/>
              </a:spcBef>
              <a:buClr>
                <a:schemeClr val="tx1"/>
              </a:buClr>
              <a:buFont typeface="Wingdings" pitchFamily="2" charset="2"/>
              <a:buNone/>
            </a:pPr>
            <a:r>
              <a:rPr lang="en-US"/>
              <a:t>Fourth level</a:t>
            </a:r>
          </a:p>
          <a:p>
            <a:pPr marL="0" lvl="4" indent="0">
              <a:spcBef>
                <a:spcPts val="1224"/>
              </a:spcBef>
              <a:buClr>
                <a:schemeClr val="tx1"/>
              </a:buClr>
              <a:buFont typeface="Wingdings" pitchFamily="2" charset="2"/>
              <a:buNone/>
            </a:pPr>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vert="horz" wrap="square" lIns="146304" tIns="91440" rIns="146304" bIns="91440" rtlCol="0">
            <a:spAutoFit/>
          </a:bodyPr>
          <a:lstStyle>
            <a:lvl1pPr>
              <a:defRPr lang="en-US" sz="3200"/>
            </a:lvl1pPr>
            <a:lvl2pPr>
              <a:defRPr lang="en-US" sz="2000"/>
            </a:lvl2pPr>
            <a:lvl3pPr>
              <a:defRPr lang="en-US"/>
            </a:lvl3pPr>
            <a:lvl4pPr>
              <a:defRPr lang="en-US"/>
            </a:lvl4pPr>
            <a:lvl5pPr>
              <a:defRPr lang="en-US" dirty="0"/>
            </a:lvl5pPr>
          </a:lstStyle>
          <a:p>
            <a:pPr marL="0" lvl="0" indent="0">
              <a:spcBef>
                <a:spcPts val="1224"/>
              </a:spcBef>
              <a:buClr>
                <a:schemeClr val="tx1"/>
              </a:buClr>
              <a:buFont typeface="Wingdings" pitchFamily="2" charset="2"/>
              <a:buNone/>
            </a:pPr>
            <a:r>
              <a:rPr lang="en-US"/>
              <a:t>Edit Master text styles</a:t>
            </a:r>
          </a:p>
          <a:p>
            <a:pPr marL="0" lvl="1" indent="0">
              <a:spcBef>
                <a:spcPts val="1224"/>
              </a:spcBef>
              <a:buClr>
                <a:schemeClr val="tx1"/>
              </a:buClr>
              <a:buFont typeface="Wingdings" pitchFamily="2" charset="2"/>
              <a:buNone/>
            </a:pPr>
            <a:r>
              <a:rPr lang="en-US"/>
              <a:t>Second level</a:t>
            </a:r>
          </a:p>
          <a:p>
            <a:pPr marL="0" lvl="2" indent="0">
              <a:spcBef>
                <a:spcPts val="1224"/>
              </a:spcBef>
              <a:buClr>
                <a:schemeClr val="tx1"/>
              </a:buClr>
              <a:buFont typeface="Wingdings" pitchFamily="2" charset="2"/>
              <a:buNone/>
            </a:pPr>
            <a:r>
              <a:rPr lang="en-US"/>
              <a:t>Third level</a:t>
            </a:r>
          </a:p>
          <a:p>
            <a:pPr marL="0" lvl="3" indent="0">
              <a:spcBef>
                <a:spcPts val="1224"/>
              </a:spcBef>
              <a:buClr>
                <a:schemeClr val="tx1"/>
              </a:buClr>
              <a:buFont typeface="Wingdings" pitchFamily="2" charset="2"/>
              <a:buNone/>
            </a:pPr>
            <a:r>
              <a:rPr lang="en-US"/>
              <a:t>Fourth level</a:t>
            </a:r>
          </a:p>
          <a:p>
            <a:pPr marL="0" lvl="4" indent="0">
              <a:spcBef>
                <a:spcPts val="1224"/>
              </a:spcBef>
              <a:buClr>
                <a:schemeClr val="tx1"/>
              </a:buClr>
              <a:buFont typeface="Wingdings" pitchFamily="2" charset="2"/>
              <a:buNone/>
            </a:pPr>
            <a:r>
              <a:rPr lang="en-US"/>
              <a:t>Fifth level</a:t>
            </a:r>
            <a:endParaRPr lang="en-US" dirty="0"/>
          </a:p>
        </p:txBody>
      </p:sp>
      <p:sp>
        <p:nvSpPr>
          <p:cNvPr id="6" name="Rectangle 5">
            <a:extLst>
              <a:ext uri="{FF2B5EF4-FFF2-40B4-BE49-F238E27FC236}">
                <a16:creationId xmlns:a16="http://schemas.microsoft.com/office/drawing/2014/main" id="{05F4A1E0-4C57-4819-AAD0-E35DA5BD5D32}"/>
              </a:ext>
            </a:extLst>
          </p:cNvPr>
          <p:cNvSpPr/>
          <p:nvPr userDrawn="1"/>
        </p:nvSpPr>
        <p:spPr bwMode="auto">
          <a:xfrm>
            <a:off x="0" y="6392862"/>
            <a:ext cx="12436475" cy="601663"/>
          </a:xfrm>
          <a:prstGeom prst="rect">
            <a:avLst/>
          </a:prstGeom>
          <a:solidFill>
            <a:srgbClr val="007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6EB0259D-497C-4159-AB50-9207975A0C6B}"/>
              </a:ext>
            </a:extLst>
          </p:cNvPr>
          <p:cNvSpPr/>
          <p:nvPr userDrawn="1"/>
        </p:nvSpPr>
        <p:spPr bwMode="auto">
          <a:xfrm>
            <a:off x="-1" y="6370002"/>
            <a:ext cx="12436475" cy="45719"/>
          </a:xfrm>
          <a:prstGeom prst="rect">
            <a:avLst/>
          </a:prstGeom>
          <a:solidFill>
            <a:srgbClr val="67A9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7_Pic4">
    <p:spTree>
      <p:nvGrpSpPr>
        <p:cNvPr id="1" name=""/>
        <p:cNvGrpSpPr/>
        <p:nvPr/>
      </p:nvGrpSpPr>
      <p:grpSpPr>
        <a:xfrm>
          <a:off x="0" y="0"/>
          <a:ext cx="0" cy="0"/>
          <a:chOff x="0" y="0"/>
          <a:chExt cx="0" cy="0"/>
        </a:xfrm>
      </p:grpSpPr>
      <p:sp>
        <p:nvSpPr>
          <p:cNvPr id="10" name="Picture Placeholder 7"/>
          <p:cNvSpPr>
            <a:spLocks noGrp="1"/>
          </p:cNvSpPr>
          <p:nvPr>
            <p:ph type="pic" sz="quarter" idx="31" hasCustomPrompt="1"/>
          </p:nvPr>
        </p:nvSpPr>
        <p:spPr>
          <a:xfrm>
            <a:off x="932736" y="2345839"/>
            <a:ext cx="3756797" cy="3068442"/>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1" name="Picture Placeholder 7"/>
          <p:cNvSpPr>
            <a:spLocks noGrp="1"/>
          </p:cNvSpPr>
          <p:nvPr>
            <p:ph type="pic" sz="quarter" idx="32" hasCustomPrompt="1"/>
          </p:nvPr>
        </p:nvSpPr>
        <p:spPr>
          <a:xfrm>
            <a:off x="7772797" y="2345839"/>
            <a:ext cx="3756797" cy="3068442"/>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9" name="Picture Placeholder 7"/>
          <p:cNvSpPr>
            <a:spLocks noGrp="1"/>
          </p:cNvSpPr>
          <p:nvPr>
            <p:ph type="pic" sz="quarter" idx="30" hasCustomPrompt="1"/>
          </p:nvPr>
        </p:nvSpPr>
        <p:spPr>
          <a:xfrm>
            <a:off x="3627305" y="1848510"/>
            <a:ext cx="4974590" cy="4063099"/>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289494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9"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4_Pic4">
    <p:spTree>
      <p:nvGrpSpPr>
        <p:cNvPr id="1" name=""/>
        <p:cNvGrpSpPr/>
        <p:nvPr/>
      </p:nvGrpSpPr>
      <p:grpSpPr>
        <a:xfrm>
          <a:off x="0" y="0"/>
          <a:ext cx="0" cy="0"/>
          <a:chOff x="0" y="0"/>
          <a:chExt cx="0" cy="0"/>
        </a:xfrm>
      </p:grpSpPr>
      <p:sp>
        <p:nvSpPr>
          <p:cNvPr id="12" name="Picture Placeholder 7"/>
          <p:cNvSpPr>
            <a:spLocks noGrp="1"/>
          </p:cNvSpPr>
          <p:nvPr>
            <p:ph type="pic" sz="quarter" idx="33" hasCustomPrompt="1"/>
          </p:nvPr>
        </p:nvSpPr>
        <p:spPr>
          <a:xfrm>
            <a:off x="9302500" y="2617275"/>
            <a:ext cx="2304877" cy="1670111"/>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1" name="Picture Placeholder 7"/>
          <p:cNvSpPr>
            <a:spLocks noGrp="1"/>
          </p:cNvSpPr>
          <p:nvPr>
            <p:ph type="pic" sz="quarter" idx="32" hasCustomPrompt="1"/>
          </p:nvPr>
        </p:nvSpPr>
        <p:spPr>
          <a:xfrm>
            <a:off x="7140160" y="2422179"/>
            <a:ext cx="2912657" cy="2110507"/>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0" name="Picture Placeholder 7"/>
          <p:cNvSpPr>
            <a:spLocks noGrp="1"/>
          </p:cNvSpPr>
          <p:nvPr>
            <p:ph type="pic" sz="quarter" idx="31" hasCustomPrompt="1"/>
          </p:nvPr>
        </p:nvSpPr>
        <p:spPr>
          <a:xfrm>
            <a:off x="3834581" y="2111311"/>
            <a:ext cx="3734945" cy="2706337"/>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9" name="Picture Placeholder 7"/>
          <p:cNvSpPr>
            <a:spLocks noGrp="1"/>
          </p:cNvSpPr>
          <p:nvPr>
            <p:ph type="pic" sz="quarter" idx="30" hasCustomPrompt="1"/>
          </p:nvPr>
        </p:nvSpPr>
        <p:spPr>
          <a:xfrm>
            <a:off x="725461" y="1839302"/>
            <a:ext cx="3985403" cy="3316727"/>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336094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0"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9"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5_Pic4">
    <p:spTree>
      <p:nvGrpSpPr>
        <p:cNvPr id="1" name=""/>
        <p:cNvGrpSpPr/>
        <p:nvPr/>
      </p:nvGrpSpPr>
      <p:grpSpPr>
        <a:xfrm>
          <a:off x="0" y="0"/>
          <a:ext cx="0" cy="0"/>
          <a:chOff x="0" y="0"/>
          <a:chExt cx="0" cy="0"/>
        </a:xfrm>
      </p:grpSpPr>
      <p:sp>
        <p:nvSpPr>
          <p:cNvPr id="20" name="Picture Placeholder 7"/>
          <p:cNvSpPr>
            <a:spLocks noGrp="1"/>
          </p:cNvSpPr>
          <p:nvPr>
            <p:ph type="pic" sz="quarter" idx="36" hasCustomPrompt="1"/>
          </p:nvPr>
        </p:nvSpPr>
        <p:spPr>
          <a:xfrm>
            <a:off x="655646" y="2811569"/>
            <a:ext cx="2054611" cy="1488768"/>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21" name="Picture Placeholder 7"/>
          <p:cNvSpPr>
            <a:spLocks noGrp="1"/>
          </p:cNvSpPr>
          <p:nvPr>
            <p:ph type="pic" sz="quarter" idx="33" hasCustomPrompt="1"/>
          </p:nvPr>
        </p:nvSpPr>
        <p:spPr>
          <a:xfrm>
            <a:off x="9801637" y="2811569"/>
            <a:ext cx="2054611" cy="1488768"/>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6" name="Picture Placeholder 7"/>
          <p:cNvSpPr>
            <a:spLocks noGrp="1"/>
          </p:cNvSpPr>
          <p:nvPr>
            <p:ph type="pic" sz="quarter" idx="35" hasCustomPrompt="1"/>
          </p:nvPr>
        </p:nvSpPr>
        <p:spPr>
          <a:xfrm>
            <a:off x="1647974" y="2640382"/>
            <a:ext cx="2596397" cy="1881346"/>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8" name="Picture Placeholder 7"/>
          <p:cNvSpPr>
            <a:spLocks noGrp="1"/>
          </p:cNvSpPr>
          <p:nvPr>
            <p:ph type="pic" sz="quarter" idx="32" hasCustomPrompt="1"/>
          </p:nvPr>
        </p:nvSpPr>
        <p:spPr>
          <a:xfrm>
            <a:off x="8262342" y="2640382"/>
            <a:ext cx="2596397" cy="1881346"/>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8" name="Picture Placeholder 7"/>
          <p:cNvSpPr>
            <a:spLocks noGrp="1"/>
          </p:cNvSpPr>
          <p:nvPr>
            <p:ph type="pic" sz="quarter" idx="34" hasCustomPrompt="1"/>
          </p:nvPr>
        </p:nvSpPr>
        <p:spPr>
          <a:xfrm>
            <a:off x="2940652" y="2361862"/>
            <a:ext cx="3329404" cy="2412481"/>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0" name="Picture Placeholder 7"/>
          <p:cNvSpPr>
            <a:spLocks noGrp="1"/>
          </p:cNvSpPr>
          <p:nvPr>
            <p:ph type="pic" sz="quarter" idx="31" hasCustomPrompt="1"/>
          </p:nvPr>
        </p:nvSpPr>
        <p:spPr>
          <a:xfrm>
            <a:off x="6231136" y="2361862"/>
            <a:ext cx="3329404" cy="2412481"/>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9" name="Picture Placeholder 7"/>
          <p:cNvSpPr>
            <a:spLocks noGrp="1"/>
          </p:cNvSpPr>
          <p:nvPr>
            <p:ph type="pic" sz="quarter" idx="30" hasCustomPrompt="1"/>
          </p:nvPr>
        </p:nvSpPr>
        <p:spPr>
          <a:xfrm>
            <a:off x="4571452" y="1878160"/>
            <a:ext cx="3330892" cy="3446256"/>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42964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accel="50000" decel="5000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 presetClass="entr" presetSubtype="4" accel="50000" decel="5000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16" grpId="0" animBg="1"/>
      <p:bldP spid="18" grpId="0" animBg="1"/>
      <p:bldP spid="8" grpId="0" animBg="1"/>
      <p:bldP spid="10"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9"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6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9" name="Picture Placeholder 7"/>
          <p:cNvSpPr>
            <a:spLocks noGrp="1"/>
          </p:cNvSpPr>
          <p:nvPr>
            <p:ph type="pic" sz="quarter" idx="30" hasCustomPrompt="1"/>
          </p:nvPr>
        </p:nvSpPr>
        <p:spPr>
          <a:xfrm>
            <a:off x="848531" y="1515481"/>
            <a:ext cx="10739413" cy="4261479"/>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2000" endA="300" endPos="35000" dir="5400000" sy="-100000" algn="bl" rotWithShape="0"/>
          </a:effectLst>
        </p:spPr>
        <p:txBody>
          <a:bodyPr tIns="0" bIns="182880" anchor="b"/>
          <a:lstStyle>
            <a:lvl1pPr algn="ctr" rtl="0">
              <a:buNone/>
              <a:defRPr sz="1224" baseline="0">
                <a:solidFill>
                  <a:schemeClr val="tx1">
                    <a:lumMod val="50000"/>
                    <a:lumOff val="50000"/>
                  </a:schemeClr>
                </a:solidFill>
              </a:defRPr>
            </a:lvl1pPr>
          </a:lstStyle>
          <a:p>
            <a:r>
              <a:rPr lang="en-US" dirty="0"/>
              <a:t>Click Icon To Add Image</a:t>
            </a:r>
          </a:p>
        </p:txBody>
      </p:sp>
      <p:sp>
        <p:nvSpPr>
          <p:cNvPr id="12" name="Picture Placeholder 7"/>
          <p:cNvSpPr>
            <a:spLocks noGrp="1"/>
          </p:cNvSpPr>
          <p:nvPr>
            <p:ph type="pic" sz="quarter" idx="28" hasCustomPrompt="1"/>
          </p:nvPr>
        </p:nvSpPr>
        <p:spPr>
          <a:xfrm rot="1927383">
            <a:off x="2587221" y="4265252"/>
            <a:ext cx="1665620" cy="1580927"/>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088" baseline="0">
                <a:solidFill>
                  <a:schemeClr val="tx1">
                    <a:lumMod val="50000"/>
                    <a:lumOff val="50000"/>
                  </a:schemeClr>
                </a:solidFill>
              </a:defRPr>
            </a:lvl1pPr>
          </a:lstStyle>
          <a:p>
            <a:r>
              <a:rPr lang="en-US" dirty="0"/>
              <a:t>Click Icon To Add Image</a:t>
            </a:r>
          </a:p>
        </p:txBody>
      </p:sp>
      <p:sp>
        <p:nvSpPr>
          <p:cNvPr id="13" name="Picture Placeholder 7"/>
          <p:cNvSpPr>
            <a:spLocks noGrp="1"/>
          </p:cNvSpPr>
          <p:nvPr>
            <p:ph type="pic" sz="quarter" idx="29" hasCustomPrompt="1"/>
          </p:nvPr>
        </p:nvSpPr>
        <p:spPr>
          <a:xfrm rot="19577095">
            <a:off x="1304695" y="3178076"/>
            <a:ext cx="1612836" cy="1530827"/>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088" baseline="0">
                <a:solidFill>
                  <a:schemeClr val="tx1">
                    <a:lumMod val="50000"/>
                    <a:lumOff val="50000"/>
                  </a:schemeClr>
                </a:solidFill>
              </a:defRPr>
            </a:lvl1pPr>
          </a:lstStyle>
          <a:p>
            <a:r>
              <a:rPr lang="en-US" dirty="0"/>
              <a:t>Click Icon To Add Image</a:t>
            </a:r>
          </a:p>
        </p:txBody>
      </p:sp>
      <p:sp>
        <p:nvSpPr>
          <p:cNvPr id="14" name="Picture Placeholder 7"/>
          <p:cNvSpPr>
            <a:spLocks noGrp="1"/>
          </p:cNvSpPr>
          <p:nvPr>
            <p:ph type="pic" sz="quarter" idx="31" hasCustomPrompt="1"/>
          </p:nvPr>
        </p:nvSpPr>
        <p:spPr>
          <a:xfrm rot="1927383">
            <a:off x="813255" y="4479957"/>
            <a:ext cx="1868523" cy="1773513"/>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088"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42786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9" grpId="0" animBg="1"/>
      <p:bldP spid="12" grpId="0" animBg="1"/>
      <p:bldP spid="13" grpId="0" animBg="1"/>
      <p:bldP spid="14"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Pic05">
    <p:spTree>
      <p:nvGrpSpPr>
        <p:cNvPr id="1" name=""/>
        <p:cNvGrpSpPr/>
        <p:nvPr/>
      </p:nvGrpSpPr>
      <p:grpSpPr>
        <a:xfrm>
          <a:off x="0" y="0"/>
          <a:ext cx="0" cy="0"/>
          <a:chOff x="0" y="0"/>
          <a:chExt cx="0" cy="0"/>
        </a:xfrm>
      </p:grpSpPr>
      <p:sp>
        <p:nvSpPr>
          <p:cNvPr id="20" name="Picture Placeholder 7"/>
          <p:cNvSpPr>
            <a:spLocks noGrp="1"/>
          </p:cNvSpPr>
          <p:nvPr>
            <p:ph type="pic" sz="quarter" idx="15" hasCustomPrompt="1"/>
          </p:nvPr>
        </p:nvSpPr>
        <p:spPr>
          <a:xfrm>
            <a:off x="0" y="1363742"/>
            <a:ext cx="12436475" cy="3791481"/>
          </a:xfrm>
          <a:prstGeom prst="rect">
            <a:avLst/>
          </a:prstGeom>
          <a:solidFill>
            <a:schemeClr val="tx2">
              <a:lumMod val="10000"/>
              <a:lumOff val="90000"/>
            </a:schemeClr>
          </a:solidFill>
          <a:ln>
            <a:noFill/>
          </a:ln>
        </p:spPr>
        <p:txBody>
          <a:bodyPr bIns="274320" anchor="b"/>
          <a:lstStyle>
            <a:lvl1pPr algn="ctr">
              <a:buNone/>
              <a:defRPr sz="1632">
                <a:solidFill>
                  <a:schemeClr val="tx1">
                    <a:lumMod val="50000"/>
                    <a:lumOff val="50000"/>
                  </a:schemeClr>
                </a:solidFill>
              </a:defRPr>
            </a:lvl1pPr>
          </a:lstStyle>
          <a:p>
            <a:r>
              <a:rPr lang="en-US" dirty="0"/>
              <a:t>Click Icon To Add Image</a:t>
            </a:r>
          </a:p>
        </p:txBody>
      </p:sp>
      <p:sp>
        <p:nvSpPr>
          <p:cNvPr id="11"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Tree>
    <p:extLst>
      <p:ext uri="{BB962C8B-B14F-4D97-AF65-F5344CB8AC3E}">
        <p14:creationId xmlns:p14="http://schemas.microsoft.com/office/powerpoint/2010/main" val="182889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Pic05">
    <p:spTree>
      <p:nvGrpSpPr>
        <p:cNvPr id="1" name=""/>
        <p:cNvGrpSpPr/>
        <p:nvPr/>
      </p:nvGrpSpPr>
      <p:grpSpPr>
        <a:xfrm>
          <a:off x="0" y="0"/>
          <a:ext cx="0" cy="0"/>
          <a:chOff x="0" y="0"/>
          <a:chExt cx="0" cy="0"/>
        </a:xfrm>
      </p:grpSpPr>
      <p:sp>
        <p:nvSpPr>
          <p:cNvPr id="20" name="Picture Placeholder 7"/>
          <p:cNvSpPr>
            <a:spLocks noGrp="1"/>
          </p:cNvSpPr>
          <p:nvPr>
            <p:ph type="pic" sz="quarter" idx="15" hasCustomPrompt="1"/>
          </p:nvPr>
        </p:nvSpPr>
        <p:spPr>
          <a:xfrm>
            <a:off x="0" y="1439811"/>
            <a:ext cx="12436475" cy="4880351"/>
          </a:xfrm>
          <a:prstGeom prst="rect">
            <a:avLst/>
          </a:prstGeom>
          <a:solidFill>
            <a:schemeClr val="tx2">
              <a:lumMod val="10000"/>
              <a:lumOff val="90000"/>
            </a:schemeClr>
          </a:solidFill>
          <a:ln>
            <a:noFill/>
          </a:ln>
        </p:spPr>
        <p:txBody>
          <a:bodyPr bIns="274320" anchor="b"/>
          <a:lstStyle>
            <a:lvl1pPr algn="ctr">
              <a:buNone/>
              <a:defRPr sz="1632">
                <a:solidFill>
                  <a:schemeClr val="tx1">
                    <a:lumMod val="50000"/>
                    <a:lumOff val="50000"/>
                  </a:schemeClr>
                </a:solidFill>
              </a:defRPr>
            </a:lvl1pPr>
          </a:lstStyle>
          <a:p>
            <a:r>
              <a:rPr lang="en-US" dirty="0"/>
              <a:t>Click Icon To Add Image</a:t>
            </a:r>
          </a:p>
        </p:txBody>
      </p:sp>
      <p:sp>
        <p:nvSpPr>
          <p:cNvPr id="11"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Tree>
    <p:extLst>
      <p:ext uri="{BB962C8B-B14F-4D97-AF65-F5344CB8AC3E}">
        <p14:creationId xmlns:p14="http://schemas.microsoft.com/office/powerpoint/2010/main" val="272999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6_Pic05">
    <p:spTree>
      <p:nvGrpSpPr>
        <p:cNvPr id="1" name=""/>
        <p:cNvGrpSpPr/>
        <p:nvPr/>
      </p:nvGrpSpPr>
      <p:grpSpPr>
        <a:xfrm>
          <a:off x="0" y="0"/>
          <a:ext cx="0" cy="0"/>
          <a:chOff x="0" y="0"/>
          <a:chExt cx="0" cy="0"/>
        </a:xfrm>
      </p:grpSpPr>
      <p:sp>
        <p:nvSpPr>
          <p:cNvPr id="14" name="Rectangle 13"/>
          <p:cNvSpPr/>
          <p:nvPr userDrawn="1"/>
        </p:nvSpPr>
        <p:spPr>
          <a:xfrm>
            <a:off x="738416" y="2502488"/>
            <a:ext cx="2590932" cy="375413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27" name="Rectangle 26"/>
          <p:cNvSpPr/>
          <p:nvPr userDrawn="1"/>
        </p:nvSpPr>
        <p:spPr>
          <a:xfrm>
            <a:off x="3523668" y="2502488"/>
            <a:ext cx="2590932" cy="3754136"/>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6" name="Rectangle 35"/>
          <p:cNvSpPr/>
          <p:nvPr userDrawn="1"/>
        </p:nvSpPr>
        <p:spPr>
          <a:xfrm>
            <a:off x="6321875" y="2502488"/>
            <a:ext cx="2590932" cy="3754136"/>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3" name="Rectangle 42"/>
          <p:cNvSpPr/>
          <p:nvPr userDrawn="1"/>
        </p:nvSpPr>
        <p:spPr>
          <a:xfrm>
            <a:off x="9128686" y="2502488"/>
            <a:ext cx="2590932" cy="375413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 name="Picture Placeholder 7"/>
          <p:cNvSpPr>
            <a:spLocks noGrp="1"/>
          </p:cNvSpPr>
          <p:nvPr>
            <p:ph type="pic" sz="quarter" idx="10" hasCustomPrompt="1"/>
          </p:nvPr>
        </p:nvSpPr>
        <p:spPr>
          <a:xfrm>
            <a:off x="1243648" y="2668282"/>
            <a:ext cx="1554559" cy="1554339"/>
          </a:xfrm>
          <a:prstGeom prst="ellipse">
            <a:avLst/>
          </a:prstGeom>
          <a:solidFill>
            <a:schemeClr val="bg1">
              <a:lumMod val="85000"/>
            </a:schemeClr>
          </a:solidFill>
          <a:ln w="19050">
            <a:noFill/>
          </a:ln>
        </p:spPr>
        <p:txBody>
          <a:bodyPr tIns="0" bIns="182880" anchor="b"/>
          <a:lstStyle>
            <a:lvl1pPr algn="ctr">
              <a:buNone/>
              <a:defRPr sz="680" baseline="0">
                <a:solidFill>
                  <a:schemeClr val="tx1">
                    <a:lumMod val="50000"/>
                    <a:lumOff val="50000"/>
                  </a:schemeClr>
                </a:solidFill>
              </a:defRPr>
            </a:lvl1pPr>
          </a:lstStyle>
          <a:p>
            <a:r>
              <a:rPr lang="en-US" dirty="0"/>
              <a:t>Click Icon To Add Image</a:t>
            </a:r>
          </a:p>
        </p:txBody>
      </p:sp>
      <p:grpSp>
        <p:nvGrpSpPr>
          <p:cNvPr id="2" name="Group 12"/>
          <p:cNvGrpSpPr/>
          <p:nvPr userDrawn="1"/>
        </p:nvGrpSpPr>
        <p:grpSpPr>
          <a:xfrm>
            <a:off x="738416" y="1954006"/>
            <a:ext cx="2590932" cy="548480"/>
            <a:chOff x="609600" y="1276350"/>
            <a:chExt cx="1905000" cy="403331"/>
          </a:xfrm>
        </p:grpSpPr>
        <p:sp>
          <p:nvSpPr>
            <p:cNvPr id="11" name="Rectangle 10"/>
            <p:cNvSpPr/>
            <p:nvPr userDrawn="1"/>
          </p:nvSpPr>
          <p:spPr>
            <a:xfrm>
              <a:off x="609600" y="1276350"/>
              <a:ext cx="1905000"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b="1" dirty="0"/>
            </a:p>
          </p:txBody>
        </p:sp>
        <p:sp>
          <p:nvSpPr>
            <p:cNvPr id="12" name="Isosceles Triangle 11"/>
            <p:cNvSpPr/>
            <p:nvPr userDrawn="1"/>
          </p:nvSpPr>
          <p:spPr>
            <a:xfrm rot="10800000">
              <a:off x="1447801" y="1581150"/>
              <a:ext cx="228600" cy="985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
        <p:nvSpPr>
          <p:cNvPr id="15" name="Text Placeholder 3"/>
          <p:cNvSpPr>
            <a:spLocks noGrp="1"/>
          </p:cNvSpPr>
          <p:nvPr>
            <p:ph type="body" sz="half" idx="16" hasCustomPrompt="1"/>
          </p:nvPr>
        </p:nvSpPr>
        <p:spPr>
          <a:xfrm>
            <a:off x="867962" y="4443382"/>
            <a:ext cx="2331839" cy="398426"/>
          </a:xfrm>
          <a:prstGeom prst="rect">
            <a:avLst/>
          </a:prstGeom>
        </p:spPr>
        <p:txBody>
          <a:bodyPr wrap="squar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8" name="Text Placeholder 3"/>
          <p:cNvSpPr>
            <a:spLocks noGrp="1"/>
          </p:cNvSpPr>
          <p:nvPr>
            <p:ph type="body" sz="half" idx="17" hasCustomPrompt="1"/>
          </p:nvPr>
        </p:nvSpPr>
        <p:spPr>
          <a:xfrm>
            <a:off x="867963" y="4848378"/>
            <a:ext cx="2331840" cy="1147979"/>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19" name="Picture Placeholder 7"/>
          <p:cNvSpPr>
            <a:spLocks noGrp="1"/>
          </p:cNvSpPr>
          <p:nvPr>
            <p:ph type="pic" sz="quarter" idx="18" hasCustomPrompt="1"/>
          </p:nvPr>
        </p:nvSpPr>
        <p:spPr>
          <a:xfrm>
            <a:off x="4041855" y="2668282"/>
            <a:ext cx="1554559" cy="1554339"/>
          </a:xfrm>
          <a:prstGeom prst="ellipse">
            <a:avLst/>
          </a:prstGeom>
          <a:solidFill>
            <a:schemeClr val="bg1">
              <a:lumMod val="85000"/>
            </a:schemeClr>
          </a:solidFill>
          <a:ln w="19050">
            <a:noFill/>
          </a:ln>
        </p:spPr>
        <p:txBody>
          <a:bodyPr tIns="0" bIns="182880" anchor="b"/>
          <a:lstStyle>
            <a:lvl1pPr algn="ctr">
              <a:buNone/>
              <a:defRPr sz="680" baseline="0">
                <a:solidFill>
                  <a:schemeClr val="tx1">
                    <a:lumMod val="50000"/>
                    <a:lumOff val="50000"/>
                  </a:schemeClr>
                </a:solidFill>
              </a:defRPr>
            </a:lvl1pPr>
          </a:lstStyle>
          <a:p>
            <a:r>
              <a:rPr lang="en-US" dirty="0"/>
              <a:t>Click Icon To Add Image</a:t>
            </a:r>
          </a:p>
        </p:txBody>
      </p:sp>
      <p:grpSp>
        <p:nvGrpSpPr>
          <p:cNvPr id="3" name="Group 20"/>
          <p:cNvGrpSpPr/>
          <p:nvPr userDrawn="1"/>
        </p:nvGrpSpPr>
        <p:grpSpPr>
          <a:xfrm>
            <a:off x="3523668" y="1954006"/>
            <a:ext cx="2590932" cy="548480"/>
            <a:chOff x="609600" y="1276350"/>
            <a:chExt cx="1905000" cy="403331"/>
          </a:xfrm>
        </p:grpSpPr>
        <p:sp>
          <p:nvSpPr>
            <p:cNvPr id="25" name="Rectangle 24"/>
            <p:cNvSpPr/>
            <p:nvPr userDrawn="1"/>
          </p:nvSpPr>
          <p:spPr>
            <a:xfrm>
              <a:off x="609600" y="1276350"/>
              <a:ext cx="19050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b="1" dirty="0"/>
            </a:p>
          </p:txBody>
        </p:sp>
        <p:sp>
          <p:nvSpPr>
            <p:cNvPr id="26" name="Isosceles Triangle 25"/>
            <p:cNvSpPr/>
            <p:nvPr userDrawn="1"/>
          </p:nvSpPr>
          <p:spPr>
            <a:xfrm rot="10800000">
              <a:off x="1447801" y="1581150"/>
              <a:ext cx="228600" cy="9853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
        <p:nvSpPr>
          <p:cNvPr id="28" name="Text Placeholder 3"/>
          <p:cNvSpPr>
            <a:spLocks noGrp="1"/>
          </p:cNvSpPr>
          <p:nvPr>
            <p:ph type="body" sz="half" idx="19" hasCustomPrompt="1"/>
          </p:nvPr>
        </p:nvSpPr>
        <p:spPr>
          <a:xfrm>
            <a:off x="3653215" y="4443382"/>
            <a:ext cx="2331839" cy="398426"/>
          </a:xfrm>
          <a:prstGeom prst="rect">
            <a:avLst/>
          </a:prstGeom>
        </p:spPr>
        <p:txBody>
          <a:bodyPr wrap="squar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1" name="Text Placeholder 3"/>
          <p:cNvSpPr>
            <a:spLocks noGrp="1"/>
          </p:cNvSpPr>
          <p:nvPr>
            <p:ph type="body" sz="half" idx="20" hasCustomPrompt="1"/>
          </p:nvPr>
        </p:nvSpPr>
        <p:spPr>
          <a:xfrm>
            <a:off x="3653215" y="4848378"/>
            <a:ext cx="2331840" cy="1147979"/>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32" name="Picture Placeholder 7"/>
          <p:cNvSpPr>
            <a:spLocks noGrp="1"/>
          </p:cNvSpPr>
          <p:nvPr>
            <p:ph type="pic" sz="quarter" idx="21" hasCustomPrompt="1"/>
          </p:nvPr>
        </p:nvSpPr>
        <p:spPr>
          <a:xfrm>
            <a:off x="6840061" y="2668282"/>
            <a:ext cx="1554559" cy="1554339"/>
          </a:xfrm>
          <a:prstGeom prst="ellipse">
            <a:avLst/>
          </a:prstGeom>
          <a:solidFill>
            <a:schemeClr val="bg1">
              <a:lumMod val="85000"/>
            </a:schemeClr>
          </a:solidFill>
          <a:ln w="19050">
            <a:noFill/>
          </a:ln>
        </p:spPr>
        <p:txBody>
          <a:bodyPr tIns="0" bIns="182880" anchor="b"/>
          <a:lstStyle>
            <a:lvl1pPr algn="ctr">
              <a:buNone/>
              <a:defRPr sz="680" baseline="0">
                <a:solidFill>
                  <a:schemeClr val="tx1">
                    <a:lumMod val="50000"/>
                    <a:lumOff val="50000"/>
                  </a:schemeClr>
                </a:solidFill>
              </a:defRPr>
            </a:lvl1pPr>
          </a:lstStyle>
          <a:p>
            <a:r>
              <a:rPr lang="en-US" dirty="0"/>
              <a:t>Click Icon To Add Image</a:t>
            </a:r>
          </a:p>
        </p:txBody>
      </p:sp>
      <p:grpSp>
        <p:nvGrpSpPr>
          <p:cNvPr id="4" name="Group 32"/>
          <p:cNvGrpSpPr/>
          <p:nvPr userDrawn="1"/>
        </p:nvGrpSpPr>
        <p:grpSpPr>
          <a:xfrm>
            <a:off x="6321875" y="1954006"/>
            <a:ext cx="2590932" cy="548480"/>
            <a:chOff x="609600" y="1276350"/>
            <a:chExt cx="1905000" cy="403331"/>
          </a:xfrm>
        </p:grpSpPr>
        <p:sp>
          <p:nvSpPr>
            <p:cNvPr id="34" name="Rectangle 33"/>
            <p:cNvSpPr/>
            <p:nvPr userDrawn="1"/>
          </p:nvSpPr>
          <p:spPr>
            <a:xfrm>
              <a:off x="609600" y="1276350"/>
              <a:ext cx="1905000" cy="304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b="1" dirty="0"/>
            </a:p>
          </p:txBody>
        </p:sp>
        <p:sp>
          <p:nvSpPr>
            <p:cNvPr id="35" name="Isosceles Triangle 34"/>
            <p:cNvSpPr/>
            <p:nvPr userDrawn="1"/>
          </p:nvSpPr>
          <p:spPr>
            <a:xfrm rot="10800000">
              <a:off x="1447801" y="1581150"/>
              <a:ext cx="228600" cy="9853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
        <p:nvSpPr>
          <p:cNvPr id="37" name="Text Placeholder 3"/>
          <p:cNvSpPr>
            <a:spLocks noGrp="1"/>
          </p:cNvSpPr>
          <p:nvPr>
            <p:ph type="body" sz="half" idx="22" hasCustomPrompt="1"/>
          </p:nvPr>
        </p:nvSpPr>
        <p:spPr>
          <a:xfrm>
            <a:off x="6451421" y="4443382"/>
            <a:ext cx="2331839" cy="398426"/>
          </a:xfrm>
          <a:prstGeom prst="rect">
            <a:avLst/>
          </a:prstGeom>
        </p:spPr>
        <p:txBody>
          <a:bodyPr wrap="squar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8" name="Text Placeholder 3"/>
          <p:cNvSpPr>
            <a:spLocks noGrp="1"/>
          </p:cNvSpPr>
          <p:nvPr>
            <p:ph type="body" sz="half" idx="23" hasCustomPrompt="1"/>
          </p:nvPr>
        </p:nvSpPr>
        <p:spPr>
          <a:xfrm>
            <a:off x="6451422" y="4848378"/>
            <a:ext cx="2331840" cy="1147979"/>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39" name="Picture Placeholder 7"/>
          <p:cNvSpPr>
            <a:spLocks noGrp="1"/>
          </p:cNvSpPr>
          <p:nvPr>
            <p:ph type="pic" sz="quarter" idx="24" hasCustomPrompt="1"/>
          </p:nvPr>
        </p:nvSpPr>
        <p:spPr>
          <a:xfrm>
            <a:off x="9638268" y="2668282"/>
            <a:ext cx="1554559" cy="1554339"/>
          </a:xfrm>
          <a:prstGeom prst="ellipse">
            <a:avLst/>
          </a:prstGeom>
          <a:solidFill>
            <a:schemeClr val="bg1">
              <a:lumMod val="85000"/>
            </a:schemeClr>
          </a:solidFill>
          <a:ln w="19050">
            <a:noFill/>
          </a:ln>
        </p:spPr>
        <p:txBody>
          <a:bodyPr tIns="0" bIns="182880" anchor="b"/>
          <a:lstStyle>
            <a:lvl1pPr algn="ctr">
              <a:buNone/>
              <a:defRPr sz="680" baseline="0">
                <a:solidFill>
                  <a:schemeClr val="tx1">
                    <a:lumMod val="50000"/>
                    <a:lumOff val="50000"/>
                  </a:schemeClr>
                </a:solidFill>
              </a:defRPr>
            </a:lvl1pPr>
          </a:lstStyle>
          <a:p>
            <a:r>
              <a:rPr lang="en-US" dirty="0"/>
              <a:t>Click Icon To Add Image</a:t>
            </a:r>
          </a:p>
        </p:txBody>
      </p:sp>
      <p:grpSp>
        <p:nvGrpSpPr>
          <p:cNvPr id="5" name="Group 39"/>
          <p:cNvGrpSpPr/>
          <p:nvPr userDrawn="1"/>
        </p:nvGrpSpPr>
        <p:grpSpPr>
          <a:xfrm>
            <a:off x="9128686" y="1954006"/>
            <a:ext cx="2590932" cy="548480"/>
            <a:chOff x="609600" y="1276350"/>
            <a:chExt cx="1905000" cy="403331"/>
          </a:xfrm>
        </p:grpSpPr>
        <p:sp>
          <p:nvSpPr>
            <p:cNvPr id="41" name="Rectangle 40"/>
            <p:cNvSpPr/>
            <p:nvPr userDrawn="1"/>
          </p:nvSpPr>
          <p:spPr>
            <a:xfrm>
              <a:off x="609600" y="1276350"/>
              <a:ext cx="1905000" cy="304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4" b="1" dirty="0"/>
            </a:p>
          </p:txBody>
        </p:sp>
        <p:sp>
          <p:nvSpPr>
            <p:cNvPr id="42" name="Isosceles Triangle 41"/>
            <p:cNvSpPr/>
            <p:nvPr userDrawn="1"/>
          </p:nvSpPr>
          <p:spPr>
            <a:xfrm rot="10800000">
              <a:off x="1447801" y="1581150"/>
              <a:ext cx="228600" cy="9853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
        <p:nvSpPr>
          <p:cNvPr id="44" name="Text Placeholder 3"/>
          <p:cNvSpPr>
            <a:spLocks noGrp="1"/>
          </p:cNvSpPr>
          <p:nvPr>
            <p:ph type="body" sz="half" idx="25" hasCustomPrompt="1"/>
          </p:nvPr>
        </p:nvSpPr>
        <p:spPr>
          <a:xfrm>
            <a:off x="9258232" y="4443382"/>
            <a:ext cx="2331839" cy="398426"/>
          </a:xfrm>
          <a:prstGeom prst="rect">
            <a:avLst/>
          </a:prstGeom>
        </p:spPr>
        <p:txBody>
          <a:bodyPr wrap="squar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5" name="Text Placeholder 3"/>
          <p:cNvSpPr>
            <a:spLocks noGrp="1"/>
          </p:cNvSpPr>
          <p:nvPr>
            <p:ph type="body" sz="half" idx="26" hasCustomPrompt="1"/>
          </p:nvPr>
        </p:nvSpPr>
        <p:spPr>
          <a:xfrm>
            <a:off x="9258233" y="4848378"/>
            <a:ext cx="2331840" cy="1147979"/>
          </a:xfrm>
          <a:prstGeom prst="rect">
            <a:avLst/>
          </a:prstGeom>
        </p:spPr>
        <p:txBody>
          <a:bodyPr wrap="square" lIns="0" tIns="0" rIns="0" bIns="0" anchor="t">
            <a:noAutofit/>
          </a:bodyPr>
          <a:lstStyle>
            <a:lvl1pPr marL="0" indent="0" algn="ct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46" name="Text Placeholder 3"/>
          <p:cNvSpPr>
            <a:spLocks noGrp="1"/>
          </p:cNvSpPr>
          <p:nvPr>
            <p:ph type="body" sz="half" idx="27" hasCustomPrompt="1"/>
          </p:nvPr>
        </p:nvSpPr>
        <p:spPr>
          <a:xfrm>
            <a:off x="867962" y="1956981"/>
            <a:ext cx="2331839" cy="398426"/>
          </a:xfrm>
          <a:prstGeom prst="rect">
            <a:avLst/>
          </a:prstGeom>
        </p:spPr>
        <p:txBody>
          <a:bodyPr wrap="squar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7" name="Text Placeholder 3"/>
          <p:cNvSpPr>
            <a:spLocks noGrp="1"/>
          </p:cNvSpPr>
          <p:nvPr>
            <p:ph type="body" sz="half" idx="28" hasCustomPrompt="1"/>
          </p:nvPr>
        </p:nvSpPr>
        <p:spPr>
          <a:xfrm>
            <a:off x="3653215" y="1956981"/>
            <a:ext cx="2331839" cy="398426"/>
          </a:xfrm>
          <a:prstGeom prst="rect">
            <a:avLst/>
          </a:prstGeom>
        </p:spPr>
        <p:txBody>
          <a:bodyPr wrap="squar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8" name="Text Placeholder 3"/>
          <p:cNvSpPr>
            <a:spLocks noGrp="1"/>
          </p:cNvSpPr>
          <p:nvPr>
            <p:ph type="body" sz="half" idx="29" hasCustomPrompt="1"/>
          </p:nvPr>
        </p:nvSpPr>
        <p:spPr>
          <a:xfrm>
            <a:off x="6451421" y="1956981"/>
            <a:ext cx="2331839" cy="398426"/>
          </a:xfrm>
          <a:prstGeom prst="rect">
            <a:avLst/>
          </a:prstGeom>
        </p:spPr>
        <p:txBody>
          <a:bodyPr wrap="squar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9" name="Text Placeholder 3"/>
          <p:cNvSpPr>
            <a:spLocks noGrp="1"/>
          </p:cNvSpPr>
          <p:nvPr>
            <p:ph type="body" sz="half" idx="30" hasCustomPrompt="1"/>
          </p:nvPr>
        </p:nvSpPr>
        <p:spPr>
          <a:xfrm>
            <a:off x="9258232" y="1956981"/>
            <a:ext cx="2331839" cy="398426"/>
          </a:xfrm>
          <a:prstGeom prst="rect">
            <a:avLst/>
          </a:prstGeom>
        </p:spPr>
        <p:txBody>
          <a:bodyPr wrap="square" lIns="0" tIns="0" rIns="0" bIns="0" anchor="ctr">
            <a:noAutofit/>
          </a:bodyPr>
          <a:lstStyle>
            <a:lvl1pPr marL="0" indent="0" algn="ct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Tree>
    <p:extLst>
      <p:ext uri="{BB962C8B-B14F-4D97-AF65-F5344CB8AC3E}">
        <p14:creationId xmlns:p14="http://schemas.microsoft.com/office/powerpoint/2010/main" val="333826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46">
                                            <p:txEl>
                                              <p:pRg st="0" end="0"/>
                                            </p:txEl>
                                          </p:spTgt>
                                        </p:tgtEl>
                                        <p:attrNameLst>
                                          <p:attrName>style.visibility</p:attrName>
                                        </p:attrNameLst>
                                      </p:cBhvr>
                                      <p:to>
                                        <p:strVal val="visible"/>
                                      </p:to>
                                    </p:set>
                                    <p:animEffect transition="in" filter="wipe(up)">
                                      <p:cBhvr>
                                        <p:cTn id="19" dur="500"/>
                                        <p:tgtEl>
                                          <p:spTgt spid="46">
                                            <p:txEl>
                                              <p:pRg st="0" end="0"/>
                                            </p:txEl>
                                          </p:spTgt>
                                        </p:tgtEl>
                                      </p:cBhvr>
                                    </p:animEffect>
                                  </p:childTnLst>
                                </p:cTn>
                              </p:par>
                            </p:childTnLst>
                          </p:cTn>
                        </p:par>
                        <p:par>
                          <p:cTn id="20" fill="hold">
                            <p:stCondLst>
                              <p:cond delay="2500"/>
                            </p:stCondLst>
                            <p:childTnLst>
                              <p:par>
                                <p:cTn id="21" presetID="2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par>
                          <p:cTn id="24" fill="hold">
                            <p:stCondLst>
                              <p:cond delay="3000"/>
                            </p:stCondLst>
                            <p:childTnLst>
                              <p:par>
                                <p:cTn id="25" presetID="53"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par>
                          <p:cTn id="30" fill="hold">
                            <p:stCondLst>
                              <p:cond delay="3500"/>
                            </p:stCondLst>
                            <p:childTnLst>
                              <p:par>
                                <p:cTn id="31" presetID="22" presetClass="entr" presetSubtype="1" fill="hold" grpId="0" nodeType="afterEffect">
                                  <p:stCondLst>
                                    <p:cond delay="0"/>
                                  </p:stCondLst>
                                  <p:childTnLst>
                                    <p:set>
                                      <p:cBhvr>
                                        <p:cTn id="32" dur="1" fill="hold">
                                          <p:stCondLst>
                                            <p:cond delay="0"/>
                                          </p:stCondLst>
                                        </p:cTn>
                                        <p:tgtEl>
                                          <p:spTgt spid="15">
                                            <p:txEl>
                                              <p:pRg st="0" end="0"/>
                                            </p:txEl>
                                          </p:spTgt>
                                        </p:tgtEl>
                                        <p:attrNameLst>
                                          <p:attrName>style.visibility</p:attrName>
                                        </p:attrNameLst>
                                      </p:cBhvr>
                                      <p:to>
                                        <p:strVal val="visible"/>
                                      </p:to>
                                    </p:set>
                                    <p:animEffect transition="in" filter="wipe(up)">
                                      <p:cBhvr>
                                        <p:cTn id="33" dur="500"/>
                                        <p:tgtEl>
                                          <p:spTgt spid="15">
                                            <p:txEl>
                                              <p:pRg st="0" end="0"/>
                                            </p:txEl>
                                          </p:spTgt>
                                        </p:tgtEl>
                                      </p:cBhvr>
                                    </p:animEffect>
                                  </p:childTnLst>
                                </p:cTn>
                              </p:par>
                            </p:childTnLst>
                          </p:cTn>
                        </p:par>
                        <p:par>
                          <p:cTn id="34" fill="hold">
                            <p:stCondLst>
                              <p:cond delay="4000"/>
                            </p:stCondLst>
                            <p:childTnLst>
                              <p:par>
                                <p:cTn id="35" presetID="22" presetClass="entr" presetSubtype="1"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wipe(up)">
                                      <p:cBhvr>
                                        <p:cTn id="37" dur="500"/>
                                        <p:tgtEl>
                                          <p:spTgt spid="18">
                                            <p:txEl>
                                              <p:pRg st="0" end="0"/>
                                            </p:txEl>
                                          </p:spTgt>
                                        </p:tgtEl>
                                      </p:cBhvr>
                                    </p:animEffect>
                                  </p:childTnLst>
                                </p:cTn>
                              </p:par>
                            </p:childTnLst>
                          </p:cTn>
                        </p:par>
                        <p:par>
                          <p:cTn id="38" fill="hold">
                            <p:stCondLst>
                              <p:cond delay="4500"/>
                            </p:stCondLst>
                            <p:childTnLst>
                              <p:par>
                                <p:cTn id="39" presetID="22" presetClass="entr" presetSubtype="1"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up)">
                                      <p:cBhvr>
                                        <p:cTn id="41" dur="500"/>
                                        <p:tgtEl>
                                          <p:spTgt spid="3"/>
                                        </p:tgtEl>
                                      </p:cBhvr>
                                    </p:animEffect>
                                  </p:childTnLst>
                                </p:cTn>
                              </p:par>
                            </p:childTnLst>
                          </p:cTn>
                        </p:par>
                        <p:par>
                          <p:cTn id="42" fill="hold">
                            <p:stCondLst>
                              <p:cond delay="5000"/>
                            </p:stCondLst>
                            <p:childTnLst>
                              <p:par>
                                <p:cTn id="43" presetID="22" presetClass="entr" presetSubtype="1" fill="hold" grpId="0" nodeType="afterEffect">
                                  <p:stCondLst>
                                    <p:cond delay="0"/>
                                  </p:stCondLst>
                                  <p:childTnLst>
                                    <p:set>
                                      <p:cBhvr>
                                        <p:cTn id="44" dur="1" fill="hold">
                                          <p:stCondLst>
                                            <p:cond delay="0"/>
                                          </p:stCondLst>
                                        </p:cTn>
                                        <p:tgtEl>
                                          <p:spTgt spid="47">
                                            <p:txEl>
                                              <p:pRg st="0" end="0"/>
                                            </p:txEl>
                                          </p:spTgt>
                                        </p:tgtEl>
                                        <p:attrNameLst>
                                          <p:attrName>style.visibility</p:attrName>
                                        </p:attrNameLst>
                                      </p:cBhvr>
                                      <p:to>
                                        <p:strVal val="visible"/>
                                      </p:to>
                                    </p:set>
                                    <p:animEffect transition="in" filter="wipe(up)">
                                      <p:cBhvr>
                                        <p:cTn id="45" dur="500"/>
                                        <p:tgtEl>
                                          <p:spTgt spid="47">
                                            <p:txEl>
                                              <p:pRg st="0" end="0"/>
                                            </p:txEl>
                                          </p:spTgt>
                                        </p:tgtEl>
                                      </p:cBhvr>
                                    </p:animEffect>
                                  </p:childTnLst>
                                </p:cTn>
                              </p:par>
                            </p:childTnLst>
                          </p:cTn>
                        </p:par>
                        <p:par>
                          <p:cTn id="46" fill="hold">
                            <p:stCondLst>
                              <p:cond delay="5500"/>
                            </p:stCondLst>
                            <p:childTnLst>
                              <p:par>
                                <p:cTn id="47" presetID="22" presetClass="entr" presetSubtype="4"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childTnLst>
                          </p:cTn>
                        </p:par>
                        <p:par>
                          <p:cTn id="50" fill="hold">
                            <p:stCondLst>
                              <p:cond delay="6000"/>
                            </p:stCondLst>
                            <p:childTnLst>
                              <p:par>
                                <p:cTn id="51" presetID="53"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p:cTn id="53" dur="500" fill="hold"/>
                                        <p:tgtEl>
                                          <p:spTgt spid="19"/>
                                        </p:tgtEl>
                                        <p:attrNameLst>
                                          <p:attrName>ppt_w</p:attrName>
                                        </p:attrNameLst>
                                      </p:cBhvr>
                                      <p:tavLst>
                                        <p:tav tm="0">
                                          <p:val>
                                            <p:fltVal val="0"/>
                                          </p:val>
                                        </p:tav>
                                        <p:tav tm="100000">
                                          <p:val>
                                            <p:strVal val="#ppt_w"/>
                                          </p:val>
                                        </p:tav>
                                      </p:tavLst>
                                    </p:anim>
                                    <p:anim calcmode="lin" valueType="num">
                                      <p:cBhvr>
                                        <p:cTn id="54" dur="500" fill="hold"/>
                                        <p:tgtEl>
                                          <p:spTgt spid="19"/>
                                        </p:tgtEl>
                                        <p:attrNameLst>
                                          <p:attrName>ppt_h</p:attrName>
                                        </p:attrNameLst>
                                      </p:cBhvr>
                                      <p:tavLst>
                                        <p:tav tm="0">
                                          <p:val>
                                            <p:fltVal val="0"/>
                                          </p:val>
                                        </p:tav>
                                        <p:tav tm="100000">
                                          <p:val>
                                            <p:strVal val="#ppt_h"/>
                                          </p:val>
                                        </p:tav>
                                      </p:tavLst>
                                    </p:anim>
                                    <p:animEffect transition="in" filter="fade">
                                      <p:cBhvr>
                                        <p:cTn id="55" dur="500"/>
                                        <p:tgtEl>
                                          <p:spTgt spid="19"/>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wipe(up)">
                                      <p:cBhvr>
                                        <p:cTn id="59" dur="500"/>
                                        <p:tgtEl>
                                          <p:spTgt spid="28">
                                            <p:txEl>
                                              <p:pRg st="0" end="0"/>
                                            </p:txEl>
                                          </p:spTgt>
                                        </p:tgtEl>
                                      </p:cBhvr>
                                    </p:animEffect>
                                  </p:childTnLst>
                                </p:cTn>
                              </p:par>
                            </p:childTnLst>
                          </p:cTn>
                        </p:par>
                        <p:par>
                          <p:cTn id="60" fill="hold">
                            <p:stCondLst>
                              <p:cond delay="7000"/>
                            </p:stCondLst>
                            <p:childTnLst>
                              <p:par>
                                <p:cTn id="61" presetID="22" presetClass="entr" presetSubtype="1" fill="hold" grpId="0" nodeType="afterEffect">
                                  <p:stCondLst>
                                    <p:cond delay="0"/>
                                  </p:stCondLst>
                                  <p:childTnLst>
                                    <p:set>
                                      <p:cBhvr>
                                        <p:cTn id="62" dur="1" fill="hold">
                                          <p:stCondLst>
                                            <p:cond delay="0"/>
                                          </p:stCondLst>
                                        </p:cTn>
                                        <p:tgtEl>
                                          <p:spTgt spid="31">
                                            <p:txEl>
                                              <p:pRg st="0" end="0"/>
                                            </p:txEl>
                                          </p:spTgt>
                                        </p:tgtEl>
                                        <p:attrNameLst>
                                          <p:attrName>style.visibility</p:attrName>
                                        </p:attrNameLst>
                                      </p:cBhvr>
                                      <p:to>
                                        <p:strVal val="visible"/>
                                      </p:to>
                                    </p:set>
                                    <p:animEffect transition="in" filter="wipe(up)">
                                      <p:cBhvr>
                                        <p:cTn id="63" dur="500"/>
                                        <p:tgtEl>
                                          <p:spTgt spid="31">
                                            <p:txEl>
                                              <p:pRg st="0" end="0"/>
                                            </p:txEl>
                                          </p:spTgt>
                                        </p:tgtEl>
                                      </p:cBhvr>
                                    </p:animEffect>
                                  </p:childTnLst>
                                </p:cTn>
                              </p:par>
                            </p:childTnLst>
                          </p:cTn>
                        </p:par>
                        <p:par>
                          <p:cTn id="64" fill="hold">
                            <p:stCondLst>
                              <p:cond delay="7500"/>
                            </p:stCondLst>
                            <p:childTnLst>
                              <p:par>
                                <p:cTn id="65" presetID="22" presetClass="entr" presetSubtype="1" fill="hold" nodeType="after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wipe(up)">
                                      <p:cBhvr>
                                        <p:cTn id="67" dur="500"/>
                                        <p:tgtEl>
                                          <p:spTgt spid="4"/>
                                        </p:tgtEl>
                                      </p:cBhvr>
                                    </p:animEffect>
                                  </p:childTnLst>
                                </p:cTn>
                              </p:par>
                            </p:childTnLst>
                          </p:cTn>
                        </p:par>
                        <p:par>
                          <p:cTn id="68" fill="hold">
                            <p:stCondLst>
                              <p:cond delay="8000"/>
                            </p:stCondLst>
                            <p:childTnLst>
                              <p:par>
                                <p:cTn id="69" presetID="22" presetClass="entr" presetSubtype="1" fill="hold" grpId="0" nodeType="afterEffect">
                                  <p:stCondLst>
                                    <p:cond delay="0"/>
                                  </p:stCondLst>
                                  <p:childTnLst>
                                    <p:set>
                                      <p:cBhvr>
                                        <p:cTn id="70" dur="1" fill="hold">
                                          <p:stCondLst>
                                            <p:cond delay="0"/>
                                          </p:stCondLst>
                                        </p:cTn>
                                        <p:tgtEl>
                                          <p:spTgt spid="48">
                                            <p:txEl>
                                              <p:pRg st="0" end="0"/>
                                            </p:txEl>
                                          </p:spTgt>
                                        </p:tgtEl>
                                        <p:attrNameLst>
                                          <p:attrName>style.visibility</p:attrName>
                                        </p:attrNameLst>
                                      </p:cBhvr>
                                      <p:to>
                                        <p:strVal val="visible"/>
                                      </p:to>
                                    </p:set>
                                    <p:animEffect transition="in" filter="wipe(up)">
                                      <p:cBhvr>
                                        <p:cTn id="71" dur="500"/>
                                        <p:tgtEl>
                                          <p:spTgt spid="48">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down)">
                                      <p:cBhvr>
                                        <p:cTn id="75" dur="500"/>
                                        <p:tgtEl>
                                          <p:spTgt spid="36"/>
                                        </p:tgtEl>
                                      </p:cBhvr>
                                    </p:animEffect>
                                  </p:childTnLst>
                                </p:cTn>
                              </p:par>
                            </p:childTnLst>
                          </p:cTn>
                        </p:par>
                        <p:par>
                          <p:cTn id="76" fill="hold">
                            <p:stCondLst>
                              <p:cond delay="9000"/>
                            </p:stCondLst>
                            <p:childTnLst>
                              <p:par>
                                <p:cTn id="77" presetID="53" presetClass="entr" presetSubtype="0" fill="hold" grpId="0" nodeType="after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p:cTn id="79" dur="500" fill="hold"/>
                                        <p:tgtEl>
                                          <p:spTgt spid="32"/>
                                        </p:tgtEl>
                                        <p:attrNameLst>
                                          <p:attrName>ppt_w</p:attrName>
                                        </p:attrNameLst>
                                      </p:cBhvr>
                                      <p:tavLst>
                                        <p:tav tm="0">
                                          <p:val>
                                            <p:fltVal val="0"/>
                                          </p:val>
                                        </p:tav>
                                        <p:tav tm="100000">
                                          <p:val>
                                            <p:strVal val="#ppt_w"/>
                                          </p:val>
                                        </p:tav>
                                      </p:tavLst>
                                    </p:anim>
                                    <p:anim calcmode="lin" valueType="num">
                                      <p:cBhvr>
                                        <p:cTn id="80" dur="500" fill="hold"/>
                                        <p:tgtEl>
                                          <p:spTgt spid="32"/>
                                        </p:tgtEl>
                                        <p:attrNameLst>
                                          <p:attrName>ppt_h</p:attrName>
                                        </p:attrNameLst>
                                      </p:cBhvr>
                                      <p:tavLst>
                                        <p:tav tm="0">
                                          <p:val>
                                            <p:fltVal val="0"/>
                                          </p:val>
                                        </p:tav>
                                        <p:tav tm="100000">
                                          <p:val>
                                            <p:strVal val="#ppt_h"/>
                                          </p:val>
                                        </p:tav>
                                      </p:tavLst>
                                    </p:anim>
                                    <p:animEffect transition="in" filter="fade">
                                      <p:cBhvr>
                                        <p:cTn id="81" dur="500"/>
                                        <p:tgtEl>
                                          <p:spTgt spid="32"/>
                                        </p:tgtEl>
                                      </p:cBhvr>
                                    </p:animEffect>
                                  </p:childTnLst>
                                </p:cTn>
                              </p:par>
                            </p:childTnLst>
                          </p:cTn>
                        </p:par>
                        <p:par>
                          <p:cTn id="82" fill="hold">
                            <p:stCondLst>
                              <p:cond delay="9500"/>
                            </p:stCondLst>
                            <p:childTnLst>
                              <p:par>
                                <p:cTn id="83" presetID="22" presetClass="entr" presetSubtype="1" fill="hold" grpId="0" nodeType="afterEffect">
                                  <p:stCondLst>
                                    <p:cond delay="0"/>
                                  </p:stCondLst>
                                  <p:childTnLst>
                                    <p:set>
                                      <p:cBhvr>
                                        <p:cTn id="84" dur="1" fill="hold">
                                          <p:stCondLst>
                                            <p:cond delay="0"/>
                                          </p:stCondLst>
                                        </p:cTn>
                                        <p:tgtEl>
                                          <p:spTgt spid="37">
                                            <p:txEl>
                                              <p:pRg st="0" end="0"/>
                                            </p:txEl>
                                          </p:spTgt>
                                        </p:tgtEl>
                                        <p:attrNameLst>
                                          <p:attrName>style.visibility</p:attrName>
                                        </p:attrNameLst>
                                      </p:cBhvr>
                                      <p:to>
                                        <p:strVal val="visible"/>
                                      </p:to>
                                    </p:set>
                                    <p:animEffect transition="in" filter="wipe(up)">
                                      <p:cBhvr>
                                        <p:cTn id="85" dur="500"/>
                                        <p:tgtEl>
                                          <p:spTgt spid="37">
                                            <p:txEl>
                                              <p:pRg st="0" end="0"/>
                                            </p:txEl>
                                          </p:spTgt>
                                        </p:tgtEl>
                                      </p:cBhvr>
                                    </p:animEffect>
                                  </p:childTnLst>
                                </p:cTn>
                              </p:par>
                            </p:childTnLst>
                          </p:cTn>
                        </p:par>
                        <p:par>
                          <p:cTn id="86" fill="hold">
                            <p:stCondLst>
                              <p:cond delay="10000"/>
                            </p:stCondLst>
                            <p:childTnLst>
                              <p:par>
                                <p:cTn id="87" presetID="22" presetClass="entr" presetSubtype="1" fill="hold" grpId="0" nodeType="afterEffect">
                                  <p:stCondLst>
                                    <p:cond delay="0"/>
                                  </p:stCondLst>
                                  <p:childTnLst>
                                    <p:set>
                                      <p:cBhvr>
                                        <p:cTn id="88" dur="1" fill="hold">
                                          <p:stCondLst>
                                            <p:cond delay="0"/>
                                          </p:stCondLst>
                                        </p:cTn>
                                        <p:tgtEl>
                                          <p:spTgt spid="38">
                                            <p:txEl>
                                              <p:pRg st="0" end="0"/>
                                            </p:txEl>
                                          </p:spTgt>
                                        </p:tgtEl>
                                        <p:attrNameLst>
                                          <p:attrName>style.visibility</p:attrName>
                                        </p:attrNameLst>
                                      </p:cBhvr>
                                      <p:to>
                                        <p:strVal val="visible"/>
                                      </p:to>
                                    </p:set>
                                    <p:animEffect transition="in" filter="wipe(up)">
                                      <p:cBhvr>
                                        <p:cTn id="89" dur="500"/>
                                        <p:tgtEl>
                                          <p:spTgt spid="38">
                                            <p:txEl>
                                              <p:pRg st="0" end="0"/>
                                            </p:txEl>
                                          </p:spTgt>
                                        </p:tgtEl>
                                      </p:cBhvr>
                                    </p:animEffect>
                                  </p:childTnLst>
                                </p:cTn>
                              </p:par>
                            </p:childTnLst>
                          </p:cTn>
                        </p:par>
                        <p:par>
                          <p:cTn id="90" fill="hold">
                            <p:stCondLst>
                              <p:cond delay="10500"/>
                            </p:stCondLst>
                            <p:childTnLst>
                              <p:par>
                                <p:cTn id="91" presetID="22" presetClass="entr" presetSubtype="1" fill="hold" nodeType="after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up)">
                                      <p:cBhvr>
                                        <p:cTn id="93" dur="500"/>
                                        <p:tgtEl>
                                          <p:spTgt spid="5"/>
                                        </p:tgtEl>
                                      </p:cBhvr>
                                    </p:animEffect>
                                  </p:childTnLst>
                                </p:cTn>
                              </p:par>
                            </p:childTnLst>
                          </p:cTn>
                        </p:par>
                        <p:par>
                          <p:cTn id="94" fill="hold">
                            <p:stCondLst>
                              <p:cond delay="11000"/>
                            </p:stCondLst>
                            <p:childTnLst>
                              <p:par>
                                <p:cTn id="95" presetID="22" presetClass="entr" presetSubtype="1" fill="hold" grpId="0" nodeType="afterEffect">
                                  <p:stCondLst>
                                    <p:cond delay="0"/>
                                  </p:stCondLst>
                                  <p:childTnLst>
                                    <p:set>
                                      <p:cBhvr>
                                        <p:cTn id="96" dur="1" fill="hold">
                                          <p:stCondLst>
                                            <p:cond delay="0"/>
                                          </p:stCondLst>
                                        </p:cTn>
                                        <p:tgtEl>
                                          <p:spTgt spid="49">
                                            <p:txEl>
                                              <p:pRg st="0" end="0"/>
                                            </p:txEl>
                                          </p:spTgt>
                                        </p:tgtEl>
                                        <p:attrNameLst>
                                          <p:attrName>style.visibility</p:attrName>
                                        </p:attrNameLst>
                                      </p:cBhvr>
                                      <p:to>
                                        <p:strVal val="visible"/>
                                      </p:to>
                                    </p:set>
                                    <p:animEffect transition="in" filter="wipe(up)">
                                      <p:cBhvr>
                                        <p:cTn id="97" dur="500"/>
                                        <p:tgtEl>
                                          <p:spTgt spid="49">
                                            <p:txEl>
                                              <p:pRg st="0" end="0"/>
                                            </p:txEl>
                                          </p:spTgt>
                                        </p:tgtEl>
                                      </p:cBhvr>
                                    </p:animEffect>
                                  </p:childTnLst>
                                </p:cTn>
                              </p:par>
                            </p:childTnLst>
                          </p:cTn>
                        </p:par>
                        <p:par>
                          <p:cTn id="98" fill="hold">
                            <p:stCondLst>
                              <p:cond delay="11500"/>
                            </p:stCondLst>
                            <p:childTnLst>
                              <p:par>
                                <p:cTn id="99" presetID="22" presetClass="entr" presetSubtype="4"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wipe(down)">
                                      <p:cBhvr>
                                        <p:cTn id="101" dur="500"/>
                                        <p:tgtEl>
                                          <p:spTgt spid="43"/>
                                        </p:tgtEl>
                                      </p:cBhvr>
                                    </p:animEffect>
                                  </p:childTnLst>
                                </p:cTn>
                              </p:par>
                            </p:childTnLst>
                          </p:cTn>
                        </p:par>
                        <p:par>
                          <p:cTn id="102" fill="hold">
                            <p:stCondLst>
                              <p:cond delay="12000"/>
                            </p:stCondLst>
                            <p:childTnLst>
                              <p:par>
                                <p:cTn id="103" presetID="53" presetClass="entr" presetSubtype="0" fill="hold" grpId="0" nodeType="afterEffect">
                                  <p:stCondLst>
                                    <p:cond delay="0"/>
                                  </p:stCondLst>
                                  <p:childTnLst>
                                    <p:set>
                                      <p:cBhvr>
                                        <p:cTn id="104" dur="1" fill="hold">
                                          <p:stCondLst>
                                            <p:cond delay="0"/>
                                          </p:stCondLst>
                                        </p:cTn>
                                        <p:tgtEl>
                                          <p:spTgt spid="39"/>
                                        </p:tgtEl>
                                        <p:attrNameLst>
                                          <p:attrName>style.visibility</p:attrName>
                                        </p:attrNameLst>
                                      </p:cBhvr>
                                      <p:to>
                                        <p:strVal val="visible"/>
                                      </p:to>
                                    </p:set>
                                    <p:anim calcmode="lin" valueType="num">
                                      <p:cBhvr>
                                        <p:cTn id="105" dur="500" fill="hold"/>
                                        <p:tgtEl>
                                          <p:spTgt spid="39"/>
                                        </p:tgtEl>
                                        <p:attrNameLst>
                                          <p:attrName>ppt_w</p:attrName>
                                        </p:attrNameLst>
                                      </p:cBhvr>
                                      <p:tavLst>
                                        <p:tav tm="0">
                                          <p:val>
                                            <p:fltVal val="0"/>
                                          </p:val>
                                        </p:tav>
                                        <p:tav tm="100000">
                                          <p:val>
                                            <p:strVal val="#ppt_w"/>
                                          </p:val>
                                        </p:tav>
                                      </p:tavLst>
                                    </p:anim>
                                    <p:anim calcmode="lin" valueType="num">
                                      <p:cBhvr>
                                        <p:cTn id="106" dur="500" fill="hold"/>
                                        <p:tgtEl>
                                          <p:spTgt spid="39"/>
                                        </p:tgtEl>
                                        <p:attrNameLst>
                                          <p:attrName>ppt_h</p:attrName>
                                        </p:attrNameLst>
                                      </p:cBhvr>
                                      <p:tavLst>
                                        <p:tav tm="0">
                                          <p:val>
                                            <p:fltVal val="0"/>
                                          </p:val>
                                        </p:tav>
                                        <p:tav tm="100000">
                                          <p:val>
                                            <p:strVal val="#ppt_h"/>
                                          </p:val>
                                        </p:tav>
                                      </p:tavLst>
                                    </p:anim>
                                    <p:animEffect transition="in" filter="fade">
                                      <p:cBhvr>
                                        <p:cTn id="107" dur="500"/>
                                        <p:tgtEl>
                                          <p:spTgt spid="39"/>
                                        </p:tgtEl>
                                      </p:cBhvr>
                                    </p:animEffect>
                                  </p:childTnLst>
                                </p:cTn>
                              </p:par>
                            </p:childTnLst>
                          </p:cTn>
                        </p:par>
                        <p:par>
                          <p:cTn id="108" fill="hold">
                            <p:stCondLst>
                              <p:cond delay="12500"/>
                            </p:stCondLst>
                            <p:childTnLst>
                              <p:par>
                                <p:cTn id="109" presetID="22" presetClass="entr" presetSubtype="1" fill="hold" grpId="0" nodeType="afterEffect">
                                  <p:stCondLst>
                                    <p:cond delay="0"/>
                                  </p:stCondLst>
                                  <p:childTnLst>
                                    <p:set>
                                      <p:cBhvr>
                                        <p:cTn id="110" dur="1" fill="hold">
                                          <p:stCondLst>
                                            <p:cond delay="0"/>
                                          </p:stCondLst>
                                        </p:cTn>
                                        <p:tgtEl>
                                          <p:spTgt spid="44">
                                            <p:txEl>
                                              <p:pRg st="0" end="0"/>
                                            </p:txEl>
                                          </p:spTgt>
                                        </p:tgtEl>
                                        <p:attrNameLst>
                                          <p:attrName>style.visibility</p:attrName>
                                        </p:attrNameLst>
                                      </p:cBhvr>
                                      <p:to>
                                        <p:strVal val="visible"/>
                                      </p:to>
                                    </p:set>
                                    <p:animEffect transition="in" filter="wipe(up)">
                                      <p:cBhvr>
                                        <p:cTn id="111" dur="500"/>
                                        <p:tgtEl>
                                          <p:spTgt spid="44">
                                            <p:txEl>
                                              <p:pRg st="0" end="0"/>
                                            </p:txEl>
                                          </p:spTgt>
                                        </p:tgtEl>
                                      </p:cBhvr>
                                    </p:animEffect>
                                  </p:childTnLst>
                                </p:cTn>
                              </p:par>
                            </p:childTnLst>
                          </p:cTn>
                        </p:par>
                        <p:par>
                          <p:cTn id="112" fill="hold">
                            <p:stCondLst>
                              <p:cond delay="13000"/>
                            </p:stCondLst>
                            <p:childTnLst>
                              <p:par>
                                <p:cTn id="113" presetID="22" presetClass="entr" presetSubtype="1" fill="hold" grpId="0" nodeType="afterEffect">
                                  <p:stCondLst>
                                    <p:cond delay="0"/>
                                  </p:stCondLst>
                                  <p:childTnLst>
                                    <p:set>
                                      <p:cBhvr>
                                        <p:cTn id="114" dur="1" fill="hold">
                                          <p:stCondLst>
                                            <p:cond delay="0"/>
                                          </p:stCondLst>
                                        </p:cTn>
                                        <p:tgtEl>
                                          <p:spTgt spid="45">
                                            <p:txEl>
                                              <p:pRg st="0" end="0"/>
                                            </p:txEl>
                                          </p:spTgt>
                                        </p:tgtEl>
                                        <p:attrNameLst>
                                          <p:attrName>style.visibility</p:attrName>
                                        </p:attrNameLst>
                                      </p:cBhvr>
                                      <p:to>
                                        <p:strVal val="visible"/>
                                      </p:to>
                                    </p:set>
                                    <p:animEffect transition="in" filter="wipe(up)">
                                      <p:cBhvr>
                                        <p:cTn id="115"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7" grpId="0" animBg="1"/>
      <p:bldP spid="36" grpId="0" animBg="1"/>
      <p:bldP spid="43" grpId="0" animBg="1"/>
      <p:bldP spid="7" grpId="0" animBg="1"/>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P spid="18" grpId="0" build="p">
        <p:tmplLst>
          <p:tmpl lvl="1">
            <p:tnLst>
              <p:par>
                <p:cTn presetID="22" presetClass="entr" presetSubtype="1"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up)">
                      <p:cBhvr>
                        <p:cTn dur="500"/>
                        <p:tgtEl>
                          <p:spTgt spid="18"/>
                        </p:tgtEl>
                      </p:cBhvr>
                    </p:animEffect>
                  </p:childTnLst>
                </p:cTn>
              </p:par>
            </p:tnLst>
          </p:tmpl>
        </p:tmplLst>
      </p:bldP>
      <p:bldP spid="19" grpId="0" animBg="1"/>
      <p:bldP spid="28" grpId="0" build="p">
        <p:tmplLst>
          <p:tmpl lvl="1">
            <p:tnLst>
              <p:par>
                <p:cTn presetID="22" presetClass="entr" presetSubtype="1"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up)">
                      <p:cBhvr>
                        <p:cTn dur="500"/>
                        <p:tgtEl>
                          <p:spTgt spid="28"/>
                        </p:tgtEl>
                      </p:cBhvr>
                    </p:animEffect>
                  </p:childTnLst>
                </p:cTn>
              </p:par>
            </p:tnLst>
          </p:tmpl>
        </p:tmplLst>
      </p:bldP>
      <p:bldP spid="31" grpId="0" build="p">
        <p:tmplLst>
          <p:tmpl lvl="1">
            <p:tnLst>
              <p:par>
                <p:cTn presetID="22" presetClass="entr" presetSubtype="1"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up)">
                      <p:cBhvr>
                        <p:cTn dur="500"/>
                        <p:tgtEl>
                          <p:spTgt spid="31"/>
                        </p:tgtEl>
                      </p:cBhvr>
                    </p:animEffect>
                  </p:childTnLst>
                </p:cTn>
              </p:par>
            </p:tnLst>
          </p:tmpl>
        </p:tmplLst>
      </p:bldP>
      <p:bldP spid="32" grpId="0" animBg="1"/>
      <p:bldP spid="37" grpId="0" build="p">
        <p:tmplLst>
          <p:tmpl lvl="1">
            <p:tnLst>
              <p:par>
                <p:cTn presetID="22" presetClass="entr" presetSubtype="1"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up)">
                      <p:cBhvr>
                        <p:cTn dur="500"/>
                        <p:tgtEl>
                          <p:spTgt spid="37"/>
                        </p:tgtEl>
                      </p:cBhvr>
                    </p:animEffect>
                  </p:childTnLst>
                </p:cTn>
              </p:par>
            </p:tnLst>
          </p:tmpl>
        </p:tmplLst>
      </p:bldP>
      <p:bldP spid="38" grpId="0" build="p">
        <p:tmplLst>
          <p:tmpl lvl="1">
            <p:tnLst>
              <p:par>
                <p:cTn presetID="22" presetClass="entr" presetSubtype="1"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up)">
                      <p:cBhvr>
                        <p:cTn dur="500"/>
                        <p:tgtEl>
                          <p:spTgt spid="38"/>
                        </p:tgtEl>
                      </p:cBhvr>
                    </p:animEffect>
                  </p:childTnLst>
                </p:cTn>
              </p:par>
            </p:tnLst>
          </p:tmpl>
        </p:tmplLst>
      </p:bldP>
      <p:bldP spid="39" grpId="0" animBg="1"/>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P spid="45" grpId="0" build="p">
        <p:tmplLst>
          <p:tmpl lvl="1">
            <p:tnLst>
              <p:par>
                <p:cTn presetID="22" presetClass="entr" presetSubtype="1"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up)">
                      <p:cBhvr>
                        <p:cTn dur="500"/>
                        <p:tgtEl>
                          <p:spTgt spid="45"/>
                        </p:tgtEl>
                      </p:cBhvr>
                    </p:animEffect>
                  </p:childTnLst>
                </p:cTn>
              </p:par>
            </p:tnLst>
          </p:tmpl>
        </p:tmplLst>
      </p:bldP>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46" grpId="0" build="p">
        <p:tmplLst>
          <p:tmpl lvl="1">
            <p:tnLst>
              <p:par>
                <p:cTn presetID="22" presetClass="entr" presetSubtype="1"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up)">
                      <p:cBhvr>
                        <p:cTn dur="500"/>
                        <p:tgtEl>
                          <p:spTgt spid="46"/>
                        </p:tgtEl>
                      </p:cBhvr>
                    </p:animEffect>
                  </p:childTnLst>
                </p:cTn>
              </p:par>
            </p:tnLst>
          </p:tmpl>
        </p:tmplLst>
      </p:bldP>
      <p:bldP spid="47" grpId="0" build="p">
        <p:tmplLst>
          <p:tmpl lvl="1">
            <p:tnLst>
              <p:par>
                <p:cTn presetID="22" presetClass="entr" presetSubtype="1"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wipe(up)">
                      <p:cBhvr>
                        <p:cTn dur="500"/>
                        <p:tgtEl>
                          <p:spTgt spid="47"/>
                        </p:tgtEl>
                      </p:cBhvr>
                    </p:animEffect>
                  </p:childTnLst>
                </p:cTn>
              </p:par>
            </p:tnLst>
          </p:tmpl>
        </p:tmplLst>
      </p:bldP>
      <p:bldP spid="48" grpId="0" build="p">
        <p:tmplLst>
          <p:tmpl lvl="1">
            <p:tnLst>
              <p:par>
                <p:cTn presetID="22" presetClass="entr" presetSubtype="1"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up)">
                      <p:cBhvr>
                        <p:cTn dur="500"/>
                        <p:tgtEl>
                          <p:spTgt spid="48"/>
                        </p:tgtEl>
                      </p:cBhvr>
                    </p:animEffect>
                  </p:childTnLst>
                </p:cTn>
              </p:par>
            </p:tnLst>
          </p:tmpl>
        </p:tmplLst>
      </p:bldP>
      <p:bldP spid="49" grpId="0" build="p">
        <p:tmplLst>
          <p:tmpl lvl="1">
            <p:tnLst>
              <p:par>
                <p:cTn presetID="22" presetClass="entr" presetSubtype="1"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up)">
                      <p:cBhvr>
                        <p:cTn dur="500"/>
                        <p:tgtEl>
                          <p:spTgt spid="49"/>
                        </p:tgtEl>
                      </p:cBhvr>
                    </p:animEffect>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6_Pic05">
    <p:spTree>
      <p:nvGrpSpPr>
        <p:cNvPr id="1" name=""/>
        <p:cNvGrpSpPr/>
        <p:nvPr/>
      </p:nvGrpSpPr>
      <p:grpSpPr>
        <a:xfrm>
          <a:off x="0" y="0"/>
          <a:ext cx="0" cy="0"/>
          <a:chOff x="0" y="0"/>
          <a:chExt cx="0" cy="0"/>
        </a:xfrm>
      </p:grpSpPr>
      <p:sp>
        <p:nvSpPr>
          <p:cNvPr id="22" name="Oval 21"/>
          <p:cNvSpPr/>
          <p:nvPr userDrawn="1"/>
        </p:nvSpPr>
        <p:spPr>
          <a:xfrm>
            <a:off x="3718177" y="2253792"/>
            <a:ext cx="2331839" cy="2331508"/>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0" name="Picture Placeholder 7"/>
          <p:cNvSpPr>
            <a:spLocks noGrp="1"/>
          </p:cNvSpPr>
          <p:nvPr>
            <p:ph type="pic" sz="quarter" idx="29" hasCustomPrompt="1"/>
          </p:nvPr>
        </p:nvSpPr>
        <p:spPr>
          <a:xfrm>
            <a:off x="3825032" y="2360632"/>
            <a:ext cx="2118129" cy="211782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23" name="Text Placeholder 3"/>
          <p:cNvSpPr>
            <a:spLocks noGrp="1"/>
          </p:cNvSpPr>
          <p:nvPr>
            <p:ph type="body" sz="half" idx="16" hasCustomPrompt="1"/>
          </p:nvPr>
        </p:nvSpPr>
        <p:spPr>
          <a:xfrm>
            <a:off x="518186" y="2480214"/>
            <a:ext cx="3057488" cy="398426"/>
          </a:xfrm>
          <a:prstGeom prst="rect">
            <a:avLst/>
          </a:prstGeom>
        </p:spPr>
        <p:txBody>
          <a:bodyPr wrap="square" lIns="0" tIns="0" rIns="0" bIns="0" anchor="ctr">
            <a:noAutofit/>
          </a:bodyPr>
          <a:lstStyle>
            <a:lvl1pPr marL="0" indent="0" algn="r">
              <a:buNone/>
              <a:defRPr sz="217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24" name="Text Placeholder 3"/>
          <p:cNvSpPr>
            <a:spLocks noGrp="1"/>
          </p:cNvSpPr>
          <p:nvPr>
            <p:ph type="body" sz="half" idx="17" hasCustomPrompt="1"/>
          </p:nvPr>
        </p:nvSpPr>
        <p:spPr>
          <a:xfrm>
            <a:off x="518187" y="3277066"/>
            <a:ext cx="3057489" cy="945555"/>
          </a:xfrm>
          <a:prstGeom prst="rect">
            <a:avLst/>
          </a:prstGeom>
        </p:spPr>
        <p:txBody>
          <a:bodyPr wrap="square" lIns="0" tIns="0" rIns="0" bIns="0" anchor="t">
            <a:noAutofit/>
          </a:bodyPr>
          <a:lstStyle>
            <a:lvl1pPr marL="0" indent="0" algn="r">
              <a:buNone/>
              <a:defRPr sz="1496" b="0"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25" name="Text Placeholder 3"/>
          <p:cNvSpPr>
            <a:spLocks noGrp="1"/>
          </p:cNvSpPr>
          <p:nvPr>
            <p:ph type="body" sz="half" idx="30" hasCustomPrompt="1"/>
          </p:nvPr>
        </p:nvSpPr>
        <p:spPr>
          <a:xfrm>
            <a:off x="518186" y="2878640"/>
            <a:ext cx="3057488" cy="398426"/>
          </a:xfrm>
          <a:prstGeom prst="rect">
            <a:avLst/>
          </a:prstGeom>
        </p:spPr>
        <p:txBody>
          <a:bodyPr wrap="square" lIns="0" tIns="0" rIns="0" bIns="0" anchor="ctr">
            <a:noAutofit/>
          </a:bodyPr>
          <a:lstStyle>
            <a:lvl1pPr marL="0" indent="0" algn="r">
              <a:buNone/>
              <a:defRPr sz="1632"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26" name="Freeform 104"/>
          <p:cNvSpPr>
            <a:spLocks noEditPoints="1"/>
          </p:cNvSpPr>
          <p:nvPr userDrawn="1"/>
        </p:nvSpPr>
        <p:spPr bwMode="auto">
          <a:xfrm>
            <a:off x="2209095" y="4330561"/>
            <a:ext cx="289321" cy="289280"/>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27" name="Freeform 154"/>
          <p:cNvSpPr>
            <a:spLocks/>
          </p:cNvSpPr>
          <p:nvPr userDrawn="1"/>
        </p:nvSpPr>
        <p:spPr bwMode="auto">
          <a:xfrm>
            <a:off x="2580327" y="4356467"/>
            <a:ext cx="297957" cy="237468"/>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28" name="Freeform 188"/>
          <p:cNvSpPr>
            <a:spLocks/>
          </p:cNvSpPr>
          <p:nvPr userDrawn="1"/>
        </p:nvSpPr>
        <p:spPr bwMode="auto">
          <a:xfrm>
            <a:off x="2943057" y="4339197"/>
            <a:ext cx="276366" cy="272009"/>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31" name="Freeform 65"/>
          <p:cNvSpPr>
            <a:spLocks noEditPoints="1"/>
          </p:cNvSpPr>
          <p:nvPr userDrawn="1"/>
        </p:nvSpPr>
        <p:spPr bwMode="auto">
          <a:xfrm>
            <a:off x="3307947" y="4327322"/>
            <a:ext cx="280684" cy="295757"/>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32" name="Oval 31"/>
          <p:cNvSpPr/>
          <p:nvPr userDrawn="1"/>
        </p:nvSpPr>
        <p:spPr>
          <a:xfrm>
            <a:off x="6227974" y="2253792"/>
            <a:ext cx="2331839" cy="2331508"/>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4" name="Picture Placeholder 7"/>
          <p:cNvSpPr>
            <a:spLocks noGrp="1"/>
          </p:cNvSpPr>
          <p:nvPr>
            <p:ph type="pic" sz="quarter" idx="31" hasCustomPrompt="1"/>
          </p:nvPr>
        </p:nvSpPr>
        <p:spPr>
          <a:xfrm>
            <a:off x="6334829" y="2360632"/>
            <a:ext cx="2118129" cy="211782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35" name="Text Placeholder 3"/>
          <p:cNvSpPr>
            <a:spLocks noGrp="1"/>
          </p:cNvSpPr>
          <p:nvPr>
            <p:ph type="body" sz="half" idx="32" hasCustomPrompt="1"/>
          </p:nvPr>
        </p:nvSpPr>
        <p:spPr>
          <a:xfrm>
            <a:off x="8718487" y="2480214"/>
            <a:ext cx="3199800" cy="398426"/>
          </a:xfrm>
          <a:prstGeom prst="rect">
            <a:avLst/>
          </a:prstGeom>
        </p:spPr>
        <p:txBody>
          <a:bodyPr wrap="square" lIns="0" tIns="0" rIns="0" bIns="0" anchor="ctr">
            <a:noAutofit/>
          </a:bodyPr>
          <a:lstStyle>
            <a:lvl1pPr marL="0" indent="0" algn="l">
              <a:buNone/>
              <a:defRPr sz="217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7" name="Text Placeholder 3"/>
          <p:cNvSpPr>
            <a:spLocks noGrp="1"/>
          </p:cNvSpPr>
          <p:nvPr>
            <p:ph type="body" sz="half" idx="33" hasCustomPrompt="1"/>
          </p:nvPr>
        </p:nvSpPr>
        <p:spPr>
          <a:xfrm>
            <a:off x="8718488" y="3277066"/>
            <a:ext cx="3199801" cy="945555"/>
          </a:xfrm>
          <a:prstGeom prst="rect">
            <a:avLst/>
          </a:prstGeom>
        </p:spPr>
        <p:txBody>
          <a:bodyPr wrap="square" lIns="0" tIns="0" rIns="0" bIns="0" anchor="t">
            <a:noAutofit/>
          </a:bodyPr>
          <a:lstStyle>
            <a:lvl1pPr marL="0" indent="0" algn="l">
              <a:buNone/>
              <a:defRPr sz="1496" b="0"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40" name="Text Placeholder 3"/>
          <p:cNvSpPr>
            <a:spLocks noGrp="1"/>
          </p:cNvSpPr>
          <p:nvPr>
            <p:ph type="body" sz="half" idx="34" hasCustomPrompt="1"/>
          </p:nvPr>
        </p:nvSpPr>
        <p:spPr>
          <a:xfrm>
            <a:off x="8718487" y="2878640"/>
            <a:ext cx="3199800" cy="398426"/>
          </a:xfrm>
          <a:prstGeom prst="rect">
            <a:avLst/>
          </a:prstGeom>
        </p:spPr>
        <p:txBody>
          <a:bodyPr wrap="square" lIns="0" tIns="0" rIns="0" bIns="0" anchor="ctr">
            <a:noAutofit/>
          </a:bodyPr>
          <a:lstStyle>
            <a:lvl1pPr marL="0" indent="0" algn="l">
              <a:buNone/>
              <a:defRPr sz="1632"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6" name="Freeform 104"/>
          <p:cNvSpPr>
            <a:spLocks noEditPoints="1"/>
          </p:cNvSpPr>
          <p:nvPr userDrawn="1"/>
        </p:nvSpPr>
        <p:spPr bwMode="auto">
          <a:xfrm>
            <a:off x="8727124" y="4330561"/>
            <a:ext cx="289321" cy="289280"/>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48" name="Freeform 154"/>
          <p:cNvSpPr>
            <a:spLocks/>
          </p:cNvSpPr>
          <p:nvPr userDrawn="1"/>
        </p:nvSpPr>
        <p:spPr bwMode="auto">
          <a:xfrm>
            <a:off x="9098357" y="4356467"/>
            <a:ext cx="297957" cy="237468"/>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49" name="Freeform 188"/>
          <p:cNvSpPr>
            <a:spLocks/>
          </p:cNvSpPr>
          <p:nvPr userDrawn="1"/>
        </p:nvSpPr>
        <p:spPr bwMode="auto">
          <a:xfrm>
            <a:off x="9461086" y="4339197"/>
            <a:ext cx="276366" cy="272009"/>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52" name="Freeform 65"/>
          <p:cNvSpPr>
            <a:spLocks noEditPoints="1"/>
          </p:cNvSpPr>
          <p:nvPr userDrawn="1"/>
        </p:nvSpPr>
        <p:spPr bwMode="auto">
          <a:xfrm>
            <a:off x="9825976" y="4327322"/>
            <a:ext cx="280684" cy="295757"/>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cxnSp>
        <p:nvCxnSpPr>
          <p:cNvPr id="55" name="Straight Connector 54"/>
          <p:cNvCxnSpPr>
            <a:stCxn id="58" idx="2"/>
          </p:cNvCxnSpPr>
          <p:nvPr userDrawn="1"/>
        </p:nvCxnSpPr>
        <p:spPr>
          <a:xfrm rot="10800000">
            <a:off x="2392191" y="1890032"/>
            <a:ext cx="3463318" cy="108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endCxn id="58" idx="6"/>
          </p:cNvCxnSpPr>
          <p:nvPr userDrawn="1"/>
        </p:nvCxnSpPr>
        <p:spPr>
          <a:xfrm rot="10800000">
            <a:off x="6580970" y="1891114"/>
            <a:ext cx="3450557" cy="324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3" name="Group 62"/>
          <p:cNvGrpSpPr/>
          <p:nvPr userDrawn="1"/>
        </p:nvGrpSpPr>
        <p:grpSpPr>
          <a:xfrm>
            <a:off x="5855507" y="1528433"/>
            <a:ext cx="725461" cy="725358"/>
            <a:chOff x="4305300" y="1123950"/>
            <a:chExt cx="533400" cy="533400"/>
          </a:xfrm>
        </p:grpSpPr>
        <p:sp>
          <p:nvSpPr>
            <p:cNvPr id="5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8" name="Oval 57"/>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Tree>
    <p:extLst>
      <p:ext uri="{BB962C8B-B14F-4D97-AF65-F5344CB8AC3E}">
        <p14:creationId xmlns:p14="http://schemas.microsoft.com/office/powerpoint/2010/main" val="169456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p:cTn id="15" dur="500" fill="hold"/>
                                        <p:tgtEl>
                                          <p:spTgt spid="63"/>
                                        </p:tgtEl>
                                        <p:attrNameLst>
                                          <p:attrName>ppt_w</p:attrName>
                                        </p:attrNameLst>
                                      </p:cBhvr>
                                      <p:tavLst>
                                        <p:tav tm="0">
                                          <p:val>
                                            <p:fltVal val="0"/>
                                          </p:val>
                                        </p:tav>
                                        <p:tav tm="100000">
                                          <p:val>
                                            <p:strVal val="#ppt_w"/>
                                          </p:val>
                                        </p:tav>
                                      </p:tavLst>
                                    </p:anim>
                                    <p:anim calcmode="lin" valueType="num">
                                      <p:cBhvr>
                                        <p:cTn id="16" dur="500" fill="hold"/>
                                        <p:tgtEl>
                                          <p:spTgt spid="63"/>
                                        </p:tgtEl>
                                        <p:attrNameLst>
                                          <p:attrName>ppt_h</p:attrName>
                                        </p:attrNameLst>
                                      </p:cBhvr>
                                      <p:tavLst>
                                        <p:tav tm="0">
                                          <p:val>
                                            <p:fltVal val="0"/>
                                          </p:val>
                                        </p:tav>
                                        <p:tav tm="100000">
                                          <p:val>
                                            <p:strVal val="#ppt_h"/>
                                          </p:val>
                                        </p:tav>
                                      </p:tavLst>
                                    </p:anim>
                                    <p:animEffect transition="in" filter="fade">
                                      <p:cBhvr>
                                        <p:cTn id="17" dur="500"/>
                                        <p:tgtEl>
                                          <p:spTgt spid="63"/>
                                        </p:tgtEl>
                                      </p:cBhvr>
                                    </p:animEffect>
                                  </p:childTnLst>
                                </p:cTn>
                              </p:par>
                              <p:par>
                                <p:cTn id="18" presetID="22" presetClass="entr" presetSubtype="4" fill="hold"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wipe(down)">
                                      <p:cBhvr>
                                        <p:cTn id="20" dur="500"/>
                                        <p:tgtEl>
                                          <p:spTgt spid="57"/>
                                        </p:tgtEl>
                                      </p:cBhvr>
                                    </p:animEffect>
                                  </p:childTnLst>
                                </p:cTn>
                              </p:par>
                              <p:par>
                                <p:cTn id="21" presetID="22" presetClass="entr" presetSubtype="8"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childTnLst>
                          </p:cTn>
                        </p:par>
                        <p:par>
                          <p:cTn id="36" fill="hold">
                            <p:stCondLst>
                              <p:cond delay="2500"/>
                            </p:stCondLst>
                            <p:childTnLst>
                              <p:par>
                                <p:cTn id="37" presetID="22" presetClass="entr" presetSubtype="2" fill="hold" grpId="0" nodeType="afterEffect">
                                  <p:stCondLst>
                                    <p:cond delay="0"/>
                                  </p:stCondLst>
                                  <p:childTnLst>
                                    <p:set>
                                      <p:cBhvr>
                                        <p:cTn id="38" dur="1" fill="hold">
                                          <p:stCondLst>
                                            <p:cond delay="0"/>
                                          </p:stCondLst>
                                        </p:cTn>
                                        <p:tgtEl>
                                          <p:spTgt spid="23">
                                            <p:txEl>
                                              <p:pRg st="0" end="0"/>
                                            </p:txEl>
                                          </p:spTgt>
                                        </p:tgtEl>
                                        <p:attrNameLst>
                                          <p:attrName>style.visibility</p:attrName>
                                        </p:attrNameLst>
                                      </p:cBhvr>
                                      <p:to>
                                        <p:strVal val="visible"/>
                                      </p:to>
                                    </p:set>
                                    <p:animEffect transition="in" filter="wipe(right)">
                                      <p:cBhvr>
                                        <p:cTn id="39" dur="500"/>
                                        <p:tgtEl>
                                          <p:spTgt spid="23">
                                            <p:txEl>
                                              <p:pRg st="0" end="0"/>
                                            </p:txEl>
                                          </p:spTgt>
                                        </p:tgtEl>
                                      </p:cBhvr>
                                    </p:animEffect>
                                  </p:childTnLst>
                                </p:cTn>
                              </p:par>
                            </p:childTnLst>
                          </p:cTn>
                        </p:par>
                        <p:par>
                          <p:cTn id="40" fill="hold">
                            <p:stCondLst>
                              <p:cond delay="3000"/>
                            </p:stCondLst>
                            <p:childTnLst>
                              <p:par>
                                <p:cTn id="41" presetID="22" presetClass="entr" presetSubtype="2" fill="hold" grpId="0" nodeType="afterEffect">
                                  <p:stCondLst>
                                    <p:cond delay="0"/>
                                  </p:stCondLst>
                                  <p:childTnLst>
                                    <p:set>
                                      <p:cBhvr>
                                        <p:cTn id="42" dur="1" fill="hold">
                                          <p:stCondLst>
                                            <p:cond delay="0"/>
                                          </p:stCondLst>
                                        </p:cTn>
                                        <p:tgtEl>
                                          <p:spTgt spid="25">
                                            <p:txEl>
                                              <p:pRg st="0" end="0"/>
                                            </p:txEl>
                                          </p:spTgt>
                                        </p:tgtEl>
                                        <p:attrNameLst>
                                          <p:attrName>style.visibility</p:attrName>
                                        </p:attrNameLst>
                                      </p:cBhvr>
                                      <p:to>
                                        <p:strVal val="visible"/>
                                      </p:to>
                                    </p:set>
                                    <p:animEffect transition="in" filter="wipe(right)">
                                      <p:cBhvr>
                                        <p:cTn id="43" dur="500"/>
                                        <p:tgtEl>
                                          <p:spTgt spid="25">
                                            <p:txEl>
                                              <p:pRg st="0" end="0"/>
                                            </p:txEl>
                                          </p:spTgt>
                                        </p:tgtEl>
                                      </p:cBhvr>
                                    </p:animEffect>
                                  </p:childTnLst>
                                </p:cTn>
                              </p:par>
                            </p:childTnLst>
                          </p:cTn>
                        </p:par>
                        <p:par>
                          <p:cTn id="44" fill="hold">
                            <p:stCondLst>
                              <p:cond delay="3500"/>
                            </p:stCondLst>
                            <p:childTnLst>
                              <p:par>
                                <p:cTn id="45" presetID="22" presetClass="entr" presetSubtype="2" fill="hold" grpId="0" nodeType="afterEffect">
                                  <p:stCondLst>
                                    <p:cond delay="0"/>
                                  </p:stCondLst>
                                  <p:childTnLst>
                                    <p:set>
                                      <p:cBhvr>
                                        <p:cTn id="46" dur="1" fill="hold">
                                          <p:stCondLst>
                                            <p:cond delay="0"/>
                                          </p:stCondLst>
                                        </p:cTn>
                                        <p:tgtEl>
                                          <p:spTgt spid="24">
                                            <p:txEl>
                                              <p:pRg st="0" end="0"/>
                                            </p:txEl>
                                          </p:spTgt>
                                        </p:tgtEl>
                                        <p:attrNameLst>
                                          <p:attrName>style.visibility</p:attrName>
                                        </p:attrNameLst>
                                      </p:cBhvr>
                                      <p:to>
                                        <p:strVal val="visible"/>
                                      </p:to>
                                    </p:set>
                                    <p:animEffect transition="in" filter="wipe(right)">
                                      <p:cBhvr>
                                        <p:cTn id="47" dur="500"/>
                                        <p:tgtEl>
                                          <p:spTgt spid="24">
                                            <p:txEl>
                                              <p:pRg st="0" end="0"/>
                                            </p:txEl>
                                          </p:spTgt>
                                        </p:tgtEl>
                                      </p:cBhvr>
                                    </p:animEffect>
                                  </p:childTnLst>
                                </p:cTn>
                              </p:par>
                            </p:childTnLst>
                          </p:cTn>
                        </p:par>
                        <p:par>
                          <p:cTn id="48" fill="hold">
                            <p:stCondLst>
                              <p:cond delay="4000"/>
                            </p:stCondLst>
                            <p:childTnLst>
                              <p:par>
                                <p:cTn id="49" presetID="53" presetClass="entr" presetSubtype="0"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p:cTn id="51" dur="500" fill="hold"/>
                                        <p:tgtEl>
                                          <p:spTgt spid="26"/>
                                        </p:tgtEl>
                                        <p:attrNameLst>
                                          <p:attrName>ppt_w</p:attrName>
                                        </p:attrNameLst>
                                      </p:cBhvr>
                                      <p:tavLst>
                                        <p:tav tm="0">
                                          <p:val>
                                            <p:fltVal val="0"/>
                                          </p:val>
                                        </p:tav>
                                        <p:tav tm="100000">
                                          <p:val>
                                            <p:strVal val="#ppt_w"/>
                                          </p:val>
                                        </p:tav>
                                      </p:tavLst>
                                    </p:anim>
                                    <p:anim calcmode="lin" valueType="num">
                                      <p:cBhvr>
                                        <p:cTn id="52" dur="500" fill="hold"/>
                                        <p:tgtEl>
                                          <p:spTgt spid="26"/>
                                        </p:tgtEl>
                                        <p:attrNameLst>
                                          <p:attrName>ppt_h</p:attrName>
                                        </p:attrNameLst>
                                      </p:cBhvr>
                                      <p:tavLst>
                                        <p:tav tm="0">
                                          <p:val>
                                            <p:fltVal val="0"/>
                                          </p:val>
                                        </p:tav>
                                        <p:tav tm="100000">
                                          <p:val>
                                            <p:strVal val="#ppt_h"/>
                                          </p:val>
                                        </p:tav>
                                      </p:tavLst>
                                    </p:anim>
                                    <p:animEffect transition="in" filter="fade">
                                      <p:cBhvr>
                                        <p:cTn id="53" dur="500"/>
                                        <p:tgtEl>
                                          <p:spTgt spid="26"/>
                                        </p:tgtEl>
                                      </p:cBhvr>
                                    </p:animEffect>
                                  </p:childTnLst>
                                </p:cTn>
                              </p:par>
                              <p:par>
                                <p:cTn id="54" presetID="53"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p:cTn id="56" dur="500" fill="hold"/>
                                        <p:tgtEl>
                                          <p:spTgt spid="27"/>
                                        </p:tgtEl>
                                        <p:attrNameLst>
                                          <p:attrName>ppt_w</p:attrName>
                                        </p:attrNameLst>
                                      </p:cBhvr>
                                      <p:tavLst>
                                        <p:tav tm="0">
                                          <p:val>
                                            <p:fltVal val="0"/>
                                          </p:val>
                                        </p:tav>
                                        <p:tav tm="100000">
                                          <p:val>
                                            <p:strVal val="#ppt_w"/>
                                          </p:val>
                                        </p:tav>
                                      </p:tavLst>
                                    </p:anim>
                                    <p:anim calcmode="lin" valueType="num">
                                      <p:cBhvr>
                                        <p:cTn id="57" dur="500" fill="hold"/>
                                        <p:tgtEl>
                                          <p:spTgt spid="27"/>
                                        </p:tgtEl>
                                        <p:attrNameLst>
                                          <p:attrName>ppt_h</p:attrName>
                                        </p:attrNameLst>
                                      </p:cBhvr>
                                      <p:tavLst>
                                        <p:tav tm="0">
                                          <p:val>
                                            <p:fltVal val="0"/>
                                          </p:val>
                                        </p:tav>
                                        <p:tav tm="100000">
                                          <p:val>
                                            <p:strVal val="#ppt_h"/>
                                          </p:val>
                                        </p:tav>
                                      </p:tavLst>
                                    </p:anim>
                                    <p:animEffect transition="in" filter="fade">
                                      <p:cBhvr>
                                        <p:cTn id="58" dur="500"/>
                                        <p:tgtEl>
                                          <p:spTgt spid="27"/>
                                        </p:tgtEl>
                                      </p:cBhvr>
                                    </p:animEffect>
                                  </p:childTnLst>
                                </p:cTn>
                              </p:par>
                              <p:par>
                                <p:cTn id="59" presetID="53"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fltVal val="0"/>
                                          </p:val>
                                        </p:tav>
                                        <p:tav tm="100000">
                                          <p:val>
                                            <p:strVal val="#ppt_w"/>
                                          </p:val>
                                        </p:tav>
                                      </p:tavLst>
                                    </p:anim>
                                    <p:anim calcmode="lin" valueType="num">
                                      <p:cBhvr>
                                        <p:cTn id="62" dur="500" fill="hold"/>
                                        <p:tgtEl>
                                          <p:spTgt spid="28"/>
                                        </p:tgtEl>
                                        <p:attrNameLst>
                                          <p:attrName>ppt_h</p:attrName>
                                        </p:attrNameLst>
                                      </p:cBhvr>
                                      <p:tavLst>
                                        <p:tav tm="0">
                                          <p:val>
                                            <p:fltVal val="0"/>
                                          </p:val>
                                        </p:tav>
                                        <p:tav tm="100000">
                                          <p:val>
                                            <p:strVal val="#ppt_h"/>
                                          </p:val>
                                        </p:tav>
                                      </p:tavLst>
                                    </p:anim>
                                    <p:animEffect transition="in" filter="fade">
                                      <p:cBhvr>
                                        <p:cTn id="63" dur="500"/>
                                        <p:tgtEl>
                                          <p:spTgt spid="28"/>
                                        </p:tgtEl>
                                      </p:cBhvr>
                                    </p:animEffect>
                                  </p:childTnLst>
                                </p:cTn>
                              </p:par>
                              <p:par>
                                <p:cTn id="64" presetID="53"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p:cTn id="66" dur="500" fill="hold"/>
                                        <p:tgtEl>
                                          <p:spTgt spid="31"/>
                                        </p:tgtEl>
                                        <p:attrNameLst>
                                          <p:attrName>ppt_w</p:attrName>
                                        </p:attrNameLst>
                                      </p:cBhvr>
                                      <p:tavLst>
                                        <p:tav tm="0">
                                          <p:val>
                                            <p:fltVal val="0"/>
                                          </p:val>
                                        </p:tav>
                                        <p:tav tm="100000">
                                          <p:val>
                                            <p:strVal val="#ppt_w"/>
                                          </p:val>
                                        </p:tav>
                                      </p:tavLst>
                                    </p:anim>
                                    <p:anim calcmode="lin" valueType="num">
                                      <p:cBhvr>
                                        <p:cTn id="67" dur="500" fill="hold"/>
                                        <p:tgtEl>
                                          <p:spTgt spid="31"/>
                                        </p:tgtEl>
                                        <p:attrNameLst>
                                          <p:attrName>ppt_h</p:attrName>
                                        </p:attrNameLst>
                                      </p:cBhvr>
                                      <p:tavLst>
                                        <p:tav tm="0">
                                          <p:val>
                                            <p:fltVal val="0"/>
                                          </p:val>
                                        </p:tav>
                                        <p:tav tm="100000">
                                          <p:val>
                                            <p:strVal val="#ppt_h"/>
                                          </p:val>
                                        </p:tav>
                                      </p:tavLst>
                                    </p:anim>
                                    <p:animEffect transition="in" filter="fade">
                                      <p:cBhvr>
                                        <p:cTn id="68" dur="500"/>
                                        <p:tgtEl>
                                          <p:spTgt spid="31"/>
                                        </p:tgtEl>
                                      </p:cBhvr>
                                    </p:animEffect>
                                  </p:childTnLst>
                                </p:cTn>
                              </p:par>
                            </p:childTnLst>
                          </p:cTn>
                        </p:par>
                        <p:par>
                          <p:cTn id="69" fill="hold">
                            <p:stCondLst>
                              <p:cond delay="4500"/>
                            </p:stCondLst>
                            <p:childTnLst>
                              <p:par>
                                <p:cTn id="70" presetID="53" presetClass="entr" presetSubtype="0"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500" fill="hold"/>
                                        <p:tgtEl>
                                          <p:spTgt spid="32"/>
                                        </p:tgtEl>
                                        <p:attrNameLst>
                                          <p:attrName>ppt_w</p:attrName>
                                        </p:attrNameLst>
                                      </p:cBhvr>
                                      <p:tavLst>
                                        <p:tav tm="0">
                                          <p:val>
                                            <p:fltVal val="0"/>
                                          </p:val>
                                        </p:tav>
                                        <p:tav tm="100000">
                                          <p:val>
                                            <p:strVal val="#ppt_w"/>
                                          </p:val>
                                        </p:tav>
                                      </p:tavLst>
                                    </p:anim>
                                    <p:anim calcmode="lin" valueType="num">
                                      <p:cBhvr>
                                        <p:cTn id="73" dur="500" fill="hold"/>
                                        <p:tgtEl>
                                          <p:spTgt spid="32"/>
                                        </p:tgtEl>
                                        <p:attrNameLst>
                                          <p:attrName>ppt_h</p:attrName>
                                        </p:attrNameLst>
                                      </p:cBhvr>
                                      <p:tavLst>
                                        <p:tav tm="0">
                                          <p:val>
                                            <p:fltVal val="0"/>
                                          </p:val>
                                        </p:tav>
                                        <p:tav tm="100000">
                                          <p:val>
                                            <p:strVal val="#ppt_h"/>
                                          </p:val>
                                        </p:tav>
                                      </p:tavLst>
                                    </p:anim>
                                    <p:animEffect transition="in" filter="fade">
                                      <p:cBhvr>
                                        <p:cTn id="74" dur="500"/>
                                        <p:tgtEl>
                                          <p:spTgt spid="32"/>
                                        </p:tgtEl>
                                      </p:cBhvr>
                                    </p:animEffect>
                                  </p:childTnLst>
                                </p:cTn>
                              </p:par>
                            </p:childTnLst>
                          </p:cTn>
                        </p:par>
                        <p:par>
                          <p:cTn id="75" fill="hold">
                            <p:stCondLst>
                              <p:cond delay="5000"/>
                            </p:stCondLst>
                            <p:childTnLst>
                              <p:par>
                                <p:cTn id="76" presetID="53" presetClass="entr" presetSubtype="0" fill="hold" grpId="0" nodeType="after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ppt_w</p:attrName>
                                        </p:attrNameLst>
                                      </p:cBhvr>
                                      <p:tavLst>
                                        <p:tav tm="0">
                                          <p:val>
                                            <p:fltVal val="0"/>
                                          </p:val>
                                        </p:tav>
                                        <p:tav tm="100000">
                                          <p:val>
                                            <p:strVal val="#ppt_w"/>
                                          </p:val>
                                        </p:tav>
                                      </p:tavLst>
                                    </p:anim>
                                    <p:anim calcmode="lin" valueType="num">
                                      <p:cBhvr>
                                        <p:cTn id="79" dur="500" fill="hold"/>
                                        <p:tgtEl>
                                          <p:spTgt spid="34"/>
                                        </p:tgtEl>
                                        <p:attrNameLst>
                                          <p:attrName>ppt_h</p:attrName>
                                        </p:attrNameLst>
                                      </p:cBhvr>
                                      <p:tavLst>
                                        <p:tav tm="0">
                                          <p:val>
                                            <p:fltVal val="0"/>
                                          </p:val>
                                        </p:tav>
                                        <p:tav tm="100000">
                                          <p:val>
                                            <p:strVal val="#ppt_h"/>
                                          </p:val>
                                        </p:tav>
                                      </p:tavLst>
                                    </p:anim>
                                    <p:animEffect transition="in" filter="fade">
                                      <p:cBhvr>
                                        <p:cTn id="80" dur="500"/>
                                        <p:tgtEl>
                                          <p:spTgt spid="34"/>
                                        </p:tgtEl>
                                      </p:cBhvr>
                                    </p:animEffect>
                                  </p:childTnLst>
                                </p:cTn>
                              </p:par>
                            </p:childTnLst>
                          </p:cTn>
                        </p:par>
                        <p:par>
                          <p:cTn id="81" fill="hold">
                            <p:stCondLst>
                              <p:cond delay="5500"/>
                            </p:stCondLst>
                            <p:childTnLst>
                              <p:par>
                                <p:cTn id="82" presetID="22" presetClass="entr" presetSubtype="8" fill="hold" grpId="0" nodeType="afterEffect">
                                  <p:stCondLst>
                                    <p:cond delay="0"/>
                                  </p:stCondLst>
                                  <p:childTnLst>
                                    <p:set>
                                      <p:cBhvr>
                                        <p:cTn id="83" dur="1" fill="hold">
                                          <p:stCondLst>
                                            <p:cond delay="0"/>
                                          </p:stCondLst>
                                        </p:cTn>
                                        <p:tgtEl>
                                          <p:spTgt spid="35">
                                            <p:txEl>
                                              <p:pRg st="0" end="0"/>
                                            </p:txEl>
                                          </p:spTgt>
                                        </p:tgtEl>
                                        <p:attrNameLst>
                                          <p:attrName>style.visibility</p:attrName>
                                        </p:attrNameLst>
                                      </p:cBhvr>
                                      <p:to>
                                        <p:strVal val="visible"/>
                                      </p:to>
                                    </p:set>
                                    <p:animEffect transition="in" filter="wipe(left)">
                                      <p:cBhvr>
                                        <p:cTn id="84" dur="500"/>
                                        <p:tgtEl>
                                          <p:spTgt spid="35">
                                            <p:txEl>
                                              <p:pRg st="0" end="0"/>
                                            </p:txEl>
                                          </p:spTgt>
                                        </p:tgtEl>
                                      </p:cBhvr>
                                    </p:animEffect>
                                  </p:childTnLst>
                                </p:cTn>
                              </p:par>
                            </p:childTnLst>
                          </p:cTn>
                        </p:par>
                        <p:par>
                          <p:cTn id="85" fill="hold">
                            <p:stCondLst>
                              <p:cond delay="6000"/>
                            </p:stCondLst>
                            <p:childTnLst>
                              <p:par>
                                <p:cTn id="86" presetID="22" presetClass="entr" presetSubtype="8" fill="hold" grpId="0" nodeType="afterEffect">
                                  <p:stCondLst>
                                    <p:cond delay="0"/>
                                  </p:stCondLst>
                                  <p:childTnLst>
                                    <p:set>
                                      <p:cBhvr>
                                        <p:cTn id="87" dur="1" fill="hold">
                                          <p:stCondLst>
                                            <p:cond delay="0"/>
                                          </p:stCondLst>
                                        </p:cTn>
                                        <p:tgtEl>
                                          <p:spTgt spid="40">
                                            <p:txEl>
                                              <p:pRg st="0" end="0"/>
                                            </p:txEl>
                                          </p:spTgt>
                                        </p:tgtEl>
                                        <p:attrNameLst>
                                          <p:attrName>style.visibility</p:attrName>
                                        </p:attrNameLst>
                                      </p:cBhvr>
                                      <p:to>
                                        <p:strVal val="visible"/>
                                      </p:to>
                                    </p:set>
                                    <p:animEffect transition="in" filter="wipe(left)">
                                      <p:cBhvr>
                                        <p:cTn id="88" dur="500"/>
                                        <p:tgtEl>
                                          <p:spTgt spid="40">
                                            <p:txEl>
                                              <p:pRg st="0" end="0"/>
                                            </p:txEl>
                                          </p:spTgt>
                                        </p:tgtEl>
                                      </p:cBhvr>
                                    </p:animEffect>
                                  </p:childTnLst>
                                </p:cTn>
                              </p:par>
                            </p:childTnLst>
                          </p:cTn>
                        </p:par>
                        <p:par>
                          <p:cTn id="89" fill="hold">
                            <p:stCondLst>
                              <p:cond delay="6500"/>
                            </p:stCondLst>
                            <p:childTnLst>
                              <p:par>
                                <p:cTn id="90" presetID="22" presetClass="entr" presetSubtype="8" fill="hold" grpId="0" nodeType="after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wipe(left)">
                                      <p:cBhvr>
                                        <p:cTn id="92" dur="500"/>
                                        <p:tgtEl>
                                          <p:spTgt spid="37">
                                            <p:txEl>
                                              <p:pRg st="0" end="0"/>
                                            </p:txEl>
                                          </p:spTgt>
                                        </p:tgtEl>
                                      </p:cBhvr>
                                    </p:animEffect>
                                  </p:childTnLst>
                                </p:cTn>
                              </p:par>
                            </p:childTnLst>
                          </p:cTn>
                        </p:par>
                        <p:par>
                          <p:cTn id="93" fill="hold">
                            <p:stCondLst>
                              <p:cond delay="7000"/>
                            </p:stCondLst>
                            <p:childTnLst>
                              <p:par>
                                <p:cTn id="94" presetID="53" presetClass="entr" presetSubtype="0" fill="hold" grpId="0" nodeType="afterEffect">
                                  <p:stCondLst>
                                    <p:cond delay="0"/>
                                  </p:stCondLst>
                                  <p:childTnLst>
                                    <p:set>
                                      <p:cBhvr>
                                        <p:cTn id="95" dur="1" fill="hold">
                                          <p:stCondLst>
                                            <p:cond delay="0"/>
                                          </p:stCondLst>
                                        </p:cTn>
                                        <p:tgtEl>
                                          <p:spTgt spid="46"/>
                                        </p:tgtEl>
                                        <p:attrNameLst>
                                          <p:attrName>style.visibility</p:attrName>
                                        </p:attrNameLst>
                                      </p:cBhvr>
                                      <p:to>
                                        <p:strVal val="visible"/>
                                      </p:to>
                                    </p:set>
                                    <p:anim calcmode="lin" valueType="num">
                                      <p:cBhvr>
                                        <p:cTn id="96" dur="500" fill="hold"/>
                                        <p:tgtEl>
                                          <p:spTgt spid="46"/>
                                        </p:tgtEl>
                                        <p:attrNameLst>
                                          <p:attrName>ppt_w</p:attrName>
                                        </p:attrNameLst>
                                      </p:cBhvr>
                                      <p:tavLst>
                                        <p:tav tm="0">
                                          <p:val>
                                            <p:fltVal val="0"/>
                                          </p:val>
                                        </p:tav>
                                        <p:tav tm="100000">
                                          <p:val>
                                            <p:strVal val="#ppt_w"/>
                                          </p:val>
                                        </p:tav>
                                      </p:tavLst>
                                    </p:anim>
                                    <p:anim calcmode="lin" valueType="num">
                                      <p:cBhvr>
                                        <p:cTn id="97" dur="500" fill="hold"/>
                                        <p:tgtEl>
                                          <p:spTgt spid="46"/>
                                        </p:tgtEl>
                                        <p:attrNameLst>
                                          <p:attrName>ppt_h</p:attrName>
                                        </p:attrNameLst>
                                      </p:cBhvr>
                                      <p:tavLst>
                                        <p:tav tm="0">
                                          <p:val>
                                            <p:fltVal val="0"/>
                                          </p:val>
                                        </p:tav>
                                        <p:tav tm="100000">
                                          <p:val>
                                            <p:strVal val="#ppt_h"/>
                                          </p:val>
                                        </p:tav>
                                      </p:tavLst>
                                    </p:anim>
                                    <p:animEffect transition="in" filter="fade">
                                      <p:cBhvr>
                                        <p:cTn id="98" dur="500"/>
                                        <p:tgtEl>
                                          <p:spTgt spid="46"/>
                                        </p:tgtEl>
                                      </p:cBhvr>
                                    </p:animEffect>
                                  </p:childTnLst>
                                </p:cTn>
                              </p:par>
                              <p:par>
                                <p:cTn id="99" presetID="53"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anim calcmode="lin" valueType="num">
                                      <p:cBhvr>
                                        <p:cTn id="101" dur="500" fill="hold"/>
                                        <p:tgtEl>
                                          <p:spTgt spid="48"/>
                                        </p:tgtEl>
                                        <p:attrNameLst>
                                          <p:attrName>ppt_w</p:attrName>
                                        </p:attrNameLst>
                                      </p:cBhvr>
                                      <p:tavLst>
                                        <p:tav tm="0">
                                          <p:val>
                                            <p:fltVal val="0"/>
                                          </p:val>
                                        </p:tav>
                                        <p:tav tm="100000">
                                          <p:val>
                                            <p:strVal val="#ppt_w"/>
                                          </p:val>
                                        </p:tav>
                                      </p:tavLst>
                                    </p:anim>
                                    <p:anim calcmode="lin" valueType="num">
                                      <p:cBhvr>
                                        <p:cTn id="102" dur="500" fill="hold"/>
                                        <p:tgtEl>
                                          <p:spTgt spid="48"/>
                                        </p:tgtEl>
                                        <p:attrNameLst>
                                          <p:attrName>ppt_h</p:attrName>
                                        </p:attrNameLst>
                                      </p:cBhvr>
                                      <p:tavLst>
                                        <p:tav tm="0">
                                          <p:val>
                                            <p:fltVal val="0"/>
                                          </p:val>
                                        </p:tav>
                                        <p:tav tm="100000">
                                          <p:val>
                                            <p:strVal val="#ppt_h"/>
                                          </p:val>
                                        </p:tav>
                                      </p:tavLst>
                                    </p:anim>
                                    <p:animEffect transition="in" filter="fade">
                                      <p:cBhvr>
                                        <p:cTn id="103" dur="500"/>
                                        <p:tgtEl>
                                          <p:spTgt spid="48"/>
                                        </p:tgtEl>
                                      </p:cBhvr>
                                    </p:animEffect>
                                  </p:childTnLst>
                                </p:cTn>
                              </p:par>
                              <p:par>
                                <p:cTn id="104" presetID="53" presetClass="entr" presetSubtype="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p:cTn id="106" dur="500" fill="hold"/>
                                        <p:tgtEl>
                                          <p:spTgt spid="49"/>
                                        </p:tgtEl>
                                        <p:attrNameLst>
                                          <p:attrName>ppt_w</p:attrName>
                                        </p:attrNameLst>
                                      </p:cBhvr>
                                      <p:tavLst>
                                        <p:tav tm="0">
                                          <p:val>
                                            <p:fltVal val="0"/>
                                          </p:val>
                                        </p:tav>
                                        <p:tav tm="100000">
                                          <p:val>
                                            <p:strVal val="#ppt_w"/>
                                          </p:val>
                                        </p:tav>
                                      </p:tavLst>
                                    </p:anim>
                                    <p:anim calcmode="lin" valueType="num">
                                      <p:cBhvr>
                                        <p:cTn id="107" dur="500" fill="hold"/>
                                        <p:tgtEl>
                                          <p:spTgt spid="49"/>
                                        </p:tgtEl>
                                        <p:attrNameLst>
                                          <p:attrName>ppt_h</p:attrName>
                                        </p:attrNameLst>
                                      </p:cBhvr>
                                      <p:tavLst>
                                        <p:tav tm="0">
                                          <p:val>
                                            <p:fltVal val="0"/>
                                          </p:val>
                                        </p:tav>
                                        <p:tav tm="100000">
                                          <p:val>
                                            <p:strVal val="#ppt_h"/>
                                          </p:val>
                                        </p:tav>
                                      </p:tavLst>
                                    </p:anim>
                                    <p:animEffect transition="in" filter="fade">
                                      <p:cBhvr>
                                        <p:cTn id="108" dur="500"/>
                                        <p:tgtEl>
                                          <p:spTgt spid="49"/>
                                        </p:tgtEl>
                                      </p:cBhvr>
                                    </p:animEffect>
                                  </p:childTnLst>
                                </p:cTn>
                              </p:par>
                              <p:par>
                                <p:cTn id="109" presetID="53" presetClass="entr" presetSubtype="0" fill="hold" grpId="0" nodeType="withEffect">
                                  <p:stCondLst>
                                    <p:cond delay="0"/>
                                  </p:stCondLst>
                                  <p:childTnLst>
                                    <p:set>
                                      <p:cBhvr>
                                        <p:cTn id="110" dur="1" fill="hold">
                                          <p:stCondLst>
                                            <p:cond delay="0"/>
                                          </p:stCondLst>
                                        </p:cTn>
                                        <p:tgtEl>
                                          <p:spTgt spid="52"/>
                                        </p:tgtEl>
                                        <p:attrNameLst>
                                          <p:attrName>style.visibility</p:attrName>
                                        </p:attrNameLst>
                                      </p:cBhvr>
                                      <p:to>
                                        <p:strVal val="visible"/>
                                      </p:to>
                                    </p:set>
                                    <p:anim calcmode="lin" valueType="num">
                                      <p:cBhvr>
                                        <p:cTn id="111" dur="500" fill="hold"/>
                                        <p:tgtEl>
                                          <p:spTgt spid="52"/>
                                        </p:tgtEl>
                                        <p:attrNameLst>
                                          <p:attrName>ppt_w</p:attrName>
                                        </p:attrNameLst>
                                      </p:cBhvr>
                                      <p:tavLst>
                                        <p:tav tm="0">
                                          <p:val>
                                            <p:fltVal val="0"/>
                                          </p:val>
                                        </p:tav>
                                        <p:tav tm="100000">
                                          <p:val>
                                            <p:strVal val="#ppt_w"/>
                                          </p:val>
                                        </p:tav>
                                      </p:tavLst>
                                    </p:anim>
                                    <p:anim calcmode="lin" valueType="num">
                                      <p:cBhvr>
                                        <p:cTn id="112" dur="500" fill="hold"/>
                                        <p:tgtEl>
                                          <p:spTgt spid="52"/>
                                        </p:tgtEl>
                                        <p:attrNameLst>
                                          <p:attrName>ppt_h</p:attrName>
                                        </p:attrNameLst>
                                      </p:cBhvr>
                                      <p:tavLst>
                                        <p:tav tm="0">
                                          <p:val>
                                            <p:fltVal val="0"/>
                                          </p:val>
                                        </p:tav>
                                        <p:tav tm="100000">
                                          <p:val>
                                            <p:strVal val="#ppt_h"/>
                                          </p:val>
                                        </p:tav>
                                      </p:tavLst>
                                    </p:anim>
                                    <p:animEffect transition="in" filter="fade">
                                      <p:cBhvr>
                                        <p:cTn id="11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0" grpId="0" animBg="1"/>
      <p:bldP spid="23" grpId="0" build="p">
        <p:tmplLst>
          <p:tmpl lvl="1">
            <p:tnLst>
              <p:par>
                <p:cTn presetID="22" presetClass="entr" presetSubtype="2"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build="p">
        <p:tmplLst>
          <p:tmpl lvl="1">
            <p:tnLst>
              <p:par>
                <p:cTn presetID="22" presetClass="entr" presetSubtype="2"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right)">
                      <p:cBhvr>
                        <p:cTn dur="500"/>
                        <p:tgtEl>
                          <p:spTgt spid="24"/>
                        </p:tgtEl>
                      </p:cBhvr>
                    </p:animEffect>
                  </p:childTnLst>
                </p:cTn>
              </p:par>
            </p:tnLst>
          </p:tmpl>
        </p:tmplLst>
      </p:bldP>
      <p:bldP spid="25" grpId="0" build="p">
        <p:tmplLst>
          <p:tmpl lvl="1">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animBg="1"/>
      <p:bldP spid="28" grpId="0" animBg="1"/>
      <p:bldP spid="31" grpId="0" animBg="1"/>
      <p:bldP spid="32" grpId="0" animBg="1"/>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6" grpId="0" animBg="1"/>
      <p:bldP spid="48" grpId="0" animBg="1"/>
      <p:bldP spid="49" grpId="0" animBg="1"/>
      <p:bldP spid="52"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7_Pic05">
    <p:spTree>
      <p:nvGrpSpPr>
        <p:cNvPr id="1" name=""/>
        <p:cNvGrpSpPr/>
        <p:nvPr/>
      </p:nvGrpSpPr>
      <p:grpSpPr>
        <a:xfrm>
          <a:off x="0" y="0"/>
          <a:ext cx="0" cy="0"/>
          <a:chOff x="0" y="0"/>
          <a:chExt cx="0" cy="0"/>
        </a:xfrm>
      </p:grpSpPr>
      <p:sp>
        <p:nvSpPr>
          <p:cNvPr id="22" name="Oval 21"/>
          <p:cNvSpPr/>
          <p:nvPr userDrawn="1"/>
        </p:nvSpPr>
        <p:spPr>
          <a:xfrm>
            <a:off x="3803050" y="1966060"/>
            <a:ext cx="2162092" cy="216178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0" name="Picture Placeholder 7"/>
          <p:cNvSpPr>
            <a:spLocks noGrp="1"/>
          </p:cNvSpPr>
          <p:nvPr>
            <p:ph type="pic" sz="quarter" idx="29" hasCustomPrompt="1"/>
          </p:nvPr>
        </p:nvSpPr>
        <p:spPr>
          <a:xfrm>
            <a:off x="3902127" y="2065123"/>
            <a:ext cx="1963938" cy="1963659"/>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23" name="Text Placeholder 3"/>
          <p:cNvSpPr>
            <a:spLocks noGrp="1"/>
          </p:cNvSpPr>
          <p:nvPr>
            <p:ph type="body" sz="half" idx="16" hasCustomPrompt="1"/>
          </p:nvPr>
        </p:nvSpPr>
        <p:spPr>
          <a:xfrm>
            <a:off x="518186" y="2107622"/>
            <a:ext cx="3057488" cy="398426"/>
          </a:xfrm>
          <a:prstGeom prst="rect">
            <a:avLst/>
          </a:prstGeom>
        </p:spPr>
        <p:txBody>
          <a:bodyPr wrap="square" lIns="0" tIns="0" rIns="0" bIns="0" anchor="ctr">
            <a:noAutofit/>
          </a:bodyPr>
          <a:lstStyle>
            <a:lvl1pPr marL="0" indent="0" algn="r">
              <a:buNone/>
              <a:defRPr sz="217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24" name="Text Placeholder 3"/>
          <p:cNvSpPr>
            <a:spLocks noGrp="1"/>
          </p:cNvSpPr>
          <p:nvPr>
            <p:ph type="body" sz="half" idx="17" hasCustomPrompt="1"/>
          </p:nvPr>
        </p:nvSpPr>
        <p:spPr>
          <a:xfrm>
            <a:off x="518187" y="2904473"/>
            <a:ext cx="3057489" cy="738310"/>
          </a:xfrm>
          <a:prstGeom prst="rect">
            <a:avLst/>
          </a:prstGeom>
        </p:spPr>
        <p:txBody>
          <a:bodyPr wrap="square" lIns="0" tIns="0" rIns="0" bIns="0" anchor="t">
            <a:noAutofit/>
          </a:bodyPr>
          <a:lstStyle>
            <a:lvl1pPr marL="0" indent="0" algn="r">
              <a:buNone/>
              <a:defRPr sz="1496" b="0"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25" name="Text Placeholder 3"/>
          <p:cNvSpPr>
            <a:spLocks noGrp="1"/>
          </p:cNvSpPr>
          <p:nvPr>
            <p:ph type="body" sz="half" idx="30" hasCustomPrompt="1"/>
          </p:nvPr>
        </p:nvSpPr>
        <p:spPr>
          <a:xfrm>
            <a:off x="518186" y="2506048"/>
            <a:ext cx="3057488" cy="398426"/>
          </a:xfrm>
          <a:prstGeom prst="rect">
            <a:avLst/>
          </a:prstGeom>
        </p:spPr>
        <p:txBody>
          <a:bodyPr wrap="square" lIns="0" tIns="0" rIns="0" bIns="0" anchor="ctr">
            <a:noAutofit/>
          </a:bodyPr>
          <a:lstStyle>
            <a:lvl1pPr marL="0" indent="0" algn="r">
              <a:buNone/>
              <a:defRPr sz="1632"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26" name="Freeform 104"/>
          <p:cNvSpPr>
            <a:spLocks noEditPoints="1"/>
          </p:cNvSpPr>
          <p:nvPr userDrawn="1"/>
        </p:nvSpPr>
        <p:spPr bwMode="auto">
          <a:xfrm>
            <a:off x="2209095" y="3723332"/>
            <a:ext cx="289321" cy="289280"/>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27" name="Freeform 154"/>
          <p:cNvSpPr>
            <a:spLocks/>
          </p:cNvSpPr>
          <p:nvPr userDrawn="1"/>
        </p:nvSpPr>
        <p:spPr bwMode="auto">
          <a:xfrm>
            <a:off x="2580327" y="3749238"/>
            <a:ext cx="297957" cy="237468"/>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28" name="Freeform 188"/>
          <p:cNvSpPr>
            <a:spLocks/>
          </p:cNvSpPr>
          <p:nvPr userDrawn="1"/>
        </p:nvSpPr>
        <p:spPr bwMode="auto">
          <a:xfrm>
            <a:off x="2943057" y="3731967"/>
            <a:ext cx="276366" cy="272009"/>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31" name="Freeform 65"/>
          <p:cNvSpPr>
            <a:spLocks noEditPoints="1"/>
          </p:cNvSpPr>
          <p:nvPr userDrawn="1"/>
        </p:nvSpPr>
        <p:spPr bwMode="auto">
          <a:xfrm>
            <a:off x="3307947" y="3720092"/>
            <a:ext cx="280684" cy="295757"/>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32" name="Oval 31"/>
          <p:cNvSpPr/>
          <p:nvPr userDrawn="1"/>
        </p:nvSpPr>
        <p:spPr>
          <a:xfrm>
            <a:off x="6312848" y="1966060"/>
            <a:ext cx="2162092" cy="216178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4" name="Picture Placeholder 7"/>
          <p:cNvSpPr>
            <a:spLocks noGrp="1"/>
          </p:cNvSpPr>
          <p:nvPr>
            <p:ph type="pic" sz="quarter" idx="31" hasCustomPrompt="1"/>
          </p:nvPr>
        </p:nvSpPr>
        <p:spPr>
          <a:xfrm>
            <a:off x="6411925" y="2065123"/>
            <a:ext cx="1963938" cy="1963659"/>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35" name="Text Placeholder 3"/>
          <p:cNvSpPr>
            <a:spLocks noGrp="1"/>
          </p:cNvSpPr>
          <p:nvPr>
            <p:ph type="body" sz="half" idx="32" hasCustomPrompt="1"/>
          </p:nvPr>
        </p:nvSpPr>
        <p:spPr>
          <a:xfrm>
            <a:off x="8718487" y="2107622"/>
            <a:ext cx="3199800" cy="398426"/>
          </a:xfrm>
          <a:prstGeom prst="rect">
            <a:avLst/>
          </a:prstGeom>
        </p:spPr>
        <p:txBody>
          <a:bodyPr wrap="square" lIns="0" tIns="0" rIns="0" bIns="0" anchor="ctr">
            <a:noAutofit/>
          </a:bodyPr>
          <a:lstStyle>
            <a:lvl1pPr marL="0" indent="0" algn="l">
              <a:buNone/>
              <a:defRPr sz="217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7" name="Text Placeholder 3"/>
          <p:cNvSpPr>
            <a:spLocks noGrp="1"/>
          </p:cNvSpPr>
          <p:nvPr>
            <p:ph type="body" sz="half" idx="33" hasCustomPrompt="1"/>
          </p:nvPr>
        </p:nvSpPr>
        <p:spPr>
          <a:xfrm>
            <a:off x="8718488" y="2904473"/>
            <a:ext cx="3199801" cy="738310"/>
          </a:xfrm>
          <a:prstGeom prst="rect">
            <a:avLst/>
          </a:prstGeom>
        </p:spPr>
        <p:txBody>
          <a:bodyPr wrap="square" lIns="0" tIns="0" rIns="0" bIns="0" anchor="t">
            <a:noAutofit/>
          </a:bodyPr>
          <a:lstStyle>
            <a:lvl1pPr marL="0" indent="0" algn="l">
              <a:buNone/>
              <a:defRPr sz="1496" b="0"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40" name="Text Placeholder 3"/>
          <p:cNvSpPr>
            <a:spLocks noGrp="1"/>
          </p:cNvSpPr>
          <p:nvPr>
            <p:ph type="body" sz="half" idx="34" hasCustomPrompt="1"/>
          </p:nvPr>
        </p:nvSpPr>
        <p:spPr>
          <a:xfrm>
            <a:off x="8718487" y="2506048"/>
            <a:ext cx="3199800" cy="398426"/>
          </a:xfrm>
          <a:prstGeom prst="rect">
            <a:avLst/>
          </a:prstGeom>
        </p:spPr>
        <p:txBody>
          <a:bodyPr wrap="square" lIns="0" tIns="0" rIns="0" bIns="0" anchor="ctr">
            <a:noAutofit/>
          </a:bodyPr>
          <a:lstStyle>
            <a:lvl1pPr marL="0" indent="0" algn="l">
              <a:buNone/>
              <a:defRPr sz="1632"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6" name="Freeform 104"/>
          <p:cNvSpPr>
            <a:spLocks noEditPoints="1"/>
          </p:cNvSpPr>
          <p:nvPr userDrawn="1"/>
        </p:nvSpPr>
        <p:spPr bwMode="auto">
          <a:xfrm>
            <a:off x="8727124" y="3723332"/>
            <a:ext cx="289321" cy="289280"/>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48" name="Freeform 154"/>
          <p:cNvSpPr>
            <a:spLocks/>
          </p:cNvSpPr>
          <p:nvPr userDrawn="1"/>
        </p:nvSpPr>
        <p:spPr bwMode="auto">
          <a:xfrm>
            <a:off x="9098357" y="3749238"/>
            <a:ext cx="297957" cy="237468"/>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49" name="Freeform 188"/>
          <p:cNvSpPr>
            <a:spLocks/>
          </p:cNvSpPr>
          <p:nvPr userDrawn="1"/>
        </p:nvSpPr>
        <p:spPr bwMode="auto">
          <a:xfrm>
            <a:off x="9461086" y="3731967"/>
            <a:ext cx="276366" cy="272009"/>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52" name="Freeform 65"/>
          <p:cNvSpPr>
            <a:spLocks noEditPoints="1"/>
          </p:cNvSpPr>
          <p:nvPr userDrawn="1"/>
        </p:nvSpPr>
        <p:spPr bwMode="auto">
          <a:xfrm>
            <a:off x="9825976" y="3720092"/>
            <a:ext cx="280684" cy="295757"/>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cxnSp>
        <p:nvCxnSpPr>
          <p:cNvPr id="55" name="Straight Connector 54"/>
          <p:cNvCxnSpPr/>
          <p:nvPr userDrawn="1"/>
        </p:nvCxnSpPr>
        <p:spPr>
          <a:xfrm rot="10800000">
            <a:off x="2392191" y="1670786"/>
            <a:ext cx="3463318" cy="108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rot="10800000">
            <a:off x="6580970" y="1671868"/>
            <a:ext cx="3450557" cy="324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62"/>
          <p:cNvGrpSpPr/>
          <p:nvPr userDrawn="1"/>
        </p:nvGrpSpPr>
        <p:grpSpPr>
          <a:xfrm>
            <a:off x="5855507" y="1309187"/>
            <a:ext cx="725461" cy="725358"/>
            <a:chOff x="4305300" y="1123950"/>
            <a:chExt cx="533400" cy="533400"/>
          </a:xfrm>
        </p:grpSpPr>
        <p:sp>
          <p:nvSpPr>
            <p:cNvPr id="5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8" name="Oval 57"/>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
        <p:nvSpPr>
          <p:cNvPr id="29" name="Oval 28"/>
          <p:cNvSpPr/>
          <p:nvPr userDrawn="1"/>
        </p:nvSpPr>
        <p:spPr>
          <a:xfrm>
            <a:off x="3803050" y="4239293"/>
            <a:ext cx="2162092" cy="216178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3" name="Picture Placeholder 7"/>
          <p:cNvSpPr>
            <a:spLocks noGrp="1"/>
          </p:cNvSpPr>
          <p:nvPr>
            <p:ph type="pic" sz="quarter" idx="35" hasCustomPrompt="1"/>
          </p:nvPr>
        </p:nvSpPr>
        <p:spPr>
          <a:xfrm>
            <a:off x="3902127" y="4338356"/>
            <a:ext cx="1963938" cy="1963659"/>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36" name="Text Placeholder 3"/>
          <p:cNvSpPr>
            <a:spLocks noGrp="1"/>
          </p:cNvSpPr>
          <p:nvPr>
            <p:ph type="body" sz="half" idx="36" hasCustomPrompt="1"/>
          </p:nvPr>
        </p:nvSpPr>
        <p:spPr>
          <a:xfrm>
            <a:off x="518186" y="4380854"/>
            <a:ext cx="3057488" cy="398426"/>
          </a:xfrm>
          <a:prstGeom prst="rect">
            <a:avLst/>
          </a:prstGeom>
        </p:spPr>
        <p:txBody>
          <a:bodyPr wrap="square" lIns="0" tIns="0" rIns="0" bIns="0" anchor="ctr">
            <a:noAutofit/>
          </a:bodyPr>
          <a:lstStyle>
            <a:lvl1pPr marL="0" indent="0" algn="r">
              <a:buNone/>
              <a:defRPr sz="217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8" name="Text Placeholder 3"/>
          <p:cNvSpPr>
            <a:spLocks noGrp="1"/>
          </p:cNvSpPr>
          <p:nvPr>
            <p:ph type="body" sz="half" idx="37" hasCustomPrompt="1"/>
          </p:nvPr>
        </p:nvSpPr>
        <p:spPr>
          <a:xfrm>
            <a:off x="518187" y="5177705"/>
            <a:ext cx="3057489" cy="738310"/>
          </a:xfrm>
          <a:prstGeom prst="rect">
            <a:avLst/>
          </a:prstGeom>
        </p:spPr>
        <p:txBody>
          <a:bodyPr wrap="square" lIns="0" tIns="0" rIns="0" bIns="0" anchor="t">
            <a:noAutofit/>
          </a:bodyPr>
          <a:lstStyle>
            <a:lvl1pPr marL="0" indent="0" algn="r">
              <a:buNone/>
              <a:defRPr sz="1496" b="0"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39" name="Text Placeholder 3"/>
          <p:cNvSpPr>
            <a:spLocks noGrp="1"/>
          </p:cNvSpPr>
          <p:nvPr>
            <p:ph type="body" sz="half" idx="38" hasCustomPrompt="1"/>
          </p:nvPr>
        </p:nvSpPr>
        <p:spPr>
          <a:xfrm>
            <a:off x="518186" y="4779280"/>
            <a:ext cx="3057488" cy="398426"/>
          </a:xfrm>
          <a:prstGeom prst="rect">
            <a:avLst/>
          </a:prstGeom>
        </p:spPr>
        <p:txBody>
          <a:bodyPr wrap="square" lIns="0" tIns="0" rIns="0" bIns="0" anchor="ctr">
            <a:noAutofit/>
          </a:bodyPr>
          <a:lstStyle>
            <a:lvl1pPr marL="0" indent="0" algn="r">
              <a:buNone/>
              <a:defRPr sz="1632"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1" name="Freeform 104"/>
          <p:cNvSpPr>
            <a:spLocks noEditPoints="1"/>
          </p:cNvSpPr>
          <p:nvPr userDrawn="1"/>
        </p:nvSpPr>
        <p:spPr bwMode="auto">
          <a:xfrm>
            <a:off x="2209095" y="6016117"/>
            <a:ext cx="289321" cy="289280"/>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42" name="Freeform 154"/>
          <p:cNvSpPr>
            <a:spLocks/>
          </p:cNvSpPr>
          <p:nvPr userDrawn="1"/>
        </p:nvSpPr>
        <p:spPr bwMode="auto">
          <a:xfrm>
            <a:off x="2580327" y="6042023"/>
            <a:ext cx="297957" cy="237468"/>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43" name="Freeform 188"/>
          <p:cNvSpPr>
            <a:spLocks/>
          </p:cNvSpPr>
          <p:nvPr userDrawn="1"/>
        </p:nvSpPr>
        <p:spPr bwMode="auto">
          <a:xfrm>
            <a:off x="2943057" y="6024753"/>
            <a:ext cx="276366" cy="272009"/>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44" name="Freeform 65"/>
          <p:cNvSpPr>
            <a:spLocks noEditPoints="1"/>
          </p:cNvSpPr>
          <p:nvPr userDrawn="1"/>
        </p:nvSpPr>
        <p:spPr bwMode="auto">
          <a:xfrm>
            <a:off x="3307947" y="6012878"/>
            <a:ext cx="280684" cy="295757"/>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45" name="Oval 44"/>
          <p:cNvSpPr/>
          <p:nvPr userDrawn="1"/>
        </p:nvSpPr>
        <p:spPr>
          <a:xfrm>
            <a:off x="6312848" y="4239293"/>
            <a:ext cx="2162092" cy="216178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7" name="Picture Placeholder 7"/>
          <p:cNvSpPr>
            <a:spLocks noGrp="1"/>
          </p:cNvSpPr>
          <p:nvPr>
            <p:ph type="pic" sz="quarter" idx="39" hasCustomPrompt="1"/>
          </p:nvPr>
        </p:nvSpPr>
        <p:spPr>
          <a:xfrm>
            <a:off x="6411925" y="4338356"/>
            <a:ext cx="1963938" cy="1963659"/>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54" name="Text Placeholder 3"/>
          <p:cNvSpPr>
            <a:spLocks noGrp="1"/>
          </p:cNvSpPr>
          <p:nvPr>
            <p:ph type="body" sz="half" idx="40" hasCustomPrompt="1"/>
          </p:nvPr>
        </p:nvSpPr>
        <p:spPr>
          <a:xfrm>
            <a:off x="8718487" y="4380854"/>
            <a:ext cx="3199800" cy="398426"/>
          </a:xfrm>
          <a:prstGeom prst="rect">
            <a:avLst/>
          </a:prstGeom>
        </p:spPr>
        <p:txBody>
          <a:bodyPr wrap="square" lIns="0" tIns="0" rIns="0" bIns="0" anchor="ctr">
            <a:noAutofit/>
          </a:bodyPr>
          <a:lstStyle>
            <a:lvl1pPr marL="0" indent="0" algn="l">
              <a:buNone/>
              <a:defRPr sz="217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56" name="Text Placeholder 3"/>
          <p:cNvSpPr>
            <a:spLocks noGrp="1"/>
          </p:cNvSpPr>
          <p:nvPr>
            <p:ph type="body" sz="half" idx="41" hasCustomPrompt="1"/>
          </p:nvPr>
        </p:nvSpPr>
        <p:spPr>
          <a:xfrm>
            <a:off x="8718488" y="5177705"/>
            <a:ext cx="3199801" cy="738310"/>
          </a:xfrm>
          <a:prstGeom prst="rect">
            <a:avLst/>
          </a:prstGeom>
        </p:spPr>
        <p:txBody>
          <a:bodyPr wrap="square" lIns="0" tIns="0" rIns="0" bIns="0" anchor="t">
            <a:noAutofit/>
          </a:bodyPr>
          <a:lstStyle>
            <a:lvl1pPr marL="0" indent="0" algn="l">
              <a:buNone/>
              <a:defRPr sz="1496" b="0"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9" name="Text Placeholder 3"/>
          <p:cNvSpPr>
            <a:spLocks noGrp="1"/>
          </p:cNvSpPr>
          <p:nvPr>
            <p:ph type="body" sz="half" idx="42" hasCustomPrompt="1"/>
          </p:nvPr>
        </p:nvSpPr>
        <p:spPr>
          <a:xfrm>
            <a:off x="8718487" y="4779280"/>
            <a:ext cx="3199800" cy="398426"/>
          </a:xfrm>
          <a:prstGeom prst="rect">
            <a:avLst/>
          </a:prstGeom>
        </p:spPr>
        <p:txBody>
          <a:bodyPr wrap="square" lIns="0" tIns="0" rIns="0" bIns="0" anchor="ctr">
            <a:noAutofit/>
          </a:bodyPr>
          <a:lstStyle>
            <a:lvl1pPr marL="0" indent="0" algn="l">
              <a:buNone/>
              <a:defRPr sz="1632"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0" name="Freeform 104"/>
          <p:cNvSpPr>
            <a:spLocks noEditPoints="1"/>
          </p:cNvSpPr>
          <p:nvPr userDrawn="1"/>
        </p:nvSpPr>
        <p:spPr bwMode="auto">
          <a:xfrm>
            <a:off x="8727124" y="6016117"/>
            <a:ext cx="289321" cy="289280"/>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61" name="Freeform 154"/>
          <p:cNvSpPr>
            <a:spLocks/>
          </p:cNvSpPr>
          <p:nvPr userDrawn="1"/>
        </p:nvSpPr>
        <p:spPr bwMode="auto">
          <a:xfrm>
            <a:off x="9098357" y="6042023"/>
            <a:ext cx="297957" cy="237468"/>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62" name="Freeform 188"/>
          <p:cNvSpPr>
            <a:spLocks/>
          </p:cNvSpPr>
          <p:nvPr userDrawn="1"/>
        </p:nvSpPr>
        <p:spPr bwMode="auto">
          <a:xfrm>
            <a:off x="9461086" y="6024753"/>
            <a:ext cx="276366" cy="272009"/>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
        <p:nvSpPr>
          <p:cNvPr id="63" name="Freeform 65"/>
          <p:cNvSpPr>
            <a:spLocks noEditPoints="1"/>
          </p:cNvSpPr>
          <p:nvPr userDrawn="1"/>
        </p:nvSpPr>
        <p:spPr bwMode="auto">
          <a:xfrm>
            <a:off x="9825976" y="6012878"/>
            <a:ext cx="280684" cy="295757"/>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124347" tIns="62174" rIns="124347" bIns="62174" numCol="1" anchor="t" anchorCtr="0" compatLnSpc="1">
            <a:prstTxWarp prst="textNoShape">
              <a:avLst/>
            </a:prstTxWarp>
          </a:bodyPr>
          <a:lstStyle/>
          <a:p>
            <a:endParaRPr lang="en-US" sz="2448" dirty="0"/>
          </a:p>
        </p:txBody>
      </p:sp>
    </p:spTree>
    <p:extLst>
      <p:ext uri="{BB962C8B-B14F-4D97-AF65-F5344CB8AC3E}">
        <p14:creationId xmlns:p14="http://schemas.microsoft.com/office/powerpoint/2010/main" val="90647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4" fill="hold"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wipe(down)">
                                      <p:cBhvr>
                                        <p:cTn id="20" dur="500"/>
                                        <p:tgtEl>
                                          <p:spTgt spid="57"/>
                                        </p:tgtEl>
                                      </p:cBhvr>
                                    </p:animEffect>
                                  </p:childTnLst>
                                </p:cTn>
                              </p:par>
                              <p:par>
                                <p:cTn id="21" presetID="22" presetClass="entr" presetSubtype="8"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childTnLst>
                          </p:cTn>
                        </p:par>
                        <p:par>
                          <p:cTn id="36" fill="hold">
                            <p:stCondLst>
                              <p:cond delay="2500"/>
                            </p:stCondLst>
                            <p:childTnLst>
                              <p:par>
                                <p:cTn id="37" presetID="22" presetClass="entr" presetSubtype="2" fill="hold" grpId="0" nodeType="afterEffect">
                                  <p:stCondLst>
                                    <p:cond delay="0"/>
                                  </p:stCondLst>
                                  <p:childTnLst>
                                    <p:set>
                                      <p:cBhvr>
                                        <p:cTn id="38" dur="1" fill="hold">
                                          <p:stCondLst>
                                            <p:cond delay="0"/>
                                          </p:stCondLst>
                                        </p:cTn>
                                        <p:tgtEl>
                                          <p:spTgt spid="23">
                                            <p:txEl>
                                              <p:pRg st="0" end="0"/>
                                            </p:txEl>
                                          </p:spTgt>
                                        </p:tgtEl>
                                        <p:attrNameLst>
                                          <p:attrName>style.visibility</p:attrName>
                                        </p:attrNameLst>
                                      </p:cBhvr>
                                      <p:to>
                                        <p:strVal val="visible"/>
                                      </p:to>
                                    </p:set>
                                    <p:animEffect transition="in" filter="wipe(right)">
                                      <p:cBhvr>
                                        <p:cTn id="39" dur="500"/>
                                        <p:tgtEl>
                                          <p:spTgt spid="23">
                                            <p:txEl>
                                              <p:pRg st="0" end="0"/>
                                            </p:txEl>
                                          </p:spTgt>
                                        </p:tgtEl>
                                      </p:cBhvr>
                                    </p:animEffect>
                                  </p:childTnLst>
                                </p:cTn>
                              </p:par>
                            </p:childTnLst>
                          </p:cTn>
                        </p:par>
                        <p:par>
                          <p:cTn id="40" fill="hold">
                            <p:stCondLst>
                              <p:cond delay="3000"/>
                            </p:stCondLst>
                            <p:childTnLst>
                              <p:par>
                                <p:cTn id="41" presetID="22" presetClass="entr" presetSubtype="2" fill="hold" grpId="0" nodeType="afterEffect">
                                  <p:stCondLst>
                                    <p:cond delay="0"/>
                                  </p:stCondLst>
                                  <p:childTnLst>
                                    <p:set>
                                      <p:cBhvr>
                                        <p:cTn id="42" dur="1" fill="hold">
                                          <p:stCondLst>
                                            <p:cond delay="0"/>
                                          </p:stCondLst>
                                        </p:cTn>
                                        <p:tgtEl>
                                          <p:spTgt spid="25">
                                            <p:txEl>
                                              <p:pRg st="0" end="0"/>
                                            </p:txEl>
                                          </p:spTgt>
                                        </p:tgtEl>
                                        <p:attrNameLst>
                                          <p:attrName>style.visibility</p:attrName>
                                        </p:attrNameLst>
                                      </p:cBhvr>
                                      <p:to>
                                        <p:strVal val="visible"/>
                                      </p:to>
                                    </p:set>
                                    <p:animEffect transition="in" filter="wipe(right)">
                                      <p:cBhvr>
                                        <p:cTn id="43" dur="500"/>
                                        <p:tgtEl>
                                          <p:spTgt spid="25">
                                            <p:txEl>
                                              <p:pRg st="0" end="0"/>
                                            </p:txEl>
                                          </p:spTgt>
                                        </p:tgtEl>
                                      </p:cBhvr>
                                    </p:animEffect>
                                  </p:childTnLst>
                                </p:cTn>
                              </p:par>
                            </p:childTnLst>
                          </p:cTn>
                        </p:par>
                        <p:par>
                          <p:cTn id="44" fill="hold">
                            <p:stCondLst>
                              <p:cond delay="3500"/>
                            </p:stCondLst>
                            <p:childTnLst>
                              <p:par>
                                <p:cTn id="45" presetID="22" presetClass="entr" presetSubtype="2" fill="hold" grpId="0" nodeType="afterEffect">
                                  <p:stCondLst>
                                    <p:cond delay="0"/>
                                  </p:stCondLst>
                                  <p:childTnLst>
                                    <p:set>
                                      <p:cBhvr>
                                        <p:cTn id="46" dur="1" fill="hold">
                                          <p:stCondLst>
                                            <p:cond delay="0"/>
                                          </p:stCondLst>
                                        </p:cTn>
                                        <p:tgtEl>
                                          <p:spTgt spid="24">
                                            <p:txEl>
                                              <p:pRg st="0" end="0"/>
                                            </p:txEl>
                                          </p:spTgt>
                                        </p:tgtEl>
                                        <p:attrNameLst>
                                          <p:attrName>style.visibility</p:attrName>
                                        </p:attrNameLst>
                                      </p:cBhvr>
                                      <p:to>
                                        <p:strVal val="visible"/>
                                      </p:to>
                                    </p:set>
                                    <p:animEffect transition="in" filter="wipe(right)">
                                      <p:cBhvr>
                                        <p:cTn id="47" dur="500"/>
                                        <p:tgtEl>
                                          <p:spTgt spid="24">
                                            <p:txEl>
                                              <p:pRg st="0" end="0"/>
                                            </p:txEl>
                                          </p:spTgt>
                                        </p:tgtEl>
                                      </p:cBhvr>
                                    </p:animEffect>
                                  </p:childTnLst>
                                </p:cTn>
                              </p:par>
                            </p:childTnLst>
                          </p:cTn>
                        </p:par>
                        <p:par>
                          <p:cTn id="48" fill="hold">
                            <p:stCondLst>
                              <p:cond delay="4000"/>
                            </p:stCondLst>
                            <p:childTnLst>
                              <p:par>
                                <p:cTn id="49" presetID="53" presetClass="entr" presetSubtype="0"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p:cTn id="51" dur="500" fill="hold"/>
                                        <p:tgtEl>
                                          <p:spTgt spid="26"/>
                                        </p:tgtEl>
                                        <p:attrNameLst>
                                          <p:attrName>ppt_w</p:attrName>
                                        </p:attrNameLst>
                                      </p:cBhvr>
                                      <p:tavLst>
                                        <p:tav tm="0">
                                          <p:val>
                                            <p:fltVal val="0"/>
                                          </p:val>
                                        </p:tav>
                                        <p:tav tm="100000">
                                          <p:val>
                                            <p:strVal val="#ppt_w"/>
                                          </p:val>
                                        </p:tav>
                                      </p:tavLst>
                                    </p:anim>
                                    <p:anim calcmode="lin" valueType="num">
                                      <p:cBhvr>
                                        <p:cTn id="52" dur="500" fill="hold"/>
                                        <p:tgtEl>
                                          <p:spTgt spid="26"/>
                                        </p:tgtEl>
                                        <p:attrNameLst>
                                          <p:attrName>ppt_h</p:attrName>
                                        </p:attrNameLst>
                                      </p:cBhvr>
                                      <p:tavLst>
                                        <p:tav tm="0">
                                          <p:val>
                                            <p:fltVal val="0"/>
                                          </p:val>
                                        </p:tav>
                                        <p:tav tm="100000">
                                          <p:val>
                                            <p:strVal val="#ppt_h"/>
                                          </p:val>
                                        </p:tav>
                                      </p:tavLst>
                                    </p:anim>
                                    <p:animEffect transition="in" filter="fade">
                                      <p:cBhvr>
                                        <p:cTn id="53" dur="500"/>
                                        <p:tgtEl>
                                          <p:spTgt spid="26"/>
                                        </p:tgtEl>
                                      </p:cBhvr>
                                    </p:animEffect>
                                  </p:childTnLst>
                                </p:cTn>
                              </p:par>
                              <p:par>
                                <p:cTn id="54" presetID="53"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p:cTn id="56" dur="500" fill="hold"/>
                                        <p:tgtEl>
                                          <p:spTgt spid="27"/>
                                        </p:tgtEl>
                                        <p:attrNameLst>
                                          <p:attrName>ppt_w</p:attrName>
                                        </p:attrNameLst>
                                      </p:cBhvr>
                                      <p:tavLst>
                                        <p:tav tm="0">
                                          <p:val>
                                            <p:fltVal val="0"/>
                                          </p:val>
                                        </p:tav>
                                        <p:tav tm="100000">
                                          <p:val>
                                            <p:strVal val="#ppt_w"/>
                                          </p:val>
                                        </p:tav>
                                      </p:tavLst>
                                    </p:anim>
                                    <p:anim calcmode="lin" valueType="num">
                                      <p:cBhvr>
                                        <p:cTn id="57" dur="500" fill="hold"/>
                                        <p:tgtEl>
                                          <p:spTgt spid="27"/>
                                        </p:tgtEl>
                                        <p:attrNameLst>
                                          <p:attrName>ppt_h</p:attrName>
                                        </p:attrNameLst>
                                      </p:cBhvr>
                                      <p:tavLst>
                                        <p:tav tm="0">
                                          <p:val>
                                            <p:fltVal val="0"/>
                                          </p:val>
                                        </p:tav>
                                        <p:tav tm="100000">
                                          <p:val>
                                            <p:strVal val="#ppt_h"/>
                                          </p:val>
                                        </p:tav>
                                      </p:tavLst>
                                    </p:anim>
                                    <p:animEffect transition="in" filter="fade">
                                      <p:cBhvr>
                                        <p:cTn id="58" dur="500"/>
                                        <p:tgtEl>
                                          <p:spTgt spid="27"/>
                                        </p:tgtEl>
                                      </p:cBhvr>
                                    </p:animEffect>
                                  </p:childTnLst>
                                </p:cTn>
                              </p:par>
                              <p:par>
                                <p:cTn id="59" presetID="53"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fltVal val="0"/>
                                          </p:val>
                                        </p:tav>
                                        <p:tav tm="100000">
                                          <p:val>
                                            <p:strVal val="#ppt_w"/>
                                          </p:val>
                                        </p:tav>
                                      </p:tavLst>
                                    </p:anim>
                                    <p:anim calcmode="lin" valueType="num">
                                      <p:cBhvr>
                                        <p:cTn id="62" dur="500" fill="hold"/>
                                        <p:tgtEl>
                                          <p:spTgt spid="28"/>
                                        </p:tgtEl>
                                        <p:attrNameLst>
                                          <p:attrName>ppt_h</p:attrName>
                                        </p:attrNameLst>
                                      </p:cBhvr>
                                      <p:tavLst>
                                        <p:tav tm="0">
                                          <p:val>
                                            <p:fltVal val="0"/>
                                          </p:val>
                                        </p:tav>
                                        <p:tav tm="100000">
                                          <p:val>
                                            <p:strVal val="#ppt_h"/>
                                          </p:val>
                                        </p:tav>
                                      </p:tavLst>
                                    </p:anim>
                                    <p:animEffect transition="in" filter="fade">
                                      <p:cBhvr>
                                        <p:cTn id="63" dur="500"/>
                                        <p:tgtEl>
                                          <p:spTgt spid="28"/>
                                        </p:tgtEl>
                                      </p:cBhvr>
                                    </p:animEffect>
                                  </p:childTnLst>
                                </p:cTn>
                              </p:par>
                              <p:par>
                                <p:cTn id="64" presetID="53"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p:cTn id="66" dur="500" fill="hold"/>
                                        <p:tgtEl>
                                          <p:spTgt spid="31"/>
                                        </p:tgtEl>
                                        <p:attrNameLst>
                                          <p:attrName>ppt_w</p:attrName>
                                        </p:attrNameLst>
                                      </p:cBhvr>
                                      <p:tavLst>
                                        <p:tav tm="0">
                                          <p:val>
                                            <p:fltVal val="0"/>
                                          </p:val>
                                        </p:tav>
                                        <p:tav tm="100000">
                                          <p:val>
                                            <p:strVal val="#ppt_w"/>
                                          </p:val>
                                        </p:tav>
                                      </p:tavLst>
                                    </p:anim>
                                    <p:anim calcmode="lin" valueType="num">
                                      <p:cBhvr>
                                        <p:cTn id="67" dur="500" fill="hold"/>
                                        <p:tgtEl>
                                          <p:spTgt spid="31"/>
                                        </p:tgtEl>
                                        <p:attrNameLst>
                                          <p:attrName>ppt_h</p:attrName>
                                        </p:attrNameLst>
                                      </p:cBhvr>
                                      <p:tavLst>
                                        <p:tav tm="0">
                                          <p:val>
                                            <p:fltVal val="0"/>
                                          </p:val>
                                        </p:tav>
                                        <p:tav tm="100000">
                                          <p:val>
                                            <p:strVal val="#ppt_h"/>
                                          </p:val>
                                        </p:tav>
                                      </p:tavLst>
                                    </p:anim>
                                    <p:animEffect transition="in" filter="fade">
                                      <p:cBhvr>
                                        <p:cTn id="68" dur="500"/>
                                        <p:tgtEl>
                                          <p:spTgt spid="31"/>
                                        </p:tgtEl>
                                      </p:cBhvr>
                                    </p:animEffect>
                                  </p:childTnLst>
                                </p:cTn>
                              </p:par>
                            </p:childTnLst>
                          </p:cTn>
                        </p:par>
                        <p:par>
                          <p:cTn id="69" fill="hold">
                            <p:stCondLst>
                              <p:cond delay="4500"/>
                            </p:stCondLst>
                            <p:childTnLst>
                              <p:par>
                                <p:cTn id="70" presetID="53" presetClass="entr" presetSubtype="0"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500" fill="hold"/>
                                        <p:tgtEl>
                                          <p:spTgt spid="32"/>
                                        </p:tgtEl>
                                        <p:attrNameLst>
                                          <p:attrName>ppt_w</p:attrName>
                                        </p:attrNameLst>
                                      </p:cBhvr>
                                      <p:tavLst>
                                        <p:tav tm="0">
                                          <p:val>
                                            <p:fltVal val="0"/>
                                          </p:val>
                                        </p:tav>
                                        <p:tav tm="100000">
                                          <p:val>
                                            <p:strVal val="#ppt_w"/>
                                          </p:val>
                                        </p:tav>
                                      </p:tavLst>
                                    </p:anim>
                                    <p:anim calcmode="lin" valueType="num">
                                      <p:cBhvr>
                                        <p:cTn id="73" dur="500" fill="hold"/>
                                        <p:tgtEl>
                                          <p:spTgt spid="32"/>
                                        </p:tgtEl>
                                        <p:attrNameLst>
                                          <p:attrName>ppt_h</p:attrName>
                                        </p:attrNameLst>
                                      </p:cBhvr>
                                      <p:tavLst>
                                        <p:tav tm="0">
                                          <p:val>
                                            <p:fltVal val="0"/>
                                          </p:val>
                                        </p:tav>
                                        <p:tav tm="100000">
                                          <p:val>
                                            <p:strVal val="#ppt_h"/>
                                          </p:val>
                                        </p:tav>
                                      </p:tavLst>
                                    </p:anim>
                                    <p:animEffect transition="in" filter="fade">
                                      <p:cBhvr>
                                        <p:cTn id="74" dur="500"/>
                                        <p:tgtEl>
                                          <p:spTgt spid="32"/>
                                        </p:tgtEl>
                                      </p:cBhvr>
                                    </p:animEffect>
                                  </p:childTnLst>
                                </p:cTn>
                              </p:par>
                            </p:childTnLst>
                          </p:cTn>
                        </p:par>
                        <p:par>
                          <p:cTn id="75" fill="hold">
                            <p:stCondLst>
                              <p:cond delay="5000"/>
                            </p:stCondLst>
                            <p:childTnLst>
                              <p:par>
                                <p:cTn id="76" presetID="53" presetClass="entr" presetSubtype="0" fill="hold" grpId="0" nodeType="after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ppt_w</p:attrName>
                                        </p:attrNameLst>
                                      </p:cBhvr>
                                      <p:tavLst>
                                        <p:tav tm="0">
                                          <p:val>
                                            <p:fltVal val="0"/>
                                          </p:val>
                                        </p:tav>
                                        <p:tav tm="100000">
                                          <p:val>
                                            <p:strVal val="#ppt_w"/>
                                          </p:val>
                                        </p:tav>
                                      </p:tavLst>
                                    </p:anim>
                                    <p:anim calcmode="lin" valueType="num">
                                      <p:cBhvr>
                                        <p:cTn id="79" dur="500" fill="hold"/>
                                        <p:tgtEl>
                                          <p:spTgt spid="34"/>
                                        </p:tgtEl>
                                        <p:attrNameLst>
                                          <p:attrName>ppt_h</p:attrName>
                                        </p:attrNameLst>
                                      </p:cBhvr>
                                      <p:tavLst>
                                        <p:tav tm="0">
                                          <p:val>
                                            <p:fltVal val="0"/>
                                          </p:val>
                                        </p:tav>
                                        <p:tav tm="100000">
                                          <p:val>
                                            <p:strVal val="#ppt_h"/>
                                          </p:val>
                                        </p:tav>
                                      </p:tavLst>
                                    </p:anim>
                                    <p:animEffect transition="in" filter="fade">
                                      <p:cBhvr>
                                        <p:cTn id="80" dur="500"/>
                                        <p:tgtEl>
                                          <p:spTgt spid="34"/>
                                        </p:tgtEl>
                                      </p:cBhvr>
                                    </p:animEffect>
                                  </p:childTnLst>
                                </p:cTn>
                              </p:par>
                            </p:childTnLst>
                          </p:cTn>
                        </p:par>
                        <p:par>
                          <p:cTn id="81" fill="hold">
                            <p:stCondLst>
                              <p:cond delay="5500"/>
                            </p:stCondLst>
                            <p:childTnLst>
                              <p:par>
                                <p:cTn id="82" presetID="22" presetClass="entr" presetSubtype="8" fill="hold" grpId="0" nodeType="afterEffect">
                                  <p:stCondLst>
                                    <p:cond delay="0"/>
                                  </p:stCondLst>
                                  <p:childTnLst>
                                    <p:set>
                                      <p:cBhvr>
                                        <p:cTn id="83" dur="1" fill="hold">
                                          <p:stCondLst>
                                            <p:cond delay="0"/>
                                          </p:stCondLst>
                                        </p:cTn>
                                        <p:tgtEl>
                                          <p:spTgt spid="35">
                                            <p:txEl>
                                              <p:pRg st="0" end="0"/>
                                            </p:txEl>
                                          </p:spTgt>
                                        </p:tgtEl>
                                        <p:attrNameLst>
                                          <p:attrName>style.visibility</p:attrName>
                                        </p:attrNameLst>
                                      </p:cBhvr>
                                      <p:to>
                                        <p:strVal val="visible"/>
                                      </p:to>
                                    </p:set>
                                    <p:animEffect transition="in" filter="wipe(left)">
                                      <p:cBhvr>
                                        <p:cTn id="84" dur="500"/>
                                        <p:tgtEl>
                                          <p:spTgt spid="35">
                                            <p:txEl>
                                              <p:pRg st="0" end="0"/>
                                            </p:txEl>
                                          </p:spTgt>
                                        </p:tgtEl>
                                      </p:cBhvr>
                                    </p:animEffect>
                                  </p:childTnLst>
                                </p:cTn>
                              </p:par>
                            </p:childTnLst>
                          </p:cTn>
                        </p:par>
                        <p:par>
                          <p:cTn id="85" fill="hold">
                            <p:stCondLst>
                              <p:cond delay="6000"/>
                            </p:stCondLst>
                            <p:childTnLst>
                              <p:par>
                                <p:cTn id="86" presetID="22" presetClass="entr" presetSubtype="8" fill="hold" grpId="0" nodeType="afterEffect">
                                  <p:stCondLst>
                                    <p:cond delay="0"/>
                                  </p:stCondLst>
                                  <p:childTnLst>
                                    <p:set>
                                      <p:cBhvr>
                                        <p:cTn id="87" dur="1" fill="hold">
                                          <p:stCondLst>
                                            <p:cond delay="0"/>
                                          </p:stCondLst>
                                        </p:cTn>
                                        <p:tgtEl>
                                          <p:spTgt spid="40">
                                            <p:txEl>
                                              <p:pRg st="0" end="0"/>
                                            </p:txEl>
                                          </p:spTgt>
                                        </p:tgtEl>
                                        <p:attrNameLst>
                                          <p:attrName>style.visibility</p:attrName>
                                        </p:attrNameLst>
                                      </p:cBhvr>
                                      <p:to>
                                        <p:strVal val="visible"/>
                                      </p:to>
                                    </p:set>
                                    <p:animEffect transition="in" filter="wipe(left)">
                                      <p:cBhvr>
                                        <p:cTn id="88" dur="500"/>
                                        <p:tgtEl>
                                          <p:spTgt spid="40">
                                            <p:txEl>
                                              <p:pRg st="0" end="0"/>
                                            </p:txEl>
                                          </p:spTgt>
                                        </p:tgtEl>
                                      </p:cBhvr>
                                    </p:animEffect>
                                  </p:childTnLst>
                                </p:cTn>
                              </p:par>
                            </p:childTnLst>
                          </p:cTn>
                        </p:par>
                        <p:par>
                          <p:cTn id="89" fill="hold">
                            <p:stCondLst>
                              <p:cond delay="6500"/>
                            </p:stCondLst>
                            <p:childTnLst>
                              <p:par>
                                <p:cTn id="90" presetID="22" presetClass="entr" presetSubtype="8" fill="hold" grpId="0" nodeType="after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wipe(left)">
                                      <p:cBhvr>
                                        <p:cTn id="92" dur="500"/>
                                        <p:tgtEl>
                                          <p:spTgt spid="37">
                                            <p:txEl>
                                              <p:pRg st="0" end="0"/>
                                            </p:txEl>
                                          </p:spTgt>
                                        </p:tgtEl>
                                      </p:cBhvr>
                                    </p:animEffect>
                                  </p:childTnLst>
                                </p:cTn>
                              </p:par>
                            </p:childTnLst>
                          </p:cTn>
                        </p:par>
                        <p:par>
                          <p:cTn id="93" fill="hold">
                            <p:stCondLst>
                              <p:cond delay="7000"/>
                            </p:stCondLst>
                            <p:childTnLst>
                              <p:par>
                                <p:cTn id="94" presetID="53" presetClass="entr" presetSubtype="0" fill="hold" grpId="0" nodeType="afterEffect">
                                  <p:stCondLst>
                                    <p:cond delay="0"/>
                                  </p:stCondLst>
                                  <p:childTnLst>
                                    <p:set>
                                      <p:cBhvr>
                                        <p:cTn id="95" dur="1" fill="hold">
                                          <p:stCondLst>
                                            <p:cond delay="0"/>
                                          </p:stCondLst>
                                        </p:cTn>
                                        <p:tgtEl>
                                          <p:spTgt spid="46"/>
                                        </p:tgtEl>
                                        <p:attrNameLst>
                                          <p:attrName>style.visibility</p:attrName>
                                        </p:attrNameLst>
                                      </p:cBhvr>
                                      <p:to>
                                        <p:strVal val="visible"/>
                                      </p:to>
                                    </p:set>
                                    <p:anim calcmode="lin" valueType="num">
                                      <p:cBhvr>
                                        <p:cTn id="96" dur="500" fill="hold"/>
                                        <p:tgtEl>
                                          <p:spTgt spid="46"/>
                                        </p:tgtEl>
                                        <p:attrNameLst>
                                          <p:attrName>ppt_w</p:attrName>
                                        </p:attrNameLst>
                                      </p:cBhvr>
                                      <p:tavLst>
                                        <p:tav tm="0">
                                          <p:val>
                                            <p:fltVal val="0"/>
                                          </p:val>
                                        </p:tav>
                                        <p:tav tm="100000">
                                          <p:val>
                                            <p:strVal val="#ppt_w"/>
                                          </p:val>
                                        </p:tav>
                                      </p:tavLst>
                                    </p:anim>
                                    <p:anim calcmode="lin" valueType="num">
                                      <p:cBhvr>
                                        <p:cTn id="97" dur="500" fill="hold"/>
                                        <p:tgtEl>
                                          <p:spTgt spid="46"/>
                                        </p:tgtEl>
                                        <p:attrNameLst>
                                          <p:attrName>ppt_h</p:attrName>
                                        </p:attrNameLst>
                                      </p:cBhvr>
                                      <p:tavLst>
                                        <p:tav tm="0">
                                          <p:val>
                                            <p:fltVal val="0"/>
                                          </p:val>
                                        </p:tav>
                                        <p:tav tm="100000">
                                          <p:val>
                                            <p:strVal val="#ppt_h"/>
                                          </p:val>
                                        </p:tav>
                                      </p:tavLst>
                                    </p:anim>
                                    <p:animEffect transition="in" filter="fade">
                                      <p:cBhvr>
                                        <p:cTn id="98" dur="500"/>
                                        <p:tgtEl>
                                          <p:spTgt spid="46"/>
                                        </p:tgtEl>
                                      </p:cBhvr>
                                    </p:animEffect>
                                  </p:childTnLst>
                                </p:cTn>
                              </p:par>
                              <p:par>
                                <p:cTn id="99" presetID="53"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anim calcmode="lin" valueType="num">
                                      <p:cBhvr>
                                        <p:cTn id="101" dur="500" fill="hold"/>
                                        <p:tgtEl>
                                          <p:spTgt spid="48"/>
                                        </p:tgtEl>
                                        <p:attrNameLst>
                                          <p:attrName>ppt_w</p:attrName>
                                        </p:attrNameLst>
                                      </p:cBhvr>
                                      <p:tavLst>
                                        <p:tav tm="0">
                                          <p:val>
                                            <p:fltVal val="0"/>
                                          </p:val>
                                        </p:tav>
                                        <p:tav tm="100000">
                                          <p:val>
                                            <p:strVal val="#ppt_w"/>
                                          </p:val>
                                        </p:tav>
                                      </p:tavLst>
                                    </p:anim>
                                    <p:anim calcmode="lin" valueType="num">
                                      <p:cBhvr>
                                        <p:cTn id="102" dur="500" fill="hold"/>
                                        <p:tgtEl>
                                          <p:spTgt spid="48"/>
                                        </p:tgtEl>
                                        <p:attrNameLst>
                                          <p:attrName>ppt_h</p:attrName>
                                        </p:attrNameLst>
                                      </p:cBhvr>
                                      <p:tavLst>
                                        <p:tav tm="0">
                                          <p:val>
                                            <p:fltVal val="0"/>
                                          </p:val>
                                        </p:tav>
                                        <p:tav tm="100000">
                                          <p:val>
                                            <p:strVal val="#ppt_h"/>
                                          </p:val>
                                        </p:tav>
                                      </p:tavLst>
                                    </p:anim>
                                    <p:animEffect transition="in" filter="fade">
                                      <p:cBhvr>
                                        <p:cTn id="103" dur="500"/>
                                        <p:tgtEl>
                                          <p:spTgt spid="48"/>
                                        </p:tgtEl>
                                      </p:cBhvr>
                                    </p:animEffect>
                                  </p:childTnLst>
                                </p:cTn>
                              </p:par>
                              <p:par>
                                <p:cTn id="104" presetID="53" presetClass="entr" presetSubtype="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p:cTn id="106" dur="500" fill="hold"/>
                                        <p:tgtEl>
                                          <p:spTgt spid="49"/>
                                        </p:tgtEl>
                                        <p:attrNameLst>
                                          <p:attrName>ppt_w</p:attrName>
                                        </p:attrNameLst>
                                      </p:cBhvr>
                                      <p:tavLst>
                                        <p:tav tm="0">
                                          <p:val>
                                            <p:fltVal val="0"/>
                                          </p:val>
                                        </p:tav>
                                        <p:tav tm="100000">
                                          <p:val>
                                            <p:strVal val="#ppt_w"/>
                                          </p:val>
                                        </p:tav>
                                      </p:tavLst>
                                    </p:anim>
                                    <p:anim calcmode="lin" valueType="num">
                                      <p:cBhvr>
                                        <p:cTn id="107" dur="500" fill="hold"/>
                                        <p:tgtEl>
                                          <p:spTgt spid="49"/>
                                        </p:tgtEl>
                                        <p:attrNameLst>
                                          <p:attrName>ppt_h</p:attrName>
                                        </p:attrNameLst>
                                      </p:cBhvr>
                                      <p:tavLst>
                                        <p:tav tm="0">
                                          <p:val>
                                            <p:fltVal val="0"/>
                                          </p:val>
                                        </p:tav>
                                        <p:tav tm="100000">
                                          <p:val>
                                            <p:strVal val="#ppt_h"/>
                                          </p:val>
                                        </p:tav>
                                      </p:tavLst>
                                    </p:anim>
                                    <p:animEffect transition="in" filter="fade">
                                      <p:cBhvr>
                                        <p:cTn id="108" dur="500"/>
                                        <p:tgtEl>
                                          <p:spTgt spid="49"/>
                                        </p:tgtEl>
                                      </p:cBhvr>
                                    </p:animEffect>
                                  </p:childTnLst>
                                </p:cTn>
                              </p:par>
                              <p:par>
                                <p:cTn id="109" presetID="53" presetClass="entr" presetSubtype="0" fill="hold" grpId="0" nodeType="withEffect">
                                  <p:stCondLst>
                                    <p:cond delay="0"/>
                                  </p:stCondLst>
                                  <p:childTnLst>
                                    <p:set>
                                      <p:cBhvr>
                                        <p:cTn id="110" dur="1" fill="hold">
                                          <p:stCondLst>
                                            <p:cond delay="0"/>
                                          </p:stCondLst>
                                        </p:cTn>
                                        <p:tgtEl>
                                          <p:spTgt spid="52"/>
                                        </p:tgtEl>
                                        <p:attrNameLst>
                                          <p:attrName>style.visibility</p:attrName>
                                        </p:attrNameLst>
                                      </p:cBhvr>
                                      <p:to>
                                        <p:strVal val="visible"/>
                                      </p:to>
                                    </p:set>
                                    <p:anim calcmode="lin" valueType="num">
                                      <p:cBhvr>
                                        <p:cTn id="111" dur="500" fill="hold"/>
                                        <p:tgtEl>
                                          <p:spTgt spid="52"/>
                                        </p:tgtEl>
                                        <p:attrNameLst>
                                          <p:attrName>ppt_w</p:attrName>
                                        </p:attrNameLst>
                                      </p:cBhvr>
                                      <p:tavLst>
                                        <p:tav tm="0">
                                          <p:val>
                                            <p:fltVal val="0"/>
                                          </p:val>
                                        </p:tav>
                                        <p:tav tm="100000">
                                          <p:val>
                                            <p:strVal val="#ppt_w"/>
                                          </p:val>
                                        </p:tav>
                                      </p:tavLst>
                                    </p:anim>
                                    <p:anim calcmode="lin" valueType="num">
                                      <p:cBhvr>
                                        <p:cTn id="112" dur="500" fill="hold"/>
                                        <p:tgtEl>
                                          <p:spTgt spid="52"/>
                                        </p:tgtEl>
                                        <p:attrNameLst>
                                          <p:attrName>ppt_h</p:attrName>
                                        </p:attrNameLst>
                                      </p:cBhvr>
                                      <p:tavLst>
                                        <p:tav tm="0">
                                          <p:val>
                                            <p:fltVal val="0"/>
                                          </p:val>
                                        </p:tav>
                                        <p:tav tm="100000">
                                          <p:val>
                                            <p:strVal val="#ppt_h"/>
                                          </p:val>
                                        </p:tav>
                                      </p:tavLst>
                                    </p:anim>
                                    <p:animEffect transition="in" filter="fade">
                                      <p:cBhvr>
                                        <p:cTn id="113" dur="500"/>
                                        <p:tgtEl>
                                          <p:spTgt spid="52"/>
                                        </p:tgtEl>
                                      </p:cBhvr>
                                    </p:animEffect>
                                  </p:childTnLst>
                                </p:cTn>
                              </p:par>
                            </p:childTnLst>
                          </p:cTn>
                        </p:par>
                        <p:par>
                          <p:cTn id="114" fill="hold">
                            <p:stCondLst>
                              <p:cond delay="7500"/>
                            </p:stCondLst>
                            <p:childTnLst>
                              <p:par>
                                <p:cTn id="115" presetID="53" presetClass="entr" presetSubtype="0" fill="hold" grpId="0" nodeType="afterEffect">
                                  <p:stCondLst>
                                    <p:cond delay="0"/>
                                  </p:stCondLst>
                                  <p:childTnLst>
                                    <p:set>
                                      <p:cBhvr>
                                        <p:cTn id="116" dur="1" fill="hold">
                                          <p:stCondLst>
                                            <p:cond delay="0"/>
                                          </p:stCondLst>
                                        </p:cTn>
                                        <p:tgtEl>
                                          <p:spTgt spid="29"/>
                                        </p:tgtEl>
                                        <p:attrNameLst>
                                          <p:attrName>style.visibility</p:attrName>
                                        </p:attrNameLst>
                                      </p:cBhvr>
                                      <p:to>
                                        <p:strVal val="visible"/>
                                      </p:to>
                                    </p:set>
                                    <p:anim calcmode="lin" valueType="num">
                                      <p:cBhvr>
                                        <p:cTn id="117" dur="500" fill="hold"/>
                                        <p:tgtEl>
                                          <p:spTgt spid="29"/>
                                        </p:tgtEl>
                                        <p:attrNameLst>
                                          <p:attrName>ppt_w</p:attrName>
                                        </p:attrNameLst>
                                      </p:cBhvr>
                                      <p:tavLst>
                                        <p:tav tm="0">
                                          <p:val>
                                            <p:fltVal val="0"/>
                                          </p:val>
                                        </p:tav>
                                        <p:tav tm="100000">
                                          <p:val>
                                            <p:strVal val="#ppt_w"/>
                                          </p:val>
                                        </p:tav>
                                      </p:tavLst>
                                    </p:anim>
                                    <p:anim calcmode="lin" valueType="num">
                                      <p:cBhvr>
                                        <p:cTn id="118" dur="500" fill="hold"/>
                                        <p:tgtEl>
                                          <p:spTgt spid="29"/>
                                        </p:tgtEl>
                                        <p:attrNameLst>
                                          <p:attrName>ppt_h</p:attrName>
                                        </p:attrNameLst>
                                      </p:cBhvr>
                                      <p:tavLst>
                                        <p:tav tm="0">
                                          <p:val>
                                            <p:fltVal val="0"/>
                                          </p:val>
                                        </p:tav>
                                        <p:tav tm="100000">
                                          <p:val>
                                            <p:strVal val="#ppt_h"/>
                                          </p:val>
                                        </p:tav>
                                      </p:tavLst>
                                    </p:anim>
                                    <p:animEffect transition="in" filter="fade">
                                      <p:cBhvr>
                                        <p:cTn id="119" dur="500"/>
                                        <p:tgtEl>
                                          <p:spTgt spid="29"/>
                                        </p:tgtEl>
                                      </p:cBhvr>
                                    </p:animEffect>
                                  </p:childTnLst>
                                </p:cTn>
                              </p:par>
                            </p:childTnLst>
                          </p:cTn>
                        </p:par>
                        <p:par>
                          <p:cTn id="120" fill="hold">
                            <p:stCondLst>
                              <p:cond delay="8000"/>
                            </p:stCondLst>
                            <p:childTnLst>
                              <p:par>
                                <p:cTn id="121" presetID="53" presetClass="entr" presetSubtype="0" fill="hold" grpId="0" nodeType="afterEffect">
                                  <p:stCondLst>
                                    <p:cond delay="0"/>
                                  </p:stCondLst>
                                  <p:childTnLst>
                                    <p:set>
                                      <p:cBhvr>
                                        <p:cTn id="122" dur="1" fill="hold">
                                          <p:stCondLst>
                                            <p:cond delay="0"/>
                                          </p:stCondLst>
                                        </p:cTn>
                                        <p:tgtEl>
                                          <p:spTgt spid="33"/>
                                        </p:tgtEl>
                                        <p:attrNameLst>
                                          <p:attrName>style.visibility</p:attrName>
                                        </p:attrNameLst>
                                      </p:cBhvr>
                                      <p:to>
                                        <p:strVal val="visible"/>
                                      </p:to>
                                    </p:set>
                                    <p:anim calcmode="lin" valueType="num">
                                      <p:cBhvr>
                                        <p:cTn id="123" dur="500" fill="hold"/>
                                        <p:tgtEl>
                                          <p:spTgt spid="33"/>
                                        </p:tgtEl>
                                        <p:attrNameLst>
                                          <p:attrName>ppt_w</p:attrName>
                                        </p:attrNameLst>
                                      </p:cBhvr>
                                      <p:tavLst>
                                        <p:tav tm="0">
                                          <p:val>
                                            <p:fltVal val="0"/>
                                          </p:val>
                                        </p:tav>
                                        <p:tav tm="100000">
                                          <p:val>
                                            <p:strVal val="#ppt_w"/>
                                          </p:val>
                                        </p:tav>
                                      </p:tavLst>
                                    </p:anim>
                                    <p:anim calcmode="lin" valueType="num">
                                      <p:cBhvr>
                                        <p:cTn id="124" dur="500" fill="hold"/>
                                        <p:tgtEl>
                                          <p:spTgt spid="33"/>
                                        </p:tgtEl>
                                        <p:attrNameLst>
                                          <p:attrName>ppt_h</p:attrName>
                                        </p:attrNameLst>
                                      </p:cBhvr>
                                      <p:tavLst>
                                        <p:tav tm="0">
                                          <p:val>
                                            <p:fltVal val="0"/>
                                          </p:val>
                                        </p:tav>
                                        <p:tav tm="100000">
                                          <p:val>
                                            <p:strVal val="#ppt_h"/>
                                          </p:val>
                                        </p:tav>
                                      </p:tavLst>
                                    </p:anim>
                                    <p:animEffect transition="in" filter="fade">
                                      <p:cBhvr>
                                        <p:cTn id="125" dur="500"/>
                                        <p:tgtEl>
                                          <p:spTgt spid="33"/>
                                        </p:tgtEl>
                                      </p:cBhvr>
                                    </p:animEffect>
                                  </p:childTnLst>
                                </p:cTn>
                              </p:par>
                            </p:childTnLst>
                          </p:cTn>
                        </p:par>
                        <p:par>
                          <p:cTn id="126" fill="hold">
                            <p:stCondLst>
                              <p:cond delay="8500"/>
                            </p:stCondLst>
                            <p:childTnLst>
                              <p:par>
                                <p:cTn id="127" presetID="22" presetClass="entr" presetSubtype="2" fill="hold" grpId="0" nodeType="afterEffect">
                                  <p:stCondLst>
                                    <p:cond delay="0"/>
                                  </p:stCondLst>
                                  <p:childTnLst>
                                    <p:set>
                                      <p:cBhvr>
                                        <p:cTn id="128" dur="1" fill="hold">
                                          <p:stCondLst>
                                            <p:cond delay="0"/>
                                          </p:stCondLst>
                                        </p:cTn>
                                        <p:tgtEl>
                                          <p:spTgt spid="36">
                                            <p:txEl>
                                              <p:pRg st="0" end="0"/>
                                            </p:txEl>
                                          </p:spTgt>
                                        </p:tgtEl>
                                        <p:attrNameLst>
                                          <p:attrName>style.visibility</p:attrName>
                                        </p:attrNameLst>
                                      </p:cBhvr>
                                      <p:to>
                                        <p:strVal val="visible"/>
                                      </p:to>
                                    </p:set>
                                    <p:animEffect transition="in" filter="wipe(right)">
                                      <p:cBhvr>
                                        <p:cTn id="129" dur="500"/>
                                        <p:tgtEl>
                                          <p:spTgt spid="36">
                                            <p:txEl>
                                              <p:pRg st="0" end="0"/>
                                            </p:txEl>
                                          </p:spTgt>
                                        </p:tgtEl>
                                      </p:cBhvr>
                                    </p:animEffect>
                                  </p:childTnLst>
                                </p:cTn>
                              </p:par>
                            </p:childTnLst>
                          </p:cTn>
                        </p:par>
                        <p:par>
                          <p:cTn id="130" fill="hold">
                            <p:stCondLst>
                              <p:cond delay="9000"/>
                            </p:stCondLst>
                            <p:childTnLst>
                              <p:par>
                                <p:cTn id="131" presetID="22" presetClass="entr" presetSubtype="2" fill="hold" grpId="0" nodeType="afterEffect">
                                  <p:stCondLst>
                                    <p:cond delay="0"/>
                                  </p:stCondLst>
                                  <p:childTnLst>
                                    <p:set>
                                      <p:cBhvr>
                                        <p:cTn id="132" dur="1" fill="hold">
                                          <p:stCondLst>
                                            <p:cond delay="0"/>
                                          </p:stCondLst>
                                        </p:cTn>
                                        <p:tgtEl>
                                          <p:spTgt spid="39">
                                            <p:txEl>
                                              <p:pRg st="0" end="0"/>
                                            </p:txEl>
                                          </p:spTgt>
                                        </p:tgtEl>
                                        <p:attrNameLst>
                                          <p:attrName>style.visibility</p:attrName>
                                        </p:attrNameLst>
                                      </p:cBhvr>
                                      <p:to>
                                        <p:strVal val="visible"/>
                                      </p:to>
                                    </p:set>
                                    <p:animEffect transition="in" filter="wipe(right)">
                                      <p:cBhvr>
                                        <p:cTn id="133" dur="500"/>
                                        <p:tgtEl>
                                          <p:spTgt spid="39">
                                            <p:txEl>
                                              <p:pRg st="0" end="0"/>
                                            </p:txEl>
                                          </p:spTgt>
                                        </p:tgtEl>
                                      </p:cBhvr>
                                    </p:animEffect>
                                  </p:childTnLst>
                                </p:cTn>
                              </p:par>
                            </p:childTnLst>
                          </p:cTn>
                        </p:par>
                        <p:par>
                          <p:cTn id="134" fill="hold">
                            <p:stCondLst>
                              <p:cond delay="9500"/>
                            </p:stCondLst>
                            <p:childTnLst>
                              <p:par>
                                <p:cTn id="135" presetID="22" presetClass="entr" presetSubtype="2" fill="hold" grpId="0" nodeType="afterEffect">
                                  <p:stCondLst>
                                    <p:cond delay="0"/>
                                  </p:stCondLst>
                                  <p:childTnLst>
                                    <p:set>
                                      <p:cBhvr>
                                        <p:cTn id="136" dur="1" fill="hold">
                                          <p:stCondLst>
                                            <p:cond delay="0"/>
                                          </p:stCondLst>
                                        </p:cTn>
                                        <p:tgtEl>
                                          <p:spTgt spid="38">
                                            <p:txEl>
                                              <p:pRg st="0" end="0"/>
                                            </p:txEl>
                                          </p:spTgt>
                                        </p:tgtEl>
                                        <p:attrNameLst>
                                          <p:attrName>style.visibility</p:attrName>
                                        </p:attrNameLst>
                                      </p:cBhvr>
                                      <p:to>
                                        <p:strVal val="visible"/>
                                      </p:to>
                                    </p:set>
                                    <p:animEffect transition="in" filter="wipe(right)">
                                      <p:cBhvr>
                                        <p:cTn id="137" dur="500"/>
                                        <p:tgtEl>
                                          <p:spTgt spid="38">
                                            <p:txEl>
                                              <p:pRg st="0" end="0"/>
                                            </p:txEl>
                                          </p:spTgt>
                                        </p:tgtEl>
                                      </p:cBhvr>
                                    </p:animEffect>
                                  </p:childTnLst>
                                </p:cTn>
                              </p:par>
                            </p:childTnLst>
                          </p:cTn>
                        </p:par>
                        <p:par>
                          <p:cTn id="138" fill="hold">
                            <p:stCondLst>
                              <p:cond delay="10000"/>
                            </p:stCondLst>
                            <p:childTnLst>
                              <p:par>
                                <p:cTn id="139" presetID="53" presetClass="entr" presetSubtype="0" fill="hold" grpId="0" nodeType="afterEffect">
                                  <p:stCondLst>
                                    <p:cond delay="0"/>
                                  </p:stCondLst>
                                  <p:childTnLst>
                                    <p:set>
                                      <p:cBhvr>
                                        <p:cTn id="140" dur="1" fill="hold">
                                          <p:stCondLst>
                                            <p:cond delay="0"/>
                                          </p:stCondLst>
                                        </p:cTn>
                                        <p:tgtEl>
                                          <p:spTgt spid="41"/>
                                        </p:tgtEl>
                                        <p:attrNameLst>
                                          <p:attrName>style.visibility</p:attrName>
                                        </p:attrNameLst>
                                      </p:cBhvr>
                                      <p:to>
                                        <p:strVal val="visible"/>
                                      </p:to>
                                    </p:set>
                                    <p:anim calcmode="lin" valueType="num">
                                      <p:cBhvr>
                                        <p:cTn id="141" dur="500" fill="hold"/>
                                        <p:tgtEl>
                                          <p:spTgt spid="41"/>
                                        </p:tgtEl>
                                        <p:attrNameLst>
                                          <p:attrName>ppt_w</p:attrName>
                                        </p:attrNameLst>
                                      </p:cBhvr>
                                      <p:tavLst>
                                        <p:tav tm="0">
                                          <p:val>
                                            <p:fltVal val="0"/>
                                          </p:val>
                                        </p:tav>
                                        <p:tav tm="100000">
                                          <p:val>
                                            <p:strVal val="#ppt_w"/>
                                          </p:val>
                                        </p:tav>
                                      </p:tavLst>
                                    </p:anim>
                                    <p:anim calcmode="lin" valueType="num">
                                      <p:cBhvr>
                                        <p:cTn id="142" dur="500" fill="hold"/>
                                        <p:tgtEl>
                                          <p:spTgt spid="41"/>
                                        </p:tgtEl>
                                        <p:attrNameLst>
                                          <p:attrName>ppt_h</p:attrName>
                                        </p:attrNameLst>
                                      </p:cBhvr>
                                      <p:tavLst>
                                        <p:tav tm="0">
                                          <p:val>
                                            <p:fltVal val="0"/>
                                          </p:val>
                                        </p:tav>
                                        <p:tav tm="100000">
                                          <p:val>
                                            <p:strVal val="#ppt_h"/>
                                          </p:val>
                                        </p:tav>
                                      </p:tavLst>
                                    </p:anim>
                                    <p:animEffect transition="in" filter="fade">
                                      <p:cBhvr>
                                        <p:cTn id="143" dur="500"/>
                                        <p:tgtEl>
                                          <p:spTgt spid="41"/>
                                        </p:tgtEl>
                                      </p:cBhvr>
                                    </p:animEffect>
                                  </p:childTnLst>
                                </p:cTn>
                              </p:par>
                              <p:par>
                                <p:cTn id="144" presetID="53" presetClass="entr" presetSubtype="0" fill="hold" grpId="0" nodeType="withEffect">
                                  <p:stCondLst>
                                    <p:cond delay="0"/>
                                  </p:stCondLst>
                                  <p:childTnLst>
                                    <p:set>
                                      <p:cBhvr>
                                        <p:cTn id="145" dur="1" fill="hold">
                                          <p:stCondLst>
                                            <p:cond delay="0"/>
                                          </p:stCondLst>
                                        </p:cTn>
                                        <p:tgtEl>
                                          <p:spTgt spid="42"/>
                                        </p:tgtEl>
                                        <p:attrNameLst>
                                          <p:attrName>style.visibility</p:attrName>
                                        </p:attrNameLst>
                                      </p:cBhvr>
                                      <p:to>
                                        <p:strVal val="visible"/>
                                      </p:to>
                                    </p:set>
                                    <p:anim calcmode="lin" valueType="num">
                                      <p:cBhvr>
                                        <p:cTn id="146" dur="500" fill="hold"/>
                                        <p:tgtEl>
                                          <p:spTgt spid="42"/>
                                        </p:tgtEl>
                                        <p:attrNameLst>
                                          <p:attrName>ppt_w</p:attrName>
                                        </p:attrNameLst>
                                      </p:cBhvr>
                                      <p:tavLst>
                                        <p:tav tm="0">
                                          <p:val>
                                            <p:fltVal val="0"/>
                                          </p:val>
                                        </p:tav>
                                        <p:tav tm="100000">
                                          <p:val>
                                            <p:strVal val="#ppt_w"/>
                                          </p:val>
                                        </p:tav>
                                      </p:tavLst>
                                    </p:anim>
                                    <p:anim calcmode="lin" valueType="num">
                                      <p:cBhvr>
                                        <p:cTn id="147" dur="500" fill="hold"/>
                                        <p:tgtEl>
                                          <p:spTgt spid="42"/>
                                        </p:tgtEl>
                                        <p:attrNameLst>
                                          <p:attrName>ppt_h</p:attrName>
                                        </p:attrNameLst>
                                      </p:cBhvr>
                                      <p:tavLst>
                                        <p:tav tm="0">
                                          <p:val>
                                            <p:fltVal val="0"/>
                                          </p:val>
                                        </p:tav>
                                        <p:tav tm="100000">
                                          <p:val>
                                            <p:strVal val="#ppt_h"/>
                                          </p:val>
                                        </p:tav>
                                      </p:tavLst>
                                    </p:anim>
                                    <p:animEffect transition="in" filter="fade">
                                      <p:cBhvr>
                                        <p:cTn id="148" dur="500"/>
                                        <p:tgtEl>
                                          <p:spTgt spid="42"/>
                                        </p:tgtEl>
                                      </p:cBhvr>
                                    </p:animEffect>
                                  </p:childTnLst>
                                </p:cTn>
                              </p:par>
                              <p:par>
                                <p:cTn id="149" presetID="53" presetClass="entr" presetSubtype="0" fill="hold" grpId="0" nodeType="withEffect">
                                  <p:stCondLst>
                                    <p:cond delay="0"/>
                                  </p:stCondLst>
                                  <p:childTnLst>
                                    <p:set>
                                      <p:cBhvr>
                                        <p:cTn id="150" dur="1" fill="hold">
                                          <p:stCondLst>
                                            <p:cond delay="0"/>
                                          </p:stCondLst>
                                        </p:cTn>
                                        <p:tgtEl>
                                          <p:spTgt spid="43"/>
                                        </p:tgtEl>
                                        <p:attrNameLst>
                                          <p:attrName>style.visibility</p:attrName>
                                        </p:attrNameLst>
                                      </p:cBhvr>
                                      <p:to>
                                        <p:strVal val="visible"/>
                                      </p:to>
                                    </p:set>
                                    <p:anim calcmode="lin" valueType="num">
                                      <p:cBhvr>
                                        <p:cTn id="151" dur="500" fill="hold"/>
                                        <p:tgtEl>
                                          <p:spTgt spid="43"/>
                                        </p:tgtEl>
                                        <p:attrNameLst>
                                          <p:attrName>ppt_w</p:attrName>
                                        </p:attrNameLst>
                                      </p:cBhvr>
                                      <p:tavLst>
                                        <p:tav tm="0">
                                          <p:val>
                                            <p:fltVal val="0"/>
                                          </p:val>
                                        </p:tav>
                                        <p:tav tm="100000">
                                          <p:val>
                                            <p:strVal val="#ppt_w"/>
                                          </p:val>
                                        </p:tav>
                                      </p:tavLst>
                                    </p:anim>
                                    <p:anim calcmode="lin" valueType="num">
                                      <p:cBhvr>
                                        <p:cTn id="152" dur="500" fill="hold"/>
                                        <p:tgtEl>
                                          <p:spTgt spid="43"/>
                                        </p:tgtEl>
                                        <p:attrNameLst>
                                          <p:attrName>ppt_h</p:attrName>
                                        </p:attrNameLst>
                                      </p:cBhvr>
                                      <p:tavLst>
                                        <p:tav tm="0">
                                          <p:val>
                                            <p:fltVal val="0"/>
                                          </p:val>
                                        </p:tav>
                                        <p:tav tm="100000">
                                          <p:val>
                                            <p:strVal val="#ppt_h"/>
                                          </p:val>
                                        </p:tav>
                                      </p:tavLst>
                                    </p:anim>
                                    <p:animEffect transition="in" filter="fade">
                                      <p:cBhvr>
                                        <p:cTn id="153" dur="500"/>
                                        <p:tgtEl>
                                          <p:spTgt spid="43"/>
                                        </p:tgtEl>
                                      </p:cBhvr>
                                    </p:animEffect>
                                  </p:childTnLst>
                                </p:cTn>
                              </p:par>
                              <p:par>
                                <p:cTn id="154" presetID="53" presetClass="entr" presetSubtype="0" fill="hold" grpId="0" nodeType="withEffect">
                                  <p:stCondLst>
                                    <p:cond delay="0"/>
                                  </p:stCondLst>
                                  <p:childTnLst>
                                    <p:set>
                                      <p:cBhvr>
                                        <p:cTn id="155" dur="1" fill="hold">
                                          <p:stCondLst>
                                            <p:cond delay="0"/>
                                          </p:stCondLst>
                                        </p:cTn>
                                        <p:tgtEl>
                                          <p:spTgt spid="44"/>
                                        </p:tgtEl>
                                        <p:attrNameLst>
                                          <p:attrName>style.visibility</p:attrName>
                                        </p:attrNameLst>
                                      </p:cBhvr>
                                      <p:to>
                                        <p:strVal val="visible"/>
                                      </p:to>
                                    </p:set>
                                    <p:anim calcmode="lin" valueType="num">
                                      <p:cBhvr>
                                        <p:cTn id="156" dur="500" fill="hold"/>
                                        <p:tgtEl>
                                          <p:spTgt spid="44"/>
                                        </p:tgtEl>
                                        <p:attrNameLst>
                                          <p:attrName>ppt_w</p:attrName>
                                        </p:attrNameLst>
                                      </p:cBhvr>
                                      <p:tavLst>
                                        <p:tav tm="0">
                                          <p:val>
                                            <p:fltVal val="0"/>
                                          </p:val>
                                        </p:tav>
                                        <p:tav tm="100000">
                                          <p:val>
                                            <p:strVal val="#ppt_w"/>
                                          </p:val>
                                        </p:tav>
                                      </p:tavLst>
                                    </p:anim>
                                    <p:anim calcmode="lin" valueType="num">
                                      <p:cBhvr>
                                        <p:cTn id="157" dur="500" fill="hold"/>
                                        <p:tgtEl>
                                          <p:spTgt spid="44"/>
                                        </p:tgtEl>
                                        <p:attrNameLst>
                                          <p:attrName>ppt_h</p:attrName>
                                        </p:attrNameLst>
                                      </p:cBhvr>
                                      <p:tavLst>
                                        <p:tav tm="0">
                                          <p:val>
                                            <p:fltVal val="0"/>
                                          </p:val>
                                        </p:tav>
                                        <p:tav tm="100000">
                                          <p:val>
                                            <p:strVal val="#ppt_h"/>
                                          </p:val>
                                        </p:tav>
                                      </p:tavLst>
                                    </p:anim>
                                    <p:animEffect transition="in" filter="fade">
                                      <p:cBhvr>
                                        <p:cTn id="158" dur="500"/>
                                        <p:tgtEl>
                                          <p:spTgt spid="44"/>
                                        </p:tgtEl>
                                      </p:cBhvr>
                                    </p:animEffect>
                                  </p:childTnLst>
                                </p:cTn>
                              </p:par>
                            </p:childTnLst>
                          </p:cTn>
                        </p:par>
                        <p:par>
                          <p:cTn id="159" fill="hold">
                            <p:stCondLst>
                              <p:cond delay="10500"/>
                            </p:stCondLst>
                            <p:childTnLst>
                              <p:par>
                                <p:cTn id="160" presetID="53" presetClass="entr" presetSubtype="0" fill="hold" grpId="0" nodeType="afterEffect">
                                  <p:stCondLst>
                                    <p:cond delay="0"/>
                                  </p:stCondLst>
                                  <p:childTnLst>
                                    <p:set>
                                      <p:cBhvr>
                                        <p:cTn id="161" dur="1" fill="hold">
                                          <p:stCondLst>
                                            <p:cond delay="0"/>
                                          </p:stCondLst>
                                        </p:cTn>
                                        <p:tgtEl>
                                          <p:spTgt spid="45"/>
                                        </p:tgtEl>
                                        <p:attrNameLst>
                                          <p:attrName>style.visibility</p:attrName>
                                        </p:attrNameLst>
                                      </p:cBhvr>
                                      <p:to>
                                        <p:strVal val="visible"/>
                                      </p:to>
                                    </p:set>
                                    <p:anim calcmode="lin" valueType="num">
                                      <p:cBhvr>
                                        <p:cTn id="162" dur="500" fill="hold"/>
                                        <p:tgtEl>
                                          <p:spTgt spid="45"/>
                                        </p:tgtEl>
                                        <p:attrNameLst>
                                          <p:attrName>ppt_w</p:attrName>
                                        </p:attrNameLst>
                                      </p:cBhvr>
                                      <p:tavLst>
                                        <p:tav tm="0">
                                          <p:val>
                                            <p:fltVal val="0"/>
                                          </p:val>
                                        </p:tav>
                                        <p:tav tm="100000">
                                          <p:val>
                                            <p:strVal val="#ppt_w"/>
                                          </p:val>
                                        </p:tav>
                                      </p:tavLst>
                                    </p:anim>
                                    <p:anim calcmode="lin" valueType="num">
                                      <p:cBhvr>
                                        <p:cTn id="163" dur="500" fill="hold"/>
                                        <p:tgtEl>
                                          <p:spTgt spid="45"/>
                                        </p:tgtEl>
                                        <p:attrNameLst>
                                          <p:attrName>ppt_h</p:attrName>
                                        </p:attrNameLst>
                                      </p:cBhvr>
                                      <p:tavLst>
                                        <p:tav tm="0">
                                          <p:val>
                                            <p:fltVal val="0"/>
                                          </p:val>
                                        </p:tav>
                                        <p:tav tm="100000">
                                          <p:val>
                                            <p:strVal val="#ppt_h"/>
                                          </p:val>
                                        </p:tav>
                                      </p:tavLst>
                                    </p:anim>
                                    <p:animEffect transition="in" filter="fade">
                                      <p:cBhvr>
                                        <p:cTn id="164" dur="500"/>
                                        <p:tgtEl>
                                          <p:spTgt spid="45"/>
                                        </p:tgtEl>
                                      </p:cBhvr>
                                    </p:animEffect>
                                  </p:childTnLst>
                                </p:cTn>
                              </p:par>
                            </p:childTnLst>
                          </p:cTn>
                        </p:par>
                        <p:par>
                          <p:cTn id="165" fill="hold">
                            <p:stCondLst>
                              <p:cond delay="11000"/>
                            </p:stCondLst>
                            <p:childTnLst>
                              <p:par>
                                <p:cTn id="166" presetID="53" presetClass="entr" presetSubtype="0" fill="hold" grpId="0" nodeType="afterEffect">
                                  <p:stCondLst>
                                    <p:cond delay="0"/>
                                  </p:stCondLst>
                                  <p:childTnLst>
                                    <p:set>
                                      <p:cBhvr>
                                        <p:cTn id="167" dur="1" fill="hold">
                                          <p:stCondLst>
                                            <p:cond delay="0"/>
                                          </p:stCondLst>
                                        </p:cTn>
                                        <p:tgtEl>
                                          <p:spTgt spid="47"/>
                                        </p:tgtEl>
                                        <p:attrNameLst>
                                          <p:attrName>style.visibility</p:attrName>
                                        </p:attrNameLst>
                                      </p:cBhvr>
                                      <p:to>
                                        <p:strVal val="visible"/>
                                      </p:to>
                                    </p:set>
                                    <p:anim calcmode="lin" valueType="num">
                                      <p:cBhvr>
                                        <p:cTn id="168" dur="500" fill="hold"/>
                                        <p:tgtEl>
                                          <p:spTgt spid="47"/>
                                        </p:tgtEl>
                                        <p:attrNameLst>
                                          <p:attrName>ppt_w</p:attrName>
                                        </p:attrNameLst>
                                      </p:cBhvr>
                                      <p:tavLst>
                                        <p:tav tm="0">
                                          <p:val>
                                            <p:fltVal val="0"/>
                                          </p:val>
                                        </p:tav>
                                        <p:tav tm="100000">
                                          <p:val>
                                            <p:strVal val="#ppt_w"/>
                                          </p:val>
                                        </p:tav>
                                      </p:tavLst>
                                    </p:anim>
                                    <p:anim calcmode="lin" valueType="num">
                                      <p:cBhvr>
                                        <p:cTn id="169" dur="500" fill="hold"/>
                                        <p:tgtEl>
                                          <p:spTgt spid="47"/>
                                        </p:tgtEl>
                                        <p:attrNameLst>
                                          <p:attrName>ppt_h</p:attrName>
                                        </p:attrNameLst>
                                      </p:cBhvr>
                                      <p:tavLst>
                                        <p:tav tm="0">
                                          <p:val>
                                            <p:fltVal val="0"/>
                                          </p:val>
                                        </p:tav>
                                        <p:tav tm="100000">
                                          <p:val>
                                            <p:strVal val="#ppt_h"/>
                                          </p:val>
                                        </p:tav>
                                      </p:tavLst>
                                    </p:anim>
                                    <p:animEffect transition="in" filter="fade">
                                      <p:cBhvr>
                                        <p:cTn id="170" dur="500"/>
                                        <p:tgtEl>
                                          <p:spTgt spid="47"/>
                                        </p:tgtEl>
                                      </p:cBhvr>
                                    </p:animEffect>
                                  </p:childTnLst>
                                </p:cTn>
                              </p:par>
                            </p:childTnLst>
                          </p:cTn>
                        </p:par>
                        <p:par>
                          <p:cTn id="171" fill="hold">
                            <p:stCondLst>
                              <p:cond delay="11500"/>
                            </p:stCondLst>
                            <p:childTnLst>
                              <p:par>
                                <p:cTn id="172" presetID="22" presetClass="entr" presetSubtype="8" fill="hold" grpId="0" nodeType="afterEffect">
                                  <p:stCondLst>
                                    <p:cond delay="0"/>
                                  </p:stCondLst>
                                  <p:childTnLst>
                                    <p:set>
                                      <p:cBhvr>
                                        <p:cTn id="173" dur="1" fill="hold">
                                          <p:stCondLst>
                                            <p:cond delay="0"/>
                                          </p:stCondLst>
                                        </p:cTn>
                                        <p:tgtEl>
                                          <p:spTgt spid="54">
                                            <p:txEl>
                                              <p:pRg st="0" end="0"/>
                                            </p:txEl>
                                          </p:spTgt>
                                        </p:tgtEl>
                                        <p:attrNameLst>
                                          <p:attrName>style.visibility</p:attrName>
                                        </p:attrNameLst>
                                      </p:cBhvr>
                                      <p:to>
                                        <p:strVal val="visible"/>
                                      </p:to>
                                    </p:set>
                                    <p:animEffect transition="in" filter="wipe(left)">
                                      <p:cBhvr>
                                        <p:cTn id="174" dur="500"/>
                                        <p:tgtEl>
                                          <p:spTgt spid="54">
                                            <p:txEl>
                                              <p:pRg st="0" end="0"/>
                                            </p:txEl>
                                          </p:spTgt>
                                        </p:tgtEl>
                                      </p:cBhvr>
                                    </p:animEffect>
                                  </p:childTnLst>
                                </p:cTn>
                              </p:par>
                            </p:childTnLst>
                          </p:cTn>
                        </p:par>
                        <p:par>
                          <p:cTn id="175" fill="hold">
                            <p:stCondLst>
                              <p:cond delay="12000"/>
                            </p:stCondLst>
                            <p:childTnLst>
                              <p:par>
                                <p:cTn id="176" presetID="22" presetClass="entr" presetSubtype="8" fill="hold" grpId="0" nodeType="afterEffect">
                                  <p:stCondLst>
                                    <p:cond delay="0"/>
                                  </p:stCondLst>
                                  <p:childTnLst>
                                    <p:set>
                                      <p:cBhvr>
                                        <p:cTn id="177" dur="1" fill="hold">
                                          <p:stCondLst>
                                            <p:cond delay="0"/>
                                          </p:stCondLst>
                                        </p:cTn>
                                        <p:tgtEl>
                                          <p:spTgt spid="59">
                                            <p:txEl>
                                              <p:pRg st="0" end="0"/>
                                            </p:txEl>
                                          </p:spTgt>
                                        </p:tgtEl>
                                        <p:attrNameLst>
                                          <p:attrName>style.visibility</p:attrName>
                                        </p:attrNameLst>
                                      </p:cBhvr>
                                      <p:to>
                                        <p:strVal val="visible"/>
                                      </p:to>
                                    </p:set>
                                    <p:animEffect transition="in" filter="wipe(left)">
                                      <p:cBhvr>
                                        <p:cTn id="178" dur="500"/>
                                        <p:tgtEl>
                                          <p:spTgt spid="59">
                                            <p:txEl>
                                              <p:pRg st="0" end="0"/>
                                            </p:txEl>
                                          </p:spTgt>
                                        </p:tgtEl>
                                      </p:cBhvr>
                                    </p:animEffect>
                                  </p:childTnLst>
                                </p:cTn>
                              </p:par>
                            </p:childTnLst>
                          </p:cTn>
                        </p:par>
                        <p:par>
                          <p:cTn id="179" fill="hold">
                            <p:stCondLst>
                              <p:cond delay="12500"/>
                            </p:stCondLst>
                            <p:childTnLst>
                              <p:par>
                                <p:cTn id="180" presetID="22" presetClass="entr" presetSubtype="8" fill="hold" grpId="0" nodeType="afterEffect">
                                  <p:stCondLst>
                                    <p:cond delay="0"/>
                                  </p:stCondLst>
                                  <p:childTnLst>
                                    <p:set>
                                      <p:cBhvr>
                                        <p:cTn id="181" dur="1" fill="hold">
                                          <p:stCondLst>
                                            <p:cond delay="0"/>
                                          </p:stCondLst>
                                        </p:cTn>
                                        <p:tgtEl>
                                          <p:spTgt spid="56">
                                            <p:txEl>
                                              <p:pRg st="0" end="0"/>
                                            </p:txEl>
                                          </p:spTgt>
                                        </p:tgtEl>
                                        <p:attrNameLst>
                                          <p:attrName>style.visibility</p:attrName>
                                        </p:attrNameLst>
                                      </p:cBhvr>
                                      <p:to>
                                        <p:strVal val="visible"/>
                                      </p:to>
                                    </p:set>
                                    <p:animEffect transition="in" filter="wipe(left)">
                                      <p:cBhvr>
                                        <p:cTn id="182" dur="500"/>
                                        <p:tgtEl>
                                          <p:spTgt spid="56">
                                            <p:txEl>
                                              <p:pRg st="0" end="0"/>
                                            </p:txEl>
                                          </p:spTgt>
                                        </p:tgtEl>
                                      </p:cBhvr>
                                    </p:animEffect>
                                  </p:childTnLst>
                                </p:cTn>
                              </p:par>
                            </p:childTnLst>
                          </p:cTn>
                        </p:par>
                        <p:par>
                          <p:cTn id="183" fill="hold">
                            <p:stCondLst>
                              <p:cond delay="13000"/>
                            </p:stCondLst>
                            <p:childTnLst>
                              <p:par>
                                <p:cTn id="184" presetID="53" presetClass="entr" presetSubtype="0" fill="hold" grpId="0" nodeType="afterEffect">
                                  <p:stCondLst>
                                    <p:cond delay="0"/>
                                  </p:stCondLst>
                                  <p:childTnLst>
                                    <p:set>
                                      <p:cBhvr>
                                        <p:cTn id="185" dur="1" fill="hold">
                                          <p:stCondLst>
                                            <p:cond delay="0"/>
                                          </p:stCondLst>
                                        </p:cTn>
                                        <p:tgtEl>
                                          <p:spTgt spid="60"/>
                                        </p:tgtEl>
                                        <p:attrNameLst>
                                          <p:attrName>style.visibility</p:attrName>
                                        </p:attrNameLst>
                                      </p:cBhvr>
                                      <p:to>
                                        <p:strVal val="visible"/>
                                      </p:to>
                                    </p:set>
                                    <p:anim calcmode="lin" valueType="num">
                                      <p:cBhvr>
                                        <p:cTn id="186" dur="500" fill="hold"/>
                                        <p:tgtEl>
                                          <p:spTgt spid="60"/>
                                        </p:tgtEl>
                                        <p:attrNameLst>
                                          <p:attrName>ppt_w</p:attrName>
                                        </p:attrNameLst>
                                      </p:cBhvr>
                                      <p:tavLst>
                                        <p:tav tm="0">
                                          <p:val>
                                            <p:fltVal val="0"/>
                                          </p:val>
                                        </p:tav>
                                        <p:tav tm="100000">
                                          <p:val>
                                            <p:strVal val="#ppt_w"/>
                                          </p:val>
                                        </p:tav>
                                      </p:tavLst>
                                    </p:anim>
                                    <p:anim calcmode="lin" valueType="num">
                                      <p:cBhvr>
                                        <p:cTn id="187" dur="500" fill="hold"/>
                                        <p:tgtEl>
                                          <p:spTgt spid="60"/>
                                        </p:tgtEl>
                                        <p:attrNameLst>
                                          <p:attrName>ppt_h</p:attrName>
                                        </p:attrNameLst>
                                      </p:cBhvr>
                                      <p:tavLst>
                                        <p:tav tm="0">
                                          <p:val>
                                            <p:fltVal val="0"/>
                                          </p:val>
                                        </p:tav>
                                        <p:tav tm="100000">
                                          <p:val>
                                            <p:strVal val="#ppt_h"/>
                                          </p:val>
                                        </p:tav>
                                      </p:tavLst>
                                    </p:anim>
                                    <p:animEffect transition="in" filter="fade">
                                      <p:cBhvr>
                                        <p:cTn id="188" dur="500"/>
                                        <p:tgtEl>
                                          <p:spTgt spid="60"/>
                                        </p:tgtEl>
                                      </p:cBhvr>
                                    </p:animEffect>
                                  </p:childTnLst>
                                </p:cTn>
                              </p:par>
                              <p:par>
                                <p:cTn id="189" presetID="53" presetClass="entr" presetSubtype="0" fill="hold" grpId="0" nodeType="withEffect">
                                  <p:stCondLst>
                                    <p:cond delay="0"/>
                                  </p:stCondLst>
                                  <p:childTnLst>
                                    <p:set>
                                      <p:cBhvr>
                                        <p:cTn id="190" dur="1" fill="hold">
                                          <p:stCondLst>
                                            <p:cond delay="0"/>
                                          </p:stCondLst>
                                        </p:cTn>
                                        <p:tgtEl>
                                          <p:spTgt spid="61"/>
                                        </p:tgtEl>
                                        <p:attrNameLst>
                                          <p:attrName>style.visibility</p:attrName>
                                        </p:attrNameLst>
                                      </p:cBhvr>
                                      <p:to>
                                        <p:strVal val="visible"/>
                                      </p:to>
                                    </p:set>
                                    <p:anim calcmode="lin" valueType="num">
                                      <p:cBhvr>
                                        <p:cTn id="191" dur="500" fill="hold"/>
                                        <p:tgtEl>
                                          <p:spTgt spid="61"/>
                                        </p:tgtEl>
                                        <p:attrNameLst>
                                          <p:attrName>ppt_w</p:attrName>
                                        </p:attrNameLst>
                                      </p:cBhvr>
                                      <p:tavLst>
                                        <p:tav tm="0">
                                          <p:val>
                                            <p:fltVal val="0"/>
                                          </p:val>
                                        </p:tav>
                                        <p:tav tm="100000">
                                          <p:val>
                                            <p:strVal val="#ppt_w"/>
                                          </p:val>
                                        </p:tav>
                                      </p:tavLst>
                                    </p:anim>
                                    <p:anim calcmode="lin" valueType="num">
                                      <p:cBhvr>
                                        <p:cTn id="192" dur="500" fill="hold"/>
                                        <p:tgtEl>
                                          <p:spTgt spid="61"/>
                                        </p:tgtEl>
                                        <p:attrNameLst>
                                          <p:attrName>ppt_h</p:attrName>
                                        </p:attrNameLst>
                                      </p:cBhvr>
                                      <p:tavLst>
                                        <p:tav tm="0">
                                          <p:val>
                                            <p:fltVal val="0"/>
                                          </p:val>
                                        </p:tav>
                                        <p:tav tm="100000">
                                          <p:val>
                                            <p:strVal val="#ppt_h"/>
                                          </p:val>
                                        </p:tav>
                                      </p:tavLst>
                                    </p:anim>
                                    <p:animEffect transition="in" filter="fade">
                                      <p:cBhvr>
                                        <p:cTn id="193" dur="500"/>
                                        <p:tgtEl>
                                          <p:spTgt spid="61"/>
                                        </p:tgtEl>
                                      </p:cBhvr>
                                    </p:animEffect>
                                  </p:childTnLst>
                                </p:cTn>
                              </p:par>
                              <p:par>
                                <p:cTn id="194" presetID="53" presetClass="entr" presetSubtype="0" fill="hold" grpId="0" nodeType="withEffect">
                                  <p:stCondLst>
                                    <p:cond delay="0"/>
                                  </p:stCondLst>
                                  <p:childTnLst>
                                    <p:set>
                                      <p:cBhvr>
                                        <p:cTn id="195" dur="1" fill="hold">
                                          <p:stCondLst>
                                            <p:cond delay="0"/>
                                          </p:stCondLst>
                                        </p:cTn>
                                        <p:tgtEl>
                                          <p:spTgt spid="62"/>
                                        </p:tgtEl>
                                        <p:attrNameLst>
                                          <p:attrName>style.visibility</p:attrName>
                                        </p:attrNameLst>
                                      </p:cBhvr>
                                      <p:to>
                                        <p:strVal val="visible"/>
                                      </p:to>
                                    </p:set>
                                    <p:anim calcmode="lin" valueType="num">
                                      <p:cBhvr>
                                        <p:cTn id="196" dur="500" fill="hold"/>
                                        <p:tgtEl>
                                          <p:spTgt spid="62"/>
                                        </p:tgtEl>
                                        <p:attrNameLst>
                                          <p:attrName>ppt_w</p:attrName>
                                        </p:attrNameLst>
                                      </p:cBhvr>
                                      <p:tavLst>
                                        <p:tav tm="0">
                                          <p:val>
                                            <p:fltVal val="0"/>
                                          </p:val>
                                        </p:tav>
                                        <p:tav tm="100000">
                                          <p:val>
                                            <p:strVal val="#ppt_w"/>
                                          </p:val>
                                        </p:tav>
                                      </p:tavLst>
                                    </p:anim>
                                    <p:anim calcmode="lin" valueType="num">
                                      <p:cBhvr>
                                        <p:cTn id="197" dur="500" fill="hold"/>
                                        <p:tgtEl>
                                          <p:spTgt spid="62"/>
                                        </p:tgtEl>
                                        <p:attrNameLst>
                                          <p:attrName>ppt_h</p:attrName>
                                        </p:attrNameLst>
                                      </p:cBhvr>
                                      <p:tavLst>
                                        <p:tav tm="0">
                                          <p:val>
                                            <p:fltVal val="0"/>
                                          </p:val>
                                        </p:tav>
                                        <p:tav tm="100000">
                                          <p:val>
                                            <p:strVal val="#ppt_h"/>
                                          </p:val>
                                        </p:tav>
                                      </p:tavLst>
                                    </p:anim>
                                    <p:animEffect transition="in" filter="fade">
                                      <p:cBhvr>
                                        <p:cTn id="198" dur="500"/>
                                        <p:tgtEl>
                                          <p:spTgt spid="62"/>
                                        </p:tgtEl>
                                      </p:cBhvr>
                                    </p:animEffect>
                                  </p:childTnLst>
                                </p:cTn>
                              </p:par>
                              <p:par>
                                <p:cTn id="199" presetID="53" presetClass="entr" presetSubtype="0" fill="hold" grpId="0" nodeType="withEffect">
                                  <p:stCondLst>
                                    <p:cond delay="0"/>
                                  </p:stCondLst>
                                  <p:childTnLst>
                                    <p:set>
                                      <p:cBhvr>
                                        <p:cTn id="200" dur="1" fill="hold">
                                          <p:stCondLst>
                                            <p:cond delay="0"/>
                                          </p:stCondLst>
                                        </p:cTn>
                                        <p:tgtEl>
                                          <p:spTgt spid="63"/>
                                        </p:tgtEl>
                                        <p:attrNameLst>
                                          <p:attrName>style.visibility</p:attrName>
                                        </p:attrNameLst>
                                      </p:cBhvr>
                                      <p:to>
                                        <p:strVal val="visible"/>
                                      </p:to>
                                    </p:set>
                                    <p:anim calcmode="lin" valueType="num">
                                      <p:cBhvr>
                                        <p:cTn id="201" dur="500" fill="hold"/>
                                        <p:tgtEl>
                                          <p:spTgt spid="63"/>
                                        </p:tgtEl>
                                        <p:attrNameLst>
                                          <p:attrName>ppt_w</p:attrName>
                                        </p:attrNameLst>
                                      </p:cBhvr>
                                      <p:tavLst>
                                        <p:tav tm="0">
                                          <p:val>
                                            <p:fltVal val="0"/>
                                          </p:val>
                                        </p:tav>
                                        <p:tav tm="100000">
                                          <p:val>
                                            <p:strVal val="#ppt_w"/>
                                          </p:val>
                                        </p:tav>
                                      </p:tavLst>
                                    </p:anim>
                                    <p:anim calcmode="lin" valueType="num">
                                      <p:cBhvr>
                                        <p:cTn id="202" dur="500" fill="hold"/>
                                        <p:tgtEl>
                                          <p:spTgt spid="63"/>
                                        </p:tgtEl>
                                        <p:attrNameLst>
                                          <p:attrName>ppt_h</p:attrName>
                                        </p:attrNameLst>
                                      </p:cBhvr>
                                      <p:tavLst>
                                        <p:tav tm="0">
                                          <p:val>
                                            <p:fltVal val="0"/>
                                          </p:val>
                                        </p:tav>
                                        <p:tav tm="100000">
                                          <p:val>
                                            <p:strVal val="#ppt_h"/>
                                          </p:val>
                                        </p:tav>
                                      </p:tavLst>
                                    </p:anim>
                                    <p:animEffect transition="in" filter="fade">
                                      <p:cBhvr>
                                        <p:cTn id="20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0" grpId="0" animBg="1"/>
      <p:bldP spid="23" grpId="0" build="p">
        <p:tmplLst>
          <p:tmpl lvl="1">
            <p:tnLst>
              <p:par>
                <p:cTn presetID="22" presetClass="entr" presetSubtype="2"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build="p">
        <p:tmplLst>
          <p:tmpl lvl="1">
            <p:tnLst>
              <p:par>
                <p:cTn presetID="22" presetClass="entr" presetSubtype="2"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right)">
                      <p:cBhvr>
                        <p:cTn dur="500"/>
                        <p:tgtEl>
                          <p:spTgt spid="24"/>
                        </p:tgtEl>
                      </p:cBhvr>
                    </p:animEffect>
                  </p:childTnLst>
                </p:cTn>
              </p:par>
            </p:tnLst>
          </p:tmpl>
        </p:tmplLst>
      </p:bldP>
      <p:bldP spid="25" grpId="0" build="p">
        <p:tmplLst>
          <p:tmpl lvl="1">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animBg="1"/>
      <p:bldP spid="28" grpId="0" animBg="1"/>
      <p:bldP spid="31" grpId="0" animBg="1"/>
      <p:bldP spid="32" grpId="0" animBg="1"/>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6" grpId="0" animBg="1"/>
      <p:bldP spid="48" grpId="0" animBg="1"/>
      <p:bldP spid="49" grpId="0" animBg="1"/>
      <p:bldP spid="52" grpId="0" animBg="1"/>
      <p:bldP spid="29" grpId="0" animBg="1"/>
      <p:bldP spid="33" grpId="0" animBg="1"/>
      <p:bldP spid="36" grpId="0" build="p">
        <p:tmplLst>
          <p:tmpl lvl="1">
            <p:tnLst>
              <p:par>
                <p:cTn presetID="22" presetClass="entr" presetSubtype="2"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right)">
                      <p:cBhvr>
                        <p:cTn dur="500"/>
                        <p:tgtEl>
                          <p:spTgt spid="36"/>
                        </p:tgtEl>
                      </p:cBhvr>
                    </p:animEffect>
                  </p:childTnLst>
                </p:cTn>
              </p:par>
            </p:tnLst>
          </p:tmpl>
        </p:tmplLst>
      </p:bldP>
      <p:bldP spid="38" grpId="0" build="p">
        <p:tmplLst>
          <p:tmpl lvl="1">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1" grpId="0" animBg="1"/>
      <p:bldP spid="42" grpId="0" animBg="1"/>
      <p:bldP spid="43" grpId="0" animBg="1"/>
      <p:bldP spid="44" grpId="0" animBg="1"/>
      <p:bldP spid="45" grpId="0" animBg="1"/>
      <p:bldP spid="47" grpId="0" animBg="1"/>
      <p:bldP spid="54" grpId="0" build="p">
        <p:tmplLst>
          <p:tmpl lvl="1">
            <p:tnLst>
              <p:par>
                <p:cTn presetID="22" presetClass="entr" presetSubtype="8"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left)">
                      <p:cBhvr>
                        <p:cTn dur="500"/>
                        <p:tgtEl>
                          <p:spTgt spid="54"/>
                        </p:tgtEl>
                      </p:cBhvr>
                    </p:animEffect>
                  </p:childTnLst>
                </p:cTn>
              </p:par>
            </p:tnLst>
          </p:tmpl>
        </p:tmplLst>
      </p:bldP>
      <p:bldP spid="56" grpId="0" build="p">
        <p:tmplLst>
          <p:tmpl lvl="1">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animBg="1"/>
      <p:bldP spid="61" grpId="0" animBg="1"/>
      <p:bldP spid="62" grpId="0" animBg="1"/>
      <p:bldP spid="63"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8_Pic05">
    <p:spTree>
      <p:nvGrpSpPr>
        <p:cNvPr id="1" name=""/>
        <p:cNvGrpSpPr/>
        <p:nvPr/>
      </p:nvGrpSpPr>
      <p:grpSpPr>
        <a:xfrm>
          <a:off x="0" y="0"/>
          <a:ext cx="0" cy="0"/>
          <a:chOff x="0" y="0"/>
          <a:chExt cx="0" cy="0"/>
        </a:xfrm>
      </p:grpSpPr>
      <p:sp>
        <p:nvSpPr>
          <p:cNvPr id="22" name="Oval 21"/>
          <p:cNvSpPr/>
          <p:nvPr userDrawn="1"/>
        </p:nvSpPr>
        <p:spPr>
          <a:xfrm>
            <a:off x="1389405" y="1893079"/>
            <a:ext cx="1428864" cy="142866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0" name="Picture Placeholder 7"/>
          <p:cNvSpPr>
            <a:spLocks noGrp="1"/>
          </p:cNvSpPr>
          <p:nvPr>
            <p:ph type="pic" sz="quarter" idx="29" hasCustomPrompt="1"/>
          </p:nvPr>
        </p:nvSpPr>
        <p:spPr>
          <a:xfrm>
            <a:off x="1454883" y="1958547"/>
            <a:ext cx="1297909" cy="1297725"/>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sp>
        <p:nvSpPr>
          <p:cNvPr id="23" name="Text Placeholder 3"/>
          <p:cNvSpPr>
            <a:spLocks noGrp="1"/>
          </p:cNvSpPr>
          <p:nvPr>
            <p:ph type="body" sz="half" idx="16" hasCustomPrompt="1"/>
          </p:nvPr>
        </p:nvSpPr>
        <p:spPr>
          <a:xfrm>
            <a:off x="1064637" y="3484310"/>
            <a:ext cx="2078401" cy="242009"/>
          </a:xfrm>
          <a:prstGeom prst="rect">
            <a:avLst/>
          </a:prstGeom>
        </p:spPr>
        <p:txBody>
          <a:bodyPr wrap="square" lIns="0" tIns="0" rIns="0" bIns="0" anchor="ctr">
            <a:normAutofit/>
          </a:bodyPr>
          <a:lstStyle>
            <a:lvl1pPr marL="0" indent="0" algn="ctr">
              <a:buNone/>
              <a:defRPr sz="149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25" name="Text Placeholder 3"/>
          <p:cNvSpPr>
            <a:spLocks noGrp="1"/>
          </p:cNvSpPr>
          <p:nvPr>
            <p:ph type="body" sz="half" idx="30" hasCustomPrompt="1"/>
          </p:nvPr>
        </p:nvSpPr>
        <p:spPr>
          <a:xfrm>
            <a:off x="1064637" y="3770787"/>
            <a:ext cx="2078401" cy="242009"/>
          </a:xfrm>
          <a:prstGeom prst="rect">
            <a:avLst/>
          </a:prstGeom>
        </p:spPr>
        <p:txBody>
          <a:bodyPr wrap="square" lIns="0" tIns="0" rIns="0" bIns="0" anchor="ctr">
            <a:normAutofit/>
          </a:bodyPr>
          <a:lstStyle>
            <a:lvl1pPr marL="0" indent="0" algn="ctr">
              <a:buNone/>
              <a:defRPr sz="1360"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cxnSp>
        <p:nvCxnSpPr>
          <p:cNvPr id="55" name="Straight Connector 54"/>
          <p:cNvCxnSpPr/>
          <p:nvPr userDrawn="1"/>
        </p:nvCxnSpPr>
        <p:spPr>
          <a:xfrm rot="10800000">
            <a:off x="5975407" y="1500023"/>
            <a:ext cx="3263" cy="21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rot="10800000">
            <a:off x="10028387" y="1503268"/>
            <a:ext cx="3334" cy="210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62"/>
          <p:cNvGrpSpPr/>
          <p:nvPr userDrawn="1"/>
        </p:nvGrpSpPr>
        <p:grpSpPr>
          <a:xfrm>
            <a:off x="5978576" y="1260395"/>
            <a:ext cx="479324" cy="479256"/>
            <a:chOff x="4305300" y="1123950"/>
            <a:chExt cx="533400" cy="533400"/>
          </a:xfrm>
        </p:grpSpPr>
        <p:sp>
          <p:nvSpPr>
            <p:cNvPr id="5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8" name="Oval 57"/>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
        <p:nvSpPr>
          <p:cNvPr id="64" name="Rounded Rectangle 63"/>
          <p:cNvSpPr/>
          <p:nvPr userDrawn="1"/>
        </p:nvSpPr>
        <p:spPr>
          <a:xfrm>
            <a:off x="1022811" y="1772690"/>
            <a:ext cx="2162053" cy="2333355"/>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65" name="Oval 64"/>
          <p:cNvSpPr/>
          <p:nvPr userDrawn="1"/>
        </p:nvSpPr>
        <p:spPr>
          <a:xfrm>
            <a:off x="4093710" y="1893079"/>
            <a:ext cx="1428864" cy="142866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66" name="Picture Placeholder 7"/>
          <p:cNvSpPr>
            <a:spLocks noGrp="1"/>
          </p:cNvSpPr>
          <p:nvPr>
            <p:ph type="pic" sz="quarter" idx="31" hasCustomPrompt="1"/>
          </p:nvPr>
        </p:nvSpPr>
        <p:spPr>
          <a:xfrm>
            <a:off x="4159187" y="1958547"/>
            <a:ext cx="1297909" cy="1297725"/>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sp>
        <p:nvSpPr>
          <p:cNvPr id="67" name="Text Placeholder 3"/>
          <p:cNvSpPr>
            <a:spLocks noGrp="1"/>
          </p:cNvSpPr>
          <p:nvPr>
            <p:ph type="body" sz="half" idx="32" hasCustomPrompt="1"/>
          </p:nvPr>
        </p:nvSpPr>
        <p:spPr>
          <a:xfrm>
            <a:off x="3768941" y="3484310"/>
            <a:ext cx="2078401" cy="242009"/>
          </a:xfrm>
          <a:prstGeom prst="rect">
            <a:avLst/>
          </a:prstGeom>
        </p:spPr>
        <p:txBody>
          <a:bodyPr wrap="square" lIns="0" tIns="0" rIns="0" bIns="0" anchor="ctr">
            <a:normAutofit/>
          </a:bodyPr>
          <a:lstStyle>
            <a:lvl1pPr marL="0" indent="0" algn="ctr">
              <a:buNone/>
              <a:defRPr sz="149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8" name="Text Placeholder 3"/>
          <p:cNvSpPr>
            <a:spLocks noGrp="1"/>
          </p:cNvSpPr>
          <p:nvPr>
            <p:ph type="body" sz="half" idx="33" hasCustomPrompt="1"/>
          </p:nvPr>
        </p:nvSpPr>
        <p:spPr>
          <a:xfrm>
            <a:off x="3768941" y="3770787"/>
            <a:ext cx="2078401" cy="242009"/>
          </a:xfrm>
          <a:prstGeom prst="rect">
            <a:avLst/>
          </a:prstGeom>
        </p:spPr>
        <p:txBody>
          <a:bodyPr wrap="square" lIns="0" tIns="0" rIns="0" bIns="0" anchor="ctr">
            <a:normAutofit/>
          </a:bodyPr>
          <a:lstStyle>
            <a:lvl1pPr marL="0" indent="0" algn="ctr">
              <a:buNone/>
              <a:defRPr sz="1360"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9" name="Rounded Rectangle 68"/>
          <p:cNvSpPr/>
          <p:nvPr userDrawn="1"/>
        </p:nvSpPr>
        <p:spPr>
          <a:xfrm>
            <a:off x="3727115" y="1772690"/>
            <a:ext cx="2162053" cy="2333355"/>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0" name="Oval 69"/>
          <p:cNvSpPr/>
          <p:nvPr userDrawn="1"/>
        </p:nvSpPr>
        <p:spPr>
          <a:xfrm>
            <a:off x="6860412" y="1893079"/>
            <a:ext cx="1428864" cy="142866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1" name="Picture Placeholder 7"/>
          <p:cNvSpPr>
            <a:spLocks noGrp="1"/>
          </p:cNvSpPr>
          <p:nvPr>
            <p:ph type="pic" sz="quarter" idx="34" hasCustomPrompt="1"/>
          </p:nvPr>
        </p:nvSpPr>
        <p:spPr>
          <a:xfrm>
            <a:off x="6925890" y="1958547"/>
            <a:ext cx="1297909" cy="1297725"/>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sp>
        <p:nvSpPr>
          <p:cNvPr id="72" name="Text Placeholder 3"/>
          <p:cNvSpPr>
            <a:spLocks noGrp="1"/>
          </p:cNvSpPr>
          <p:nvPr>
            <p:ph type="body" sz="half" idx="35" hasCustomPrompt="1"/>
          </p:nvPr>
        </p:nvSpPr>
        <p:spPr>
          <a:xfrm>
            <a:off x="6535644" y="3484310"/>
            <a:ext cx="2078401" cy="242009"/>
          </a:xfrm>
          <a:prstGeom prst="rect">
            <a:avLst/>
          </a:prstGeom>
        </p:spPr>
        <p:txBody>
          <a:bodyPr wrap="square" lIns="0" tIns="0" rIns="0" bIns="0" anchor="ctr">
            <a:normAutofit/>
          </a:bodyPr>
          <a:lstStyle>
            <a:lvl1pPr marL="0" indent="0" algn="ctr">
              <a:buNone/>
              <a:defRPr sz="149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3" name="Text Placeholder 3"/>
          <p:cNvSpPr>
            <a:spLocks noGrp="1"/>
          </p:cNvSpPr>
          <p:nvPr>
            <p:ph type="body" sz="half" idx="36" hasCustomPrompt="1"/>
          </p:nvPr>
        </p:nvSpPr>
        <p:spPr>
          <a:xfrm>
            <a:off x="6535644" y="3770787"/>
            <a:ext cx="2078401" cy="242009"/>
          </a:xfrm>
          <a:prstGeom prst="rect">
            <a:avLst/>
          </a:prstGeom>
        </p:spPr>
        <p:txBody>
          <a:bodyPr wrap="square" lIns="0" tIns="0" rIns="0" bIns="0" anchor="ctr">
            <a:normAutofit/>
          </a:bodyPr>
          <a:lstStyle>
            <a:lvl1pPr marL="0" indent="0" algn="ctr">
              <a:buNone/>
              <a:defRPr sz="1360"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4" name="Rounded Rectangle 73"/>
          <p:cNvSpPr/>
          <p:nvPr userDrawn="1"/>
        </p:nvSpPr>
        <p:spPr>
          <a:xfrm>
            <a:off x="6493818" y="1772690"/>
            <a:ext cx="2162053" cy="2333355"/>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5" name="Oval 74"/>
          <p:cNvSpPr/>
          <p:nvPr userDrawn="1"/>
        </p:nvSpPr>
        <p:spPr>
          <a:xfrm>
            <a:off x="9613527" y="1893079"/>
            <a:ext cx="1428864" cy="142866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6" name="Picture Placeholder 7"/>
          <p:cNvSpPr>
            <a:spLocks noGrp="1"/>
          </p:cNvSpPr>
          <p:nvPr>
            <p:ph type="pic" sz="quarter" idx="37" hasCustomPrompt="1"/>
          </p:nvPr>
        </p:nvSpPr>
        <p:spPr>
          <a:xfrm>
            <a:off x="9679005" y="1958547"/>
            <a:ext cx="1297909" cy="1297725"/>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sp>
        <p:nvSpPr>
          <p:cNvPr id="77" name="Text Placeholder 3"/>
          <p:cNvSpPr>
            <a:spLocks noGrp="1"/>
          </p:cNvSpPr>
          <p:nvPr>
            <p:ph type="body" sz="half" idx="38" hasCustomPrompt="1"/>
          </p:nvPr>
        </p:nvSpPr>
        <p:spPr>
          <a:xfrm>
            <a:off x="9288759" y="3484310"/>
            <a:ext cx="2078401" cy="242009"/>
          </a:xfrm>
          <a:prstGeom prst="rect">
            <a:avLst/>
          </a:prstGeom>
        </p:spPr>
        <p:txBody>
          <a:bodyPr wrap="square" lIns="0" tIns="0" rIns="0" bIns="0" anchor="ctr">
            <a:normAutofit/>
          </a:bodyPr>
          <a:lstStyle>
            <a:lvl1pPr marL="0" indent="0" algn="ctr">
              <a:buNone/>
              <a:defRPr sz="149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8" name="Text Placeholder 3"/>
          <p:cNvSpPr>
            <a:spLocks noGrp="1"/>
          </p:cNvSpPr>
          <p:nvPr>
            <p:ph type="body" sz="half" idx="39" hasCustomPrompt="1"/>
          </p:nvPr>
        </p:nvSpPr>
        <p:spPr>
          <a:xfrm>
            <a:off x="9288759" y="3770787"/>
            <a:ext cx="2078401" cy="242009"/>
          </a:xfrm>
          <a:prstGeom prst="rect">
            <a:avLst/>
          </a:prstGeom>
        </p:spPr>
        <p:txBody>
          <a:bodyPr wrap="square" lIns="0" tIns="0" rIns="0" bIns="0" anchor="ctr">
            <a:normAutofit/>
          </a:bodyPr>
          <a:lstStyle>
            <a:lvl1pPr marL="0" indent="0" algn="ctr">
              <a:buNone/>
              <a:defRPr sz="1360"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9" name="Rounded Rectangle 78"/>
          <p:cNvSpPr/>
          <p:nvPr userDrawn="1"/>
        </p:nvSpPr>
        <p:spPr>
          <a:xfrm>
            <a:off x="9246933" y="1772690"/>
            <a:ext cx="2162053" cy="2333355"/>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82" name="Oval 81"/>
          <p:cNvSpPr/>
          <p:nvPr userDrawn="1"/>
        </p:nvSpPr>
        <p:spPr>
          <a:xfrm>
            <a:off x="1389405" y="4317103"/>
            <a:ext cx="1428864" cy="142866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83" name="Picture Placeholder 7"/>
          <p:cNvSpPr>
            <a:spLocks noGrp="1"/>
          </p:cNvSpPr>
          <p:nvPr>
            <p:ph type="pic" sz="quarter" idx="40" hasCustomPrompt="1"/>
          </p:nvPr>
        </p:nvSpPr>
        <p:spPr>
          <a:xfrm>
            <a:off x="1454883" y="4382572"/>
            <a:ext cx="1297909" cy="1297725"/>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sp>
        <p:nvSpPr>
          <p:cNvPr id="84" name="Text Placeholder 3"/>
          <p:cNvSpPr>
            <a:spLocks noGrp="1"/>
          </p:cNvSpPr>
          <p:nvPr>
            <p:ph type="body" sz="half" idx="41" hasCustomPrompt="1"/>
          </p:nvPr>
        </p:nvSpPr>
        <p:spPr>
          <a:xfrm>
            <a:off x="1064637" y="5908335"/>
            <a:ext cx="2078401" cy="242009"/>
          </a:xfrm>
          <a:prstGeom prst="rect">
            <a:avLst/>
          </a:prstGeom>
        </p:spPr>
        <p:txBody>
          <a:bodyPr wrap="square" lIns="0" tIns="0" rIns="0" bIns="0" anchor="ctr">
            <a:normAutofit/>
          </a:bodyPr>
          <a:lstStyle>
            <a:lvl1pPr marL="0" indent="0" algn="ctr">
              <a:buNone/>
              <a:defRPr sz="149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85" name="Text Placeholder 3"/>
          <p:cNvSpPr>
            <a:spLocks noGrp="1"/>
          </p:cNvSpPr>
          <p:nvPr>
            <p:ph type="body" sz="half" idx="42" hasCustomPrompt="1"/>
          </p:nvPr>
        </p:nvSpPr>
        <p:spPr>
          <a:xfrm>
            <a:off x="1064637" y="6194812"/>
            <a:ext cx="2078401" cy="242009"/>
          </a:xfrm>
          <a:prstGeom prst="rect">
            <a:avLst/>
          </a:prstGeom>
        </p:spPr>
        <p:txBody>
          <a:bodyPr wrap="square" lIns="0" tIns="0" rIns="0" bIns="0" anchor="ctr">
            <a:normAutofit/>
          </a:bodyPr>
          <a:lstStyle>
            <a:lvl1pPr marL="0" indent="0" algn="ctr">
              <a:buNone/>
              <a:defRPr sz="1360"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86" name="Rounded Rectangle 85"/>
          <p:cNvSpPr/>
          <p:nvPr userDrawn="1"/>
        </p:nvSpPr>
        <p:spPr>
          <a:xfrm>
            <a:off x="1022811" y="4196715"/>
            <a:ext cx="2162053" cy="2333355"/>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87" name="Oval 86"/>
          <p:cNvSpPr/>
          <p:nvPr userDrawn="1"/>
        </p:nvSpPr>
        <p:spPr>
          <a:xfrm>
            <a:off x="4093710" y="4317103"/>
            <a:ext cx="1428864" cy="142866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88" name="Picture Placeholder 7"/>
          <p:cNvSpPr>
            <a:spLocks noGrp="1"/>
          </p:cNvSpPr>
          <p:nvPr>
            <p:ph type="pic" sz="quarter" idx="43" hasCustomPrompt="1"/>
          </p:nvPr>
        </p:nvSpPr>
        <p:spPr>
          <a:xfrm>
            <a:off x="4159187" y="4382572"/>
            <a:ext cx="1297909" cy="1297725"/>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sp>
        <p:nvSpPr>
          <p:cNvPr id="89" name="Text Placeholder 3"/>
          <p:cNvSpPr>
            <a:spLocks noGrp="1"/>
          </p:cNvSpPr>
          <p:nvPr>
            <p:ph type="body" sz="half" idx="44" hasCustomPrompt="1"/>
          </p:nvPr>
        </p:nvSpPr>
        <p:spPr>
          <a:xfrm>
            <a:off x="3768941" y="5908335"/>
            <a:ext cx="2078401" cy="242009"/>
          </a:xfrm>
          <a:prstGeom prst="rect">
            <a:avLst/>
          </a:prstGeom>
        </p:spPr>
        <p:txBody>
          <a:bodyPr wrap="square" lIns="0" tIns="0" rIns="0" bIns="0" anchor="ctr">
            <a:normAutofit/>
          </a:bodyPr>
          <a:lstStyle>
            <a:lvl1pPr marL="0" indent="0" algn="ctr">
              <a:buNone/>
              <a:defRPr sz="149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0" name="Text Placeholder 3"/>
          <p:cNvSpPr>
            <a:spLocks noGrp="1"/>
          </p:cNvSpPr>
          <p:nvPr>
            <p:ph type="body" sz="half" idx="45" hasCustomPrompt="1"/>
          </p:nvPr>
        </p:nvSpPr>
        <p:spPr>
          <a:xfrm>
            <a:off x="3768941" y="6194812"/>
            <a:ext cx="2078401" cy="242009"/>
          </a:xfrm>
          <a:prstGeom prst="rect">
            <a:avLst/>
          </a:prstGeom>
        </p:spPr>
        <p:txBody>
          <a:bodyPr wrap="square" lIns="0" tIns="0" rIns="0" bIns="0" anchor="ctr">
            <a:normAutofit/>
          </a:bodyPr>
          <a:lstStyle>
            <a:lvl1pPr marL="0" indent="0" algn="ctr">
              <a:buNone/>
              <a:defRPr sz="1360"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1" name="Rounded Rectangle 90"/>
          <p:cNvSpPr/>
          <p:nvPr userDrawn="1"/>
        </p:nvSpPr>
        <p:spPr>
          <a:xfrm>
            <a:off x="3727115" y="4196715"/>
            <a:ext cx="2162053" cy="2333355"/>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2" name="Oval 91"/>
          <p:cNvSpPr/>
          <p:nvPr userDrawn="1"/>
        </p:nvSpPr>
        <p:spPr>
          <a:xfrm>
            <a:off x="6860412" y="4317103"/>
            <a:ext cx="1428864" cy="142866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3" name="Picture Placeholder 7"/>
          <p:cNvSpPr>
            <a:spLocks noGrp="1"/>
          </p:cNvSpPr>
          <p:nvPr>
            <p:ph type="pic" sz="quarter" idx="46" hasCustomPrompt="1"/>
          </p:nvPr>
        </p:nvSpPr>
        <p:spPr>
          <a:xfrm>
            <a:off x="6925890" y="4382572"/>
            <a:ext cx="1297909" cy="1297725"/>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sp>
        <p:nvSpPr>
          <p:cNvPr id="94" name="Text Placeholder 3"/>
          <p:cNvSpPr>
            <a:spLocks noGrp="1"/>
          </p:cNvSpPr>
          <p:nvPr>
            <p:ph type="body" sz="half" idx="47" hasCustomPrompt="1"/>
          </p:nvPr>
        </p:nvSpPr>
        <p:spPr>
          <a:xfrm>
            <a:off x="6535644" y="5908335"/>
            <a:ext cx="2078401" cy="242009"/>
          </a:xfrm>
          <a:prstGeom prst="rect">
            <a:avLst/>
          </a:prstGeom>
        </p:spPr>
        <p:txBody>
          <a:bodyPr wrap="square" lIns="0" tIns="0" rIns="0" bIns="0" anchor="ctr">
            <a:normAutofit/>
          </a:bodyPr>
          <a:lstStyle>
            <a:lvl1pPr marL="0" indent="0" algn="ctr">
              <a:buNone/>
              <a:defRPr sz="149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5" name="Text Placeholder 3"/>
          <p:cNvSpPr>
            <a:spLocks noGrp="1"/>
          </p:cNvSpPr>
          <p:nvPr>
            <p:ph type="body" sz="half" idx="48" hasCustomPrompt="1"/>
          </p:nvPr>
        </p:nvSpPr>
        <p:spPr>
          <a:xfrm>
            <a:off x="6535644" y="6194812"/>
            <a:ext cx="2078401" cy="242009"/>
          </a:xfrm>
          <a:prstGeom prst="rect">
            <a:avLst/>
          </a:prstGeom>
        </p:spPr>
        <p:txBody>
          <a:bodyPr wrap="square" lIns="0" tIns="0" rIns="0" bIns="0" anchor="ctr">
            <a:normAutofit/>
          </a:bodyPr>
          <a:lstStyle>
            <a:lvl1pPr marL="0" indent="0" algn="ctr">
              <a:buNone/>
              <a:defRPr sz="1360"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6" name="Rounded Rectangle 95"/>
          <p:cNvSpPr/>
          <p:nvPr userDrawn="1"/>
        </p:nvSpPr>
        <p:spPr>
          <a:xfrm>
            <a:off x="6493818" y="4196715"/>
            <a:ext cx="2162053" cy="2333355"/>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7" name="Oval 96"/>
          <p:cNvSpPr/>
          <p:nvPr userDrawn="1"/>
        </p:nvSpPr>
        <p:spPr>
          <a:xfrm>
            <a:off x="9613527" y="4317103"/>
            <a:ext cx="1428864" cy="142866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8" name="Picture Placeholder 7"/>
          <p:cNvSpPr>
            <a:spLocks noGrp="1"/>
          </p:cNvSpPr>
          <p:nvPr>
            <p:ph type="pic" sz="quarter" idx="49" hasCustomPrompt="1"/>
          </p:nvPr>
        </p:nvSpPr>
        <p:spPr>
          <a:xfrm>
            <a:off x="9679005" y="4382572"/>
            <a:ext cx="1297909" cy="1297725"/>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sp>
        <p:nvSpPr>
          <p:cNvPr id="99" name="Text Placeholder 3"/>
          <p:cNvSpPr>
            <a:spLocks noGrp="1"/>
          </p:cNvSpPr>
          <p:nvPr>
            <p:ph type="body" sz="half" idx="50" hasCustomPrompt="1"/>
          </p:nvPr>
        </p:nvSpPr>
        <p:spPr>
          <a:xfrm>
            <a:off x="9288759" y="5908335"/>
            <a:ext cx="2078401" cy="242009"/>
          </a:xfrm>
          <a:prstGeom prst="rect">
            <a:avLst/>
          </a:prstGeom>
        </p:spPr>
        <p:txBody>
          <a:bodyPr wrap="square" lIns="0" tIns="0" rIns="0" bIns="0" anchor="ctr">
            <a:normAutofit/>
          </a:bodyPr>
          <a:lstStyle>
            <a:lvl1pPr marL="0" indent="0" algn="ctr">
              <a:buNone/>
              <a:defRPr sz="1496" b="1"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0" name="Text Placeholder 3"/>
          <p:cNvSpPr>
            <a:spLocks noGrp="1"/>
          </p:cNvSpPr>
          <p:nvPr>
            <p:ph type="body" sz="half" idx="51" hasCustomPrompt="1"/>
          </p:nvPr>
        </p:nvSpPr>
        <p:spPr>
          <a:xfrm>
            <a:off x="9288759" y="6194812"/>
            <a:ext cx="2078401" cy="242009"/>
          </a:xfrm>
          <a:prstGeom prst="rect">
            <a:avLst/>
          </a:prstGeom>
        </p:spPr>
        <p:txBody>
          <a:bodyPr wrap="square" lIns="0" tIns="0" rIns="0" bIns="0" anchor="ctr">
            <a:normAutofit/>
          </a:bodyPr>
          <a:lstStyle>
            <a:lvl1pPr marL="0" indent="0" algn="ctr">
              <a:buNone/>
              <a:defRPr sz="1360" b="1" baseline="0">
                <a:solidFill>
                  <a:schemeClr val="bg1">
                    <a:lumMod val="6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1" name="Rounded Rectangle 100"/>
          <p:cNvSpPr/>
          <p:nvPr userDrawn="1"/>
        </p:nvSpPr>
        <p:spPr>
          <a:xfrm>
            <a:off x="9246933" y="4196715"/>
            <a:ext cx="2162053" cy="2333355"/>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cxnSp>
        <p:nvCxnSpPr>
          <p:cNvPr id="110" name="Straight Connector 109"/>
          <p:cNvCxnSpPr>
            <a:stCxn id="58" idx="2"/>
          </p:cNvCxnSpPr>
          <p:nvPr userDrawn="1"/>
        </p:nvCxnSpPr>
        <p:spPr>
          <a:xfrm rot="10800000">
            <a:off x="2392192" y="1499484"/>
            <a:ext cx="3586383" cy="53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58" idx="6"/>
          </p:cNvCxnSpPr>
          <p:nvPr userDrawn="1"/>
        </p:nvCxnSpPr>
        <p:spPr>
          <a:xfrm rot="10800000">
            <a:off x="6457899" y="1500025"/>
            <a:ext cx="3573629" cy="162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51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8" fill="hold" nodeType="withEffect">
                                  <p:stCondLst>
                                    <p:cond delay="0"/>
                                  </p:stCondLst>
                                  <p:childTnLst>
                                    <p:set>
                                      <p:cBhvr>
                                        <p:cTn id="19" dur="1" fill="hold">
                                          <p:stCondLst>
                                            <p:cond delay="0"/>
                                          </p:stCondLst>
                                        </p:cTn>
                                        <p:tgtEl>
                                          <p:spTgt spid="110"/>
                                        </p:tgtEl>
                                        <p:attrNameLst>
                                          <p:attrName>style.visibility</p:attrName>
                                        </p:attrNameLst>
                                      </p:cBhvr>
                                      <p:to>
                                        <p:strVal val="visible"/>
                                      </p:to>
                                    </p:set>
                                    <p:animEffect transition="in" filter="wipe(left)">
                                      <p:cBhvr>
                                        <p:cTn id="20" dur="500"/>
                                        <p:tgtEl>
                                          <p:spTgt spid="110"/>
                                        </p:tgtEl>
                                      </p:cBhvr>
                                    </p:animEffect>
                                  </p:childTnLst>
                                </p:cTn>
                              </p:par>
                              <p:par>
                                <p:cTn id="21" presetID="22" presetClass="entr" presetSubtype="2"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wipe(right)">
                                      <p:cBhvr>
                                        <p:cTn id="23" dur="500"/>
                                        <p:tgtEl>
                                          <p:spTgt spid="111"/>
                                        </p:tgtEl>
                                      </p:cBhvr>
                                    </p:animEffect>
                                  </p:childTnLst>
                                </p:cTn>
                              </p:par>
                            </p:childTnLst>
                          </p:cTn>
                        </p:par>
                        <p:par>
                          <p:cTn id="24" fill="hold">
                            <p:stCondLst>
                              <p:cond delay="1500"/>
                            </p:stCondLst>
                            <p:childTnLst>
                              <p:par>
                                <p:cTn id="25" presetID="50" presetClass="entr" presetSubtype="0" decel="100000"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p:cTn id="27" dur="500" fill="hold"/>
                                        <p:tgtEl>
                                          <p:spTgt spid="64"/>
                                        </p:tgtEl>
                                        <p:attrNameLst>
                                          <p:attrName>ppt_w</p:attrName>
                                        </p:attrNameLst>
                                      </p:cBhvr>
                                      <p:tavLst>
                                        <p:tav tm="0">
                                          <p:val>
                                            <p:strVal val="#ppt_w+.3"/>
                                          </p:val>
                                        </p:tav>
                                        <p:tav tm="100000">
                                          <p:val>
                                            <p:strVal val="#ppt_w"/>
                                          </p:val>
                                        </p:tav>
                                      </p:tavLst>
                                    </p:anim>
                                    <p:anim calcmode="lin" valueType="num">
                                      <p:cBhvr>
                                        <p:cTn id="28" dur="500" fill="hold"/>
                                        <p:tgtEl>
                                          <p:spTgt spid="64"/>
                                        </p:tgtEl>
                                        <p:attrNameLst>
                                          <p:attrName>ppt_h</p:attrName>
                                        </p:attrNameLst>
                                      </p:cBhvr>
                                      <p:tavLst>
                                        <p:tav tm="0">
                                          <p:val>
                                            <p:strVal val="#ppt_h"/>
                                          </p:val>
                                        </p:tav>
                                        <p:tav tm="100000">
                                          <p:val>
                                            <p:strVal val="#ppt_h"/>
                                          </p:val>
                                        </p:tav>
                                      </p:tavLst>
                                    </p:anim>
                                    <p:animEffect transition="in" filter="fade">
                                      <p:cBhvr>
                                        <p:cTn id="29" dur="500"/>
                                        <p:tgtEl>
                                          <p:spTgt spid="64"/>
                                        </p:tgtEl>
                                      </p:cBhvr>
                                    </p:animEffect>
                                  </p:childTnLst>
                                </p:cTn>
                              </p:par>
                              <p:par>
                                <p:cTn id="30" presetID="53"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par>
                          <p:cTn id="35" fill="hold">
                            <p:stCondLst>
                              <p:cond delay="2000"/>
                            </p:stCondLst>
                            <p:childTnLst>
                              <p:par>
                                <p:cTn id="36" presetID="53"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childTnLst>
                          </p:cTn>
                        </p:par>
                        <p:par>
                          <p:cTn id="41" fill="hold">
                            <p:stCondLst>
                              <p:cond delay="2500"/>
                            </p:stCondLst>
                            <p:childTnLst>
                              <p:par>
                                <p:cTn id="42" presetID="22" presetClass="entr" presetSubtype="1"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Effect transition="in" filter="wipe(up)">
                                      <p:cBhvr>
                                        <p:cTn id="44" dur="500"/>
                                        <p:tgtEl>
                                          <p:spTgt spid="23">
                                            <p:txEl>
                                              <p:pRg st="0" end="0"/>
                                            </p:txEl>
                                          </p:spTgt>
                                        </p:tgtEl>
                                      </p:cBhvr>
                                    </p:animEffect>
                                  </p:childTnLst>
                                </p:cTn>
                              </p:par>
                            </p:childTnLst>
                          </p:cTn>
                        </p:par>
                        <p:par>
                          <p:cTn id="45" fill="hold">
                            <p:stCondLst>
                              <p:cond delay="3000"/>
                            </p:stCondLst>
                            <p:childTnLst>
                              <p:par>
                                <p:cTn id="46" presetID="16" presetClass="entr" presetSubtype="37" fill="hold" grpId="0" nodeType="afterEffect">
                                  <p:stCondLst>
                                    <p:cond delay="0"/>
                                  </p:stCondLst>
                                  <p:childTnLst>
                                    <p:set>
                                      <p:cBhvr>
                                        <p:cTn id="47" dur="1" fill="hold">
                                          <p:stCondLst>
                                            <p:cond delay="0"/>
                                          </p:stCondLst>
                                        </p:cTn>
                                        <p:tgtEl>
                                          <p:spTgt spid="25">
                                            <p:txEl>
                                              <p:pRg st="0" end="0"/>
                                            </p:txEl>
                                          </p:spTgt>
                                        </p:tgtEl>
                                        <p:attrNameLst>
                                          <p:attrName>style.visibility</p:attrName>
                                        </p:attrNameLst>
                                      </p:cBhvr>
                                      <p:to>
                                        <p:strVal val="visible"/>
                                      </p:to>
                                    </p:set>
                                    <p:animEffect transition="in" filter="barn(outVertical)">
                                      <p:cBhvr>
                                        <p:cTn id="48" dur="500"/>
                                        <p:tgtEl>
                                          <p:spTgt spid="25">
                                            <p:txEl>
                                              <p:pRg st="0" end="0"/>
                                            </p:txEl>
                                          </p:spTgt>
                                        </p:tgtEl>
                                      </p:cBhvr>
                                    </p:animEffect>
                                  </p:childTnLst>
                                </p:cTn>
                              </p:par>
                            </p:childTnLst>
                          </p:cTn>
                        </p:par>
                        <p:par>
                          <p:cTn id="49" fill="hold">
                            <p:stCondLst>
                              <p:cond delay="3500"/>
                            </p:stCondLst>
                            <p:childTnLst>
                              <p:par>
                                <p:cTn id="50" presetID="50" presetClass="entr" presetSubtype="0" decel="100000" fill="hold" grpId="0" nodeType="afterEffect">
                                  <p:stCondLst>
                                    <p:cond delay="0"/>
                                  </p:stCondLst>
                                  <p:childTnLst>
                                    <p:set>
                                      <p:cBhvr>
                                        <p:cTn id="51" dur="1" fill="hold">
                                          <p:stCondLst>
                                            <p:cond delay="0"/>
                                          </p:stCondLst>
                                        </p:cTn>
                                        <p:tgtEl>
                                          <p:spTgt spid="69"/>
                                        </p:tgtEl>
                                        <p:attrNameLst>
                                          <p:attrName>style.visibility</p:attrName>
                                        </p:attrNameLst>
                                      </p:cBhvr>
                                      <p:to>
                                        <p:strVal val="visible"/>
                                      </p:to>
                                    </p:set>
                                    <p:anim calcmode="lin" valueType="num">
                                      <p:cBhvr>
                                        <p:cTn id="52" dur="500" fill="hold"/>
                                        <p:tgtEl>
                                          <p:spTgt spid="69"/>
                                        </p:tgtEl>
                                        <p:attrNameLst>
                                          <p:attrName>ppt_w</p:attrName>
                                        </p:attrNameLst>
                                      </p:cBhvr>
                                      <p:tavLst>
                                        <p:tav tm="0">
                                          <p:val>
                                            <p:strVal val="#ppt_w+.3"/>
                                          </p:val>
                                        </p:tav>
                                        <p:tav tm="100000">
                                          <p:val>
                                            <p:strVal val="#ppt_w"/>
                                          </p:val>
                                        </p:tav>
                                      </p:tavLst>
                                    </p:anim>
                                    <p:anim calcmode="lin" valueType="num">
                                      <p:cBhvr>
                                        <p:cTn id="53" dur="500" fill="hold"/>
                                        <p:tgtEl>
                                          <p:spTgt spid="69"/>
                                        </p:tgtEl>
                                        <p:attrNameLst>
                                          <p:attrName>ppt_h</p:attrName>
                                        </p:attrNameLst>
                                      </p:cBhvr>
                                      <p:tavLst>
                                        <p:tav tm="0">
                                          <p:val>
                                            <p:strVal val="#ppt_h"/>
                                          </p:val>
                                        </p:tav>
                                        <p:tav tm="100000">
                                          <p:val>
                                            <p:strVal val="#ppt_h"/>
                                          </p:val>
                                        </p:tav>
                                      </p:tavLst>
                                    </p:anim>
                                    <p:animEffect transition="in" filter="fade">
                                      <p:cBhvr>
                                        <p:cTn id="54" dur="500"/>
                                        <p:tgtEl>
                                          <p:spTgt spid="69"/>
                                        </p:tgtEl>
                                      </p:cBhvr>
                                    </p:animEffect>
                                  </p:childTnLst>
                                </p:cTn>
                              </p:par>
                              <p:par>
                                <p:cTn id="55" presetID="53"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anim calcmode="lin" valueType="num">
                                      <p:cBhvr>
                                        <p:cTn id="57" dur="500" fill="hold"/>
                                        <p:tgtEl>
                                          <p:spTgt spid="65"/>
                                        </p:tgtEl>
                                        <p:attrNameLst>
                                          <p:attrName>ppt_w</p:attrName>
                                        </p:attrNameLst>
                                      </p:cBhvr>
                                      <p:tavLst>
                                        <p:tav tm="0">
                                          <p:val>
                                            <p:fltVal val="0"/>
                                          </p:val>
                                        </p:tav>
                                        <p:tav tm="100000">
                                          <p:val>
                                            <p:strVal val="#ppt_w"/>
                                          </p:val>
                                        </p:tav>
                                      </p:tavLst>
                                    </p:anim>
                                    <p:anim calcmode="lin" valueType="num">
                                      <p:cBhvr>
                                        <p:cTn id="58" dur="500" fill="hold"/>
                                        <p:tgtEl>
                                          <p:spTgt spid="65"/>
                                        </p:tgtEl>
                                        <p:attrNameLst>
                                          <p:attrName>ppt_h</p:attrName>
                                        </p:attrNameLst>
                                      </p:cBhvr>
                                      <p:tavLst>
                                        <p:tav tm="0">
                                          <p:val>
                                            <p:fltVal val="0"/>
                                          </p:val>
                                        </p:tav>
                                        <p:tav tm="100000">
                                          <p:val>
                                            <p:strVal val="#ppt_h"/>
                                          </p:val>
                                        </p:tav>
                                      </p:tavLst>
                                    </p:anim>
                                    <p:animEffect transition="in" filter="fade">
                                      <p:cBhvr>
                                        <p:cTn id="59" dur="500"/>
                                        <p:tgtEl>
                                          <p:spTgt spid="65"/>
                                        </p:tgtEl>
                                      </p:cBhvr>
                                    </p:animEffect>
                                  </p:childTnLst>
                                </p:cTn>
                              </p:par>
                            </p:childTnLst>
                          </p:cTn>
                        </p:par>
                        <p:par>
                          <p:cTn id="60" fill="hold">
                            <p:stCondLst>
                              <p:cond delay="4000"/>
                            </p:stCondLst>
                            <p:childTnLst>
                              <p:par>
                                <p:cTn id="61" presetID="53" presetClass="entr" presetSubtype="0" fill="hold" grpId="0" nodeType="afterEffect">
                                  <p:stCondLst>
                                    <p:cond delay="0"/>
                                  </p:stCondLst>
                                  <p:childTnLst>
                                    <p:set>
                                      <p:cBhvr>
                                        <p:cTn id="62" dur="1" fill="hold">
                                          <p:stCondLst>
                                            <p:cond delay="0"/>
                                          </p:stCondLst>
                                        </p:cTn>
                                        <p:tgtEl>
                                          <p:spTgt spid="66"/>
                                        </p:tgtEl>
                                        <p:attrNameLst>
                                          <p:attrName>style.visibility</p:attrName>
                                        </p:attrNameLst>
                                      </p:cBhvr>
                                      <p:to>
                                        <p:strVal val="visible"/>
                                      </p:to>
                                    </p:set>
                                    <p:anim calcmode="lin" valueType="num">
                                      <p:cBhvr>
                                        <p:cTn id="63" dur="500" fill="hold"/>
                                        <p:tgtEl>
                                          <p:spTgt spid="66"/>
                                        </p:tgtEl>
                                        <p:attrNameLst>
                                          <p:attrName>ppt_w</p:attrName>
                                        </p:attrNameLst>
                                      </p:cBhvr>
                                      <p:tavLst>
                                        <p:tav tm="0">
                                          <p:val>
                                            <p:fltVal val="0"/>
                                          </p:val>
                                        </p:tav>
                                        <p:tav tm="100000">
                                          <p:val>
                                            <p:strVal val="#ppt_w"/>
                                          </p:val>
                                        </p:tav>
                                      </p:tavLst>
                                    </p:anim>
                                    <p:anim calcmode="lin" valueType="num">
                                      <p:cBhvr>
                                        <p:cTn id="64" dur="500" fill="hold"/>
                                        <p:tgtEl>
                                          <p:spTgt spid="66"/>
                                        </p:tgtEl>
                                        <p:attrNameLst>
                                          <p:attrName>ppt_h</p:attrName>
                                        </p:attrNameLst>
                                      </p:cBhvr>
                                      <p:tavLst>
                                        <p:tav tm="0">
                                          <p:val>
                                            <p:fltVal val="0"/>
                                          </p:val>
                                        </p:tav>
                                        <p:tav tm="100000">
                                          <p:val>
                                            <p:strVal val="#ppt_h"/>
                                          </p:val>
                                        </p:tav>
                                      </p:tavLst>
                                    </p:anim>
                                    <p:animEffect transition="in" filter="fade">
                                      <p:cBhvr>
                                        <p:cTn id="65" dur="500"/>
                                        <p:tgtEl>
                                          <p:spTgt spid="66"/>
                                        </p:tgtEl>
                                      </p:cBhvr>
                                    </p:animEffect>
                                  </p:childTnLst>
                                </p:cTn>
                              </p:par>
                            </p:childTnLst>
                          </p:cTn>
                        </p:par>
                        <p:par>
                          <p:cTn id="66" fill="hold">
                            <p:stCondLst>
                              <p:cond delay="4500"/>
                            </p:stCondLst>
                            <p:childTnLst>
                              <p:par>
                                <p:cTn id="67" presetID="22" presetClass="entr" presetSubtype="1" fill="hold" grpId="0" nodeType="afterEffect">
                                  <p:stCondLst>
                                    <p:cond delay="0"/>
                                  </p:stCondLst>
                                  <p:childTnLst>
                                    <p:set>
                                      <p:cBhvr>
                                        <p:cTn id="68" dur="1" fill="hold">
                                          <p:stCondLst>
                                            <p:cond delay="0"/>
                                          </p:stCondLst>
                                        </p:cTn>
                                        <p:tgtEl>
                                          <p:spTgt spid="67">
                                            <p:txEl>
                                              <p:pRg st="0" end="0"/>
                                            </p:txEl>
                                          </p:spTgt>
                                        </p:tgtEl>
                                        <p:attrNameLst>
                                          <p:attrName>style.visibility</p:attrName>
                                        </p:attrNameLst>
                                      </p:cBhvr>
                                      <p:to>
                                        <p:strVal val="visible"/>
                                      </p:to>
                                    </p:set>
                                    <p:animEffect transition="in" filter="wipe(up)">
                                      <p:cBhvr>
                                        <p:cTn id="69" dur="500"/>
                                        <p:tgtEl>
                                          <p:spTgt spid="67">
                                            <p:txEl>
                                              <p:pRg st="0" end="0"/>
                                            </p:txEl>
                                          </p:spTgt>
                                        </p:tgtEl>
                                      </p:cBhvr>
                                    </p:animEffect>
                                  </p:childTnLst>
                                </p:cTn>
                              </p:par>
                            </p:childTnLst>
                          </p:cTn>
                        </p:par>
                        <p:par>
                          <p:cTn id="70" fill="hold">
                            <p:stCondLst>
                              <p:cond delay="5000"/>
                            </p:stCondLst>
                            <p:childTnLst>
                              <p:par>
                                <p:cTn id="71" presetID="16" presetClass="entr" presetSubtype="37" fill="hold" grpId="0" nodeType="afterEffect">
                                  <p:stCondLst>
                                    <p:cond delay="0"/>
                                  </p:stCondLst>
                                  <p:childTnLst>
                                    <p:set>
                                      <p:cBhvr>
                                        <p:cTn id="72" dur="1" fill="hold">
                                          <p:stCondLst>
                                            <p:cond delay="0"/>
                                          </p:stCondLst>
                                        </p:cTn>
                                        <p:tgtEl>
                                          <p:spTgt spid="68">
                                            <p:txEl>
                                              <p:pRg st="0" end="0"/>
                                            </p:txEl>
                                          </p:spTgt>
                                        </p:tgtEl>
                                        <p:attrNameLst>
                                          <p:attrName>style.visibility</p:attrName>
                                        </p:attrNameLst>
                                      </p:cBhvr>
                                      <p:to>
                                        <p:strVal val="visible"/>
                                      </p:to>
                                    </p:set>
                                    <p:animEffect transition="in" filter="barn(outVertical)">
                                      <p:cBhvr>
                                        <p:cTn id="73" dur="500"/>
                                        <p:tgtEl>
                                          <p:spTgt spid="68">
                                            <p:txEl>
                                              <p:pRg st="0" end="0"/>
                                            </p:txEl>
                                          </p:spTgt>
                                        </p:tgtEl>
                                      </p:cBhvr>
                                    </p:animEffect>
                                  </p:childTnLst>
                                </p:cTn>
                              </p:par>
                            </p:childTnLst>
                          </p:cTn>
                        </p:par>
                        <p:par>
                          <p:cTn id="74" fill="hold">
                            <p:stCondLst>
                              <p:cond delay="5500"/>
                            </p:stCondLst>
                            <p:childTnLst>
                              <p:par>
                                <p:cTn id="75" presetID="50" presetClass="entr" presetSubtype="0" decel="100000" fill="hold" grpId="0" nodeType="afterEffect">
                                  <p:stCondLst>
                                    <p:cond delay="0"/>
                                  </p:stCondLst>
                                  <p:childTnLst>
                                    <p:set>
                                      <p:cBhvr>
                                        <p:cTn id="76" dur="1" fill="hold">
                                          <p:stCondLst>
                                            <p:cond delay="0"/>
                                          </p:stCondLst>
                                        </p:cTn>
                                        <p:tgtEl>
                                          <p:spTgt spid="74"/>
                                        </p:tgtEl>
                                        <p:attrNameLst>
                                          <p:attrName>style.visibility</p:attrName>
                                        </p:attrNameLst>
                                      </p:cBhvr>
                                      <p:to>
                                        <p:strVal val="visible"/>
                                      </p:to>
                                    </p:set>
                                    <p:anim calcmode="lin" valueType="num">
                                      <p:cBhvr>
                                        <p:cTn id="77" dur="500" fill="hold"/>
                                        <p:tgtEl>
                                          <p:spTgt spid="74"/>
                                        </p:tgtEl>
                                        <p:attrNameLst>
                                          <p:attrName>ppt_w</p:attrName>
                                        </p:attrNameLst>
                                      </p:cBhvr>
                                      <p:tavLst>
                                        <p:tav tm="0">
                                          <p:val>
                                            <p:strVal val="#ppt_w+.3"/>
                                          </p:val>
                                        </p:tav>
                                        <p:tav tm="100000">
                                          <p:val>
                                            <p:strVal val="#ppt_w"/>
                                          </p:val>
                                        </p:tav>
                                      </p:tavLst>
                                    </p:anim>
                                    <p:anim calcmode="lin" valueType="num">
                                      <p:cBhvr>
                                        <p:cTn id="78" dur="500" fill="hold"/>
                                        <p:tgtEl>
                                          <p:spTgt spid="74"/>
                                        </p:tgtEl>
                                        <p:attrNameLst>
                                          <p:attrName>ppt_h</p:attrName>
                                        </p:attrNameLst>
                                      </p:cBhvr>
                                      <p:tavLst>
                                        <p:tav tm="0">
                                          <p:val>
                                            <p:strVal val="#ppt_h"/>
                                          </p:val>
                                        </p:tav>
                                        <p:tav tm="100000">
                                          <p:val>
                                            <p:strVal val="#ppt_h"/>
                                          </p:val>
                                        </p:tav>
                                      </p:tavLst>
                                    </p:anim>
                                    <p:animEffect transition="in" filter="fade">
                                      <p:cBhvr>
                                        <p:cTn id="79" dur="500"/>
                                        <p:tgtEl>
                                          <p:spTgt spid="74"/>
                                        </p:tgtEl>
                                      </p:cBhvr>
                                    </p:animEffect>
                                  </p:childTnLst>
                                </p:cTn>
                              </p:par>
                              <p:par>
                                <p:cTn id="80" presetID="53" presetClass="entr" presetSubtype="0" fill="hold" grpId="0" nodeType="with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p:cTn id="82" dur="500" fill="hold"/>
                                        <p:tgtEl>
                                          <p:spTgt spid="70"/>
                                        </p:tgtEl>
                                        <p:attrNameLst>
                                          <p:attrName>ppt_w</p:attrName>
                                        </p:attrNameLst>
                                      </p:cBhvr>
                                      <p:tavLst>
                                        <p:tav tm="0">
                                          <p:val>
                                            <p:fltVal val="0"/>
                                          </p:val>
                                        </p:tav>
                                        <p:tav tm="100000">
                                          <p:val>
                                            <p:strVal val="#ppt_w"/>
                                          </p:val>
                                        </p:tav>
                                      </p:tavLst>
                                    </p:anim>
                                    <p:anim calcmode="lin" valueType="num">
                                      <p:cBhvr>
                                        <p:cTn id="83" dur="500" fill="hold"/>
                                        <p:tgtEl>
                                          <p:spTgt spid="70"/>
                                        </p:tgtEl>
                                        <p:attrNameLst>
                                          <p:attrName>ppt_h</p:attrName>
                                        </p:attrNameLst>
                                      </p:cBhvr>
                                      <p:tavLst>
                                        <p:tav tm="0">
                                          <p:val>
                                            <p:fltVal val="0"/>
                                          </p:val>
                                        </p:tav>
                                        <p:tav tm="100000">
                                          <p:val>
                                            <p:strVal val="#ppt_h"/>
                                          </p:val>
                                        </p:tav>
                                      </p:tavLst>
                                    </p:anim>
                                    <p:animEffect transition="in" filter="fade">
                                      <p:cBhvr>
                                        <p:cTn id="84" dur="500"/>
                                        <p:tgtEl>
                                          <p:spTgt spid="70"/>
                                        </p:tgtEl>
                                      </p:cBhvr>
                                    </p:animEffect>
                                  </p:childTnLst>
                                </p:cTn>
                              </p:par>
                            </p:childTnLst>
                          </p:cTn>
                        </p:par>
                        <p:par>
                          <p:cTn id="85" fill="hold">
                            <p:stCondLst>
                              <p:cond delay="6000"/>
                            </p:stCondLst>
                            <p:childTnLst>
                              <p:par>
                                <p:cTn id="86" presetID="53" presetClass="entr" presetSubtype="0" fill="hold" grpId="0" nodeType="afterEffect">
                                  <p:stCondLst>
                                    <p:cond delay="0"/>
                                  </p:stCondLst>
                                  <p:childTnLst>
                                    <p:set>
                                      <p:cBhvr>
                                        <p:cTn id="87" dur="1" fill="hold">
                                          <p:stCondLst>
                                            <p:cond delay="0"/>
                                          </p:stCondLst>
                                        </p:cTn>
                                        <p:tgtEl>
                                          <p:spTgt spid="71"/>
                                        </p:tgtEl>
                                        <p:attrNameLst>
                                          <p:attrName>style.visibility</p:attrName>
                                        </p:attrNameLst>
                                      </p:cBhvr>
                                      <p:to>
                                        <p:strVal val="visible"/>
                                      </p:to>
                                    </p:set>
                                    <p:anim calcmode="lin" valueType="num">
                                      <p:cBhvr>
                                        <p:cTn id="88" dur="500" fill="hold"/>
                                        <p:tgtEl>
                                          <p:spTgt spid="71"/>
                                        </p:tgtEl>
                                        <p:attrNameLst>
                                          <p:attrName>ppt_w</p:attrName>
                                        </p:attrNameLst>
                                      </p:cBhvr>
                                      <p:tavLst>
                                        <p:tav tm="0">
                                          <p:val>
                                            <p:fltVal val="0"/>
                                          </p:val>
                                        </p:tav>
                                        <p:tav tm="100000">
                                          <p:val>
                                            <p:strVal val="#ppt_w"/>
                                          </p:val>
                                        </p:tav>
                                      </p:tavLst>
                                    </p:anim>
                                    <p:anim calcmode="lin" valueType="num">
                                      <p:cBhvr>
                                        <p:cTn id="89" dur="500" fill="hold"/>
                                        <p:tgtEl>
                                          <p:spTgt spid="71"/>
                                        </p:tgtEl>
                                        <p:attrNameLst>
                                          <p:attrName>ppt_h</p:attrName>
                                        </p:attrNameLst>
                                      </p:cBhvr>
                                      <p:tavLst>
                                        <p:tav tm="0">
                                          <p:val>
                                            <p:fltVal val="0"/>
                                          </p:val>
                                        </p:tav>
                                        <p:tav tm="100000">
                                          <p:val>
                                            <p:strVal val="#ppt_h"/>
                                          </p:val>
                                        </p:tav>
                                      </p:tavLst>
                                    </p:anim>
                                    <p:animEffect transition="in" filter="fade">
                                      <p:cBhvr>
                                        <p:cTn id="90" dur="500"/>
                                        <p:tgtEl>
                                          <p:spTgt spid="71"/>
                                        </p:tgtEl>
                                      </p:cBhvr>
                                    </p:animEffect>
                                  </p:childTnLst>
                                </p:cTn>
                              </p:par>
                            </p:childTnLst>
                          </p:cTn>
                        </p:par>
                        <p:par>
                          <p:cTn id="91" fill="hold">
                            <p:stCondLst>
                              <p:cond delay="6500"/>
                            </p:stCondLst>
                            <p:childTnLst>
                              <p:par>
                                <p:cTn id="92" presetID="22" presetClass="entr" presetSubtype="1" fill="hold" grpId="0" nodeType="afterEffect">
                                  <p:stCondLst>
                                    <p:cond delay="0"/>
                                  </p:stCondLst>
                                  <p:childTnLst>
                                    <p:set>
                                      <p:cBhvr>
                                        <p:cTn id="93" dur="1" fill="hold">
                                          <p:stCondLst>
                                            <p:cond delay="0"/>
                                          </p:stCondLst>
                                        </p:cTn>
                                        <p:tgtEl>
                                          <p:spTgt spid="72">
                                            <p:txEl>
                                              <p:pRg st="0" end="0"/>
                                            </p:txEl>
                                          </p:spTgt>
                                        </p:tgtEl>
                                        <p:attrNameLst>
                                          <p:attrName>style.visibility</p:attrName>
                                        </p:attrNameLst>
                                      </p:cBhvr>
                                      <p:to>
                                        <p:strVal val="visible"/>
                                      </p:to>
                                    </p:set>
                                    <p:animEffect transition="in" filter="wipe(up)">
                                      <p:cBhvr>
                                        <p:cTn id="94" dur="500"/>
                                        <p:tgtEl>
                                          <p:spTgt spid="72">
                                            <p:txEl>
                                              <p:pRg st="0" end="0"/>
                                            </p:txEl>
                                          </p:spTgt>
                                        </p:tgtEl>
                                      </p:cBhvr>
                                    </p:animEffect>
                                  </p:childTnLst>
                                </p:cTn>
                              </p:par>
                            </p:childTnLst>
                          </p:cTn>
                        </p:par>
                        <p:par>
                          <p:cTn id="95" fill="hold">
                            <p:stCondLst>
                              <p:cond delay="7000"/>
                            </p:stCondLst>
                            <p:childTnLst>
                              <p:par>
                                <p:cTn id="96" presetID="16" presetClass="entr" presetSubtype="37" fill="hold" grpId="0" nodeType="afterEffect">
                                  <p:stCondLst>
                                    <p:cond delay="0"/>
                                  </p:stCondLst>
                                  <p:childTnLst>
                                    <p:set>
                                      <p:cBhvr>
                                        <p:cTn id="97" dur="1" fill="hold">
                                          <p:stCondLst>
                                            <p:cond delay="0"/>
                                          </p:stCondLst>
                                        </p:cTn>
                                        <p:tgtEl>
                                          <p:spTgt spid="73">
                                            <p:txEl>
                                              <p:pRg st="0" end="0"/>
                                            </p:txEl>
                                          </p:spTgt>
                                        </p:tgtEl>
                                        <p:attrNameLst>
                                          <p:attrName>style.visibility</p:attrName>
                                        </p:attrNameLst>
                                      </p:cBhvr>
                                      <p:to>
                                        <p:strVal val="visible"/>
                                      </p:to>
                                    </p:set>
                                    <p:animEffect transition="in" filter="barn(outVertical)">
                                      <p:cBhvr>
                                        <p:cTn id="98" dur="500"/>
                                        <p:tgtEl>
                                          <p:spTgt spid="73">
                                            <p:txEl>
                                              <p:pRg st="0" end="0"/>
                                            </p:txEl>
                                          </p:spTgt>
                                        </p:tgtEl>
                                      </p:cBhvr>
                                    </p:animEffect>
                                  </p:childTnLst>
                                </p:cTn>
                              </p:par>
                            </p:childTnLst>
                          </p:cTn>
                        </p:par>
                        <p:par>
                          <p:cTn id="99" fill="hold">
                            <p:stCondLst>
                              <p:cond delay="7500"/>
                            </p:stCondLst>
                            <p:childTnLst>
                              <p:par>
                                <p:cTn id="100" presetID="50" presetClass="entr" presetSubtype="0" decel="100000" fill="hold" grpId="0" nodeType="afterEffect">
                                  <p:stCondLst>
                                    <p:cond delay="0"/>
                                  </p:stCondLst>
                                  <p:childTnLst>
                                    <p:set>
                                      <p:cBhvr>
                                        <p:cTn id="101" dur="1" fill="hold">
                                          <p:stCondLst>
                                            <p:cond delay="0"/>
                                          </p:stCondLst>
                                        </p:cTn>
                                        <p:tgtEl>
                                          <p:spTgt spid="79"/>
                                        </p:tgtEl>
                                        <p:attrNameLst>
                                          <p:attrName>style.visibility</p:attrName>
                                        </p:attrNameLst>
                                      </p:cBhvr>
                                      <p:to>
                                        <p:strVal val="visible"/>
                                      </p:to>
                                    </p:set>
                                    <p:anim calcmode="lin" valueType="num">
                                      <p:cBhvr>
                                        <p:cTn id="102" dur="500" fill="hold"/>
                                        <p:tgtEl>
                                          <p:spTgt spid="79"/>
                                        </p:tgtEl>
                                        <p:attrNameLst>
                                          <p:attrName>ppt_w</p:attrName>
                                        </p:attrNameLst>
                                      </p:cBhvr>
                                      <p:tavLst>
                                        <p:tav tm="0">
                                          <p:val>
                                            <p:strVal val="#ppt_w+.3"/>
                                          </p:val>
                                        </p:tav>
                                        <p:tav tm="100000">
                                          <p:val>
                                            <p:strVal val="#ppt_w"/>
                                          </p:val>
                                        </p:tav>
                                      </p:tavLst>
                                    </p:anim>
                                    <p:anim calcmode="lin" valueType="num">
                                      <p:cBhvr>
                                        <p:cTn id="103" dur="500" fill="hold"/>
                                        <p:tgtEl>
                                          <p:spTgt spid="79"/>
                                        </p:tgtEl>
                                        <p:attrNameLst>
                                          <p:attrName>ppt_h</p:attrName>
                                        </p:attrNameLst>
                                      </p:cBhvr>
                                      <p:tavLst>
                                        <p:tav tm="0">
                                          <p:val>
                                            <p:strVal val="#ppt_h"/>
                                          </p:val>
                                        </p:tav>
                                        <p:tav tm="100000">
                                          <p:val>
                                            <p:strVal val="#ppt_h"/>
                                          </p:val>
                                        </p:tav>
                                      </p:tavLst>
                                    </p:anim>
                                    <p:animEffect transition="in" filter="fade">
                                      <p:cBhvr>
                                        <p:cTn id="104" dur="500"/>
                                        <p:tgtEl>
                                          <p:spTgt spid="79"/>
                                        </p:tgtEl>
                                      </p:cBhvr>
                                    </p:animEffect>
                                  </p:childTnLst>
                                </p:cTn>
                              </p:par>
                              <p:par>
                                <p:cTn id="105" presetID="53" presetClass="entr" presetSubtype="0" fill="hold" grpId="0" nodeType="withEffect">
                                  <p:stCondLst>
                                    <p:cond delay="0"/>
                                  </p:stCondLst>
                                  <p:childTnLst>
                                    <p:set>
                                      <p:cBhvr>
                                        <p:cTn id="106" dur="1" fill="hold">
                                          <p:stCondLst>
                                            <p:cond delay="0"/>
                                          </p:stCondLst>
                                        </p:cTn>
                                        <p:tgtEl>
                                          <p:spTgt spid="75"/>
                                        </p:tgtEl>
                                        <p:attrNameLst>
                                          <p:attrName>style.visibility</p:attrName>
                                        </p:attrNameLst>
                                      </p:cBhvr>
                                      <p:to>
                                        <p:strVal val="visible"/>
                                      </p:to>
                                    </p:set>
                                    <p:anim calcmode="lin" valueType="num">
                                      <p:cBhvr>
                                        <p:cTn id="107" dur="500" fill="hold"/>
                                        <p:tgtEl>
                                          <p:spTgt spid="75"/>
                                        </p:tgtEl>
                                        <p:attrNameLst>
                                          <p:attrName>ppt_w</p:attrName>
                                        </p:attrNameLst>
                                      </p:cBhvr>
                                      <p:tavLst>
                                        <p:tav tm="0">
                                          <p:val>
                                            <p:fltVal val="0"/>
                                          </p:val>
                                        </p:tav>
                                        <p:tav tm="100000">
                                          <p:val>
                                            <p:strVal val="#ppt_w"/>
                                          </p:val>
                                        </p:tav>
                                      </p:tavLst>
                                    </p:anim>
                                    <p:anim calcmode="lin" valueType="num">
                                      <p:cBhvr>
                                        <p:cTn id="108" dur="500" fill="hold"/>
                                        <p:tgtEl>
                                          <p:spTgt spid="75"/>
                                        </p:tgtEl>
                                        <p:attrNameLst>
                                          <p:attrName>ppt_h</p:attrName>
                                        </p:attrNameLst>
                                      </p:cBhvr>
                                      <p:tavLst>
                                        <p:tav tm="0">
                                          <p:val>
                                            <p:fltVal val="0"/>
                                          </p:val>
                                        </p:tav>
                                        <p:tav tm="100000">
                                          <p:val>
                                            <p:strVal val="#ppt_h"/>
                                          </p:val>
                                        </p:tav>
                                      </p:tavLst>
                                    </p:anim>
                                    <p:animEffect transition="in" filter="fade">
                                      <p:cBhvr>
                                        <p:cTn id="109" dur="500"/>
                                        <p:tgtEl>
                                          <p:spTgt spid="75"/>
                                        </p:tgtEl>
                                      </p:cBhvr>
                                    </p:animEffect>
                                  </p:childTnLst>
                                </p:cTn>
                              </p:par>
                            </p:childTnLst>
                          </p:cTn>
                        </p:par>
                        <p:par>
                          <p:cTn id="110" fill="hold">
                            <p:stCondLst>
                              <p:cond delay="8000"/>
                            </p:stCondLst>
                            <p:childTnLst>
                              <p:par>
                                <p:cTn id="111" presetID="53" presetClass="entr" presetSubtype="0" fill="hold" grpId="0" nodeType="afterEffect">
                                  <p:stCondLst>
                                    <p:cond delay="0"/>
                                  </p:stCondLst>
                                  <p:childTnLst>
                                    <p:set>
                                      <p:cBhvr>
                                        <p:cTn id="112" dur="1" fill="hold">
                                          <p:stCondLst>
                                            <p:cond delay="0"/>
                                          </p:stCondLst>
                                        </p:cTn>
                                        <p:tgtEl>
                                          <p:spTgt spid="76"/>
                                        </p:tgtEl>
                                        <p:attrNameLst>
                                          <p:attrName>style.visibility</p:attrName>
                                        </p:attrNameLst>
                                      </p:cBhvr>
                                      <p:to>
                                        <p:strVal val="visible"/>
                                      </p:to>
                                    </p:set>
                                    <p:anim calcmode="lin" valueType="num">
                                      <p:cBhvr>
                                        <p:cTn id="113" dur="500" fill="hold"/>
                                        <p:tgtEl>
                                          <p:spTgt spid="76"/>
                                        </p:tgtEl>
                                        <p:attrNameLst>
                                          <p:attrName>ppt_w</p:attrName>
                                        </p:attrNameLst>
                                      </p:cBhvr>
                                      <p:tavLst>
                                        <p:tav tm="0">
                                          <p:val>
                                            <p:fltVal val="0"/>
                                          </p:val>
                                        </p:tav>
                                        <p:tav tm="100000">
                                          <p:val>
                                            <p:strVal val="#ppt_w"/>
                                          </p:val>
                                        </p:tav>
                                      </p:tavLst>
                                    </p:anim>
                                    <p:anim calcmode="lin" valueType="num">
                                      <p:cBhvr>
                                        <p:cTn id="114" dur="500" fill="hold"/>
                                        <p:tgtEl>
                                          <p:spTgt spid="76"/>
                                        </p:tgtEl>
                                        <p:attrNameLst>
                                          <p:attrName>ppt_h</p:attrName>
                                        </p:attrNameLst>
                                      </p:cBhvr>
                                      <p:tavLst>
                                        <p:tav tm="0">
                                          <p:val>
                                            <p:fltVal val="0"/>
                                          </p:val>
                                        </p:tav>
                                        <p:tav tm="100000">
                                          <p:val>
                                            <p:strVal val="#ppt_h"/>
                                          </p:val>
                                        </p:tav>
                                      </p:tavLst>
                                    </p:anim>
                                    <p:animEffect transition="in" filter="fade">
                                      <p:cBhvr>
                                        <p:cTn id="115" dur="500"/>
                                        <p:tgtEl>
                                          <p:spTgt spid="76"/>
                                        </p:tgtEl>
                                      </p:cBhvr>
                                    </p:animEffect>
                                  </p:childTnLst>
                                </p:cTn>
                              </p:par>
                            </p:childTnLst>
                          </p:cTn>
                        </p:par>
                        <p:par>
                          <p:cTn id="116" fill="hold">
                            <p:stCondLst>
                              <p:cond delay="8500"/>
                            </p:stCondLst>
                            <p:childTnLst>
                              <p:par>
                                <p:cTn id="117" presetID="22" presetClass="entr" presetSubtype="1" fill="hold" grpId="0" nodeType="afterEffect">
                                  <p:stCondLst>
                                    <p:cond delay="0"/>
                                  </p:stCondLst>
                                  <p:childTnLst>
                                    <p:set>
                                      <p:cBhvr>
                                        <p:cTn id="118" dur="1" fill="hold">
                                          <p:stCondLst>
                                            <p:cond delay="0"/>
                                          </p:stCondLst>
                                        </p:cTn>
                                        <p:tgtEl>
                                          <p:spTgt spid="77">
                                            <p:txEl>
                                              <p:pRg st="0" end="0"/>
                                            </p:txEl>
                                          </p:spTgt>
                                        </p:tgtEl>
                                        <p:attrNameLst>
                                          <p:attrName>style.visibility</p:attrName>
                                        </p:attrNameLst>
                                      </p:cBhvr>
                                      <p:to>
                                        <p:strVal val="visible"/>
                                      </p:to>
                                    </p:set>
                                    <p:animEffect transition="in" filter="wipe(up)">
                                      <p:cBhvr>
                                        <p:cTn id="119" dur="500"/>
                                        <p:tgtEl>
                                          <p:spTgt spid="77">
                                            <p:txEl>
                                              <p:pRg st="0" end="0"/>
                                            </p:txEl>
                                          </p:spTgt>
                                        </p:tgtEl>
                                      </p:cBhvr>
                                    </p:animEffect>
                                  </p:childTnLst>
                                </p:cTn>
                              </p:par>
                            </p:childTnLst>
                          </p:cTn>
                        </p:par>
                        <p:par>
                          <p:cTn id="120" fill="hold">
                            <p:stCondLst>
                              <p:cond delay="9000"/>
                            </p:stCondLst>
                            <p:childTnLst>
                              <p:par>
                                <p:cTn id="121" presetID="16" presetClass="entr" presetSubtype="37" fill="hold" grpId="0" nodeType="afterEffect">
                                  <p:stCondLst>
                                    <p:cond delay="0"/>
                                  </p:stCondLst>
                                  <p:childTnLst>
                                    <p:set>
                                      <p:cBhvr>
                                        <p:cTn id="122" dur="1" fill="hold">
                                          <p:stCondLst>
                                            <p:cond delay="0"/>
                                          </p:stCondLst>
                                        </p:cTn>
                                        <p:tgtEl>
                                          <p:spTgt spid="78">
                                            <p:txEl>
                                              <p:pRg st="0" end="0"/>
                                            </p:txEl>
                                          </p:spTgt>
                                        </p:tgtEl>
                                        <p:attrNameLst>
                                          <p:attrName>style.visibility</p:attrName>
                                        </p:attrNameLst>
                                      </p:cBhvr>
                                      <p:to>
                                        <p:strVal val="visible"/>
                                      </p:to>
                                    </p:set>
                                    <p:animEffect transition="in" filter="barn(outVertical)">
                                      <p:cBhvr>
                                        <p:cTn id="123" dur="500"/>
                                        <p:tgtEl>
                                          <p:spTgt spid="78">
                                            <p:txEl>
                                              <p:pRg st="0" end="0"/>
                                            </p:txEl>
                                          </p:spTgt>
                                        </p:tgtEl>
                                      </p:cBhvr>
                                    </p:animEffect>
                                  </p:childTnLst>
                                </p:cTn>
                              </p:par>
                            </p:childTnLst>
                          </p:cTn>
                        </p:par>
                        <p:par>
                          <p:cTn id="124" fill="hold">
                            <p:stCondLst>
                              <p:cond delay="9500"/>
                            </p:stCondLst>
                            <p:childTnLst>
                              <p:par>
                                <p:cTn id="125" presetID="50" presetClass="entr" presetSubtype="0" decel="100000" fill="hold" grpId="0" nodeType="afterEffect">
                                  <p:stCondLst>
                                    <p:cond delay="0"/>
                                  </p:stCondLst>
                                  <p:childTnLst>
                                    <p:set>
                                      <p:cBhvr>
                                        <p:cTn id="126" dur="1" fill="hold">
                                          <p:stCondLst>
                                            <p:cond delay="0"/>
                                          </p:stCondLst>
                                        </p:cTn>
                                        <p:tgtEl>
                                          <p:spTgt spid="86"/>
                                        </p:tgtEl>
                                        <p:attrNameLst>
                                          <p:attrName>style.visibility</p:attrName>
                                        </p:attrNameLst>
                                      </p:cBhvr>
                                      <p:to>
                                        <p:strVal val="visible"/>
                                      </p:to>
                                    </p:set>
                                    <p:anim calcmode="lin" valueType="num">
                                      <p:cBhvr>
                                        <p:cTn id="127" dur="500" fill="hold"/>
                                        <p:tgtEl>
                                          <p:spTgt spid="86"/>
                                        </p:tgtEl>
                                        <p:attrNameLst>
                                          <p:attrName>ppt_w</p:attrName>
                                        </p:attrNameLst>
                                      </p:cBhvr>
                                      <p:tavLst>
                                        <p:tav tm="0">
                                          <p:val>
                                            <p:strVal val="#ppt_w+.3"/>
                                          </p:val>
                                        </p:tav>
                                        <p:tav tm="100000">
                                          <p:val>
                                            <p:strVal val="#ppt_w"/>
                                          </p:val>
                                        </p:tav>
                                      </p:tavLst>
                                    </p:anim>
                                    <p:anim calcmode="lin" valueType="num">
                                      <p:cBhvr>
                                        <p:cTn id="128" dur="500" fill="hold"/>
                                        <p:tgtEl>
                                          <p:spTgt spid="86"/>
                                        </p:tgtEl>
                                        <p:attrNameLst>
                                          <p:attrName>ppt_h</p:attrName>
                                        </p:attrNameLst>
                                      </p:cBhvr>
                                      <p:tavLst>
                                        <p:tav tm="0">
                                          <p:val>
                                            <p:strVal val="#ppt_h"/>
                                          </p:val>
                                        </p:tav>
                                        <p:tav tm="100000">
                                          <p:val>
                                            <p:strVal val="#ppt_h"/>
                                          </p:val>
                                        </p:tav>
                                      </p:tavLst>
                                    </p:anim>
                                    <p:animEffect transition="in" filter="fade">
                                      <p:cBhvr>
                                        <p:cTn id="129" dur="500"/>
                                        <p:tgtEl>
                                          <p:spTgt spid="86"/>
                                        </p:tgtEl>
                                      </p:cBhvr>
                                    </p:animEffect>
                                  </p:childTnLst>
                                </p:cTn>
                              </p:par>
                              <p:par>
                                <p:cTn id="130" presetID="53" presetClass="entr" presetSubtype="0" fill="hold" grpId="0" nodeType="withEffect">
                                  <p:stCondLst>
                                    <p:cond delay="0"/>
                                  </p:stCondLst>
                                  <p:childTnLst>
                                    <p:set>
                                      <p:cBhvr>
                                        <p:cTn id="131" dur="1" fill="hold">
                                          <p:stCondLst>
                                            <p:cond delay="0"/>
                                          </p:stCondLst>
                                        </p:cTn>
                                        <p:tgtEl>
                                          <p:spTgt spid="82"/>
                                        </p:tgtEl>
                                        <p:attrNameLst>
                                          <p:attrName>style.visibility</p:attrName>
                                        </p:attrNameLst>
                                      </p:cBhvr>
                                      <p:to>
                                        <p:strVal val="visible"/>
                                      </p:to>
                                    </p:set>
                                    <p:anim calcmode="lin" valueType="num">
                                      <p:cBhvr>
                                        <p:cTn id="132" dur="500" fill="hold"/>
                                        <p:tgtEl>
                                          <p:spTgt spid="82"/>
                                        </p:tgtEl>
                                        <p:attrNameLst>
                                          <p:attrName>ppt_w</p:attrName>
                                        </p:attrNameLst>
                                      </p:cBhvr>
                                      <p:tavLst>
                                        <p:tav tm="0">
                                          <p:val>
                                            <p:fltVal val="0"/>
                                          </p:val>
                                        </p:tav>
                                        <p:tav tm="100000">
                                          <p:val>
                                            <p:strVal val="#ppt_w"/>
                                          </p:val>
                                        </p:tav>
                                      </p:tavLst>
                                    </p:anim>
                                    <p:anim calcmode="lin" valueType="num">
                                      <p:cBhvr>
                                        <p:cTn id="133" dur="500" fill="hold"/>
                                        <p:tgtEl>
                                          <p:spTgt spid="82"/>
                                        </p:tgtEl>
                                        <p:attrNameLst>
                                          <p:attrName>ppt_h</p:attrName>
                                        </p:attrNameLst>
                                      </p:cBhvr>
                                      <p:tavLst>
                                        <p:tav tm="0">
                                          <p:val>
                                            <p:fltVal val="0"/>
                                          </p:val>
                                        </p:tav>
                                        <p:tav tm="100000">
                                          <p:val>
                                            <p:strVal val="#ppt_h"/>
                                          </p:val>
                                        </p:tav>
                                      </p:tavLst>
                                    </p:anim>
                                    <p:animEffect transition="in" filter="fade">
                                      <p:cBhvr>
                                        <p:cTn id="134" dur="500"/>
                                        <p:tgtEl>
                                          <p:spTgt spid="82"/>
                                        </p:tgtEl>
                                      </p:cBhvr>
                                    </p:animEffect>
                                  </p:childTnLst>
                                </p:cTn>
                              </p:par>
                            </p:childTnLst>
                          </p:cTn>
                        </p:par>
                        <p:par>
                          <p:cTn id="135" fill="hold">
                            <p:stCondLst>
                              <p:cond delay="10000"/>
                            </p:stCondLst>
                            <p:childTnLst>
                              <p:par>
                                <p:cTn id="136" presetID="53" presetClass="entr" presetSubtype="0" fill="hold" grpId="0" nodeType="afterEffect">
                                  <p:stCondLst>
                                    <p:cond delay="0"/>
                                  </p:stCondLst>
                                  <p:childTnLst>
                                    <p:set>
                                      <p:cBhvr>
                                        <p:cTn id="137" dur="1" fill="hold">
                                          <p:stCondLst>
                                            <p:cond delay="0"/>
                                          </p:stCondLst>
                                        </p:cTn>
                                        <p:tgtEl>
                                          <p:spTgt spid="83"/>
                                        </p:tgtEl>
                                        <p:attrNameLst>
                                          <p:attrName>style.visibility</p:attrName>
                                        </p:attrNameLst>
                                      </p:cBhvr>
                                      <p:to>
                                        <p:strVal val="visible"/>
                                      </p:to>
                                    </p:set>
                                    <p:anim calcmode="lin" valueType="num">
                                      <p:cBhvr>
                                        <p:cTn id="138" dur="500" fill="hold"/>
                                        <p:tgtEl>
                                          <p:spTgt spid="83"/>
                                        </p:tgtEl>
                                        <p:attrNameLst>
                                          <p:attrName>ppt_w</p:attrName>
                                        </p:attrNameLst>
                                      </p:cBhvr>
                                      <p:tavLst>
                                        <p:tav tm="0">
                                          <p:val>
                                            <p:fltVal val="0"/>
                                          </p:val>
                                        </p:tav>
                                        <p:tav tm="100000">
                                          <p:val>
                                            <p:strVal val="#ppt_w"/>
                                          </p:val>
                                        </p:tav>
                                      </p:tavLst>
                                    </p:anim>
                                    <p:anim calcmode="lin" valueType="num">
                                      <p:cBhvr>
                                        <p:cTn id="139" dur="500" fill="hold"/>
                                        <p:tgtEl>
                                          <p:spTgt spid="83"/>
                                        </p:tgtEl>
                                        <p:attrNameLst>
                                          <p:attrName>ppt_h</p:attrName>
                                        </p:attrNameLst>
                                      </p:cBhvr>
                                      <p:tavLst>
                                        <p:tav tm="0">
                                          <p:val>
                                            <p:fltVal val="0"/>
                                          </p:val>
                                        </p:tav>
                                        <p:tav tm="100000">
                                          <p:val>
                                            <p:strVal val="#ppt_h"/>
                                          </p:val>
                                        </p:tav>
                                      </p:tavLst>
                                    </p:anim>
                                    <p:animEffect transition="in" filter="fade">
                                      <p:cBhvr>
                                        <p:cTn id="140" dur="500"/>
                                        <p:tgtEl>
                                          <p:spTgt spid="83"/>
                                        </p:tgtEl>
                                      </p:cBhvr>
                                    </p:animEffect>
                                  </p:childTnLst>
                                </p:cTn>
                              </p:par>
                            </p:childTnLst>
                          </p:cTn>
                        </p:par>
                        <p:par>
                          <p:cTn id="141" fill="hold">
                            <p:stCondLst>
                              <p:cond delay="10500"/>
                            </p:stCondLst>
                            <p:childTnLst>
                              <p:par>
                                <p:cTn id="142" presetID="22" presetClass="entr" presetSubtype="1" fill="hold" grpId="0" nodeType="afterEffect">
                                  <p:stCondLst>
                                    <p:cond delay="0"/>
                                  </p:stCondLst>
                                  <p:childTnLst>
                                    <p:set>
                                      <p:cBhvr>
                                        <p:cTn id="143" dur="1" fill="hold">
                                          <p:stCondLst>
                                            <p:cond delay="0"/>
                                          </p:stCondLst>
                                        </p:cTn>
                                        <p:tgtEl>
                                          <p:spTgt spid="84">
                                            <p:txEl>
                                              <p:pRg st="0" end="0"/>
                                            </p:txEl>
                                          </p:spTgt>
                                        </p:tgtEl>
                                        <p:attrNameLst>
                                          <p:attrName>style.visibility</p:attrName>
                                        </p:attrNameLst>
                                      </p:cBhvr>
                                      <p:to>
                                        <p:strVal val="visible"/>
                                      </p:to>
                                    </p:set>
                                    <p:animEffect transition="in" filter="wipe(up)">
                                      <p:cBhvr>
                                        <p:cTn id="144" dur="500"/>
                                        <p:tgtEl>
                                          <p:spTgt spid="84">
                                            <p:txEl>
                                              <p:pRg st="0" end="0"/>
                                            </p:txEl>
                                          </p:spTgt>
                                        </p:tgtEl>
                                      </p:cBhvr>
                                    </p:animEffect>
                                  </p:childTnLst>
                                </p:cTn>
                              </p:par>
                            </p:childTnLst>
                          </p:cTn>
                        </p:par>
                        <p:par>
                          <p:cTn id="145" fill="hold">
                            <p:stCondLst>
                              <p:cond delay="11000"/>
                            </p:stCondLst>
                            <p:childTnLst>
                              <p:par>
                                <p:cTn id="146" presetID="16" presetClass="entr" presetSubtype="37" fill="hold" grpId="0" nodeType="afterEffect">
                                  <p:stCondLst>
                                    <p:cond delay="0"/>
                                  </p:stCondLst>
                                  <p:childTnLst>
                                    <p:set>
                                      <p:cBhvr>
                                        <p:cTn id="147" dur="1" fill="hold">
                                          <p:stCondLst>
                                            <p:cond delay="0"/>
                                          </p:stCondLst>
                                        </p:cTn>
                                        <p:tgtEl>
                                          <p:spTgt spid="85">
                                            <p:txEl>
                                              <p:pRg st="0" end="0"/>
                                            </p:txEl>
                                          </p:spTgt>
                                        </p:tgtEl>
                                        <p:attrNameLst>
                                          <p:attrName>style.visibility</p:attrName>
                                        </p:attrNameLst>
                                      </p:cBhvr>
                                      <p:to>
                                        <p:strVal val="visible"/>
                                      </p:to>
                                    </p:set>
                                    <p:animEffect transition="in" filter="barn(outVertical)">
                                      <p:cBhvr>
                                        <p:cTn id="148" dur="500"/>
                                        <p:tgtEl>
                                          <p:spTgt spid="85">
                                            <p:txEl>
                                              <p:pRg st="0" end="0"/>
                                            </p:txEl>
                                          </p:spTgt>
                                        </p:tgtEl>
                                      </p:cBhvr>
                                    </p:animEffect>
                                  </p:childTnLst>
                                </p:cTn>
                              </p:par>
                            </p:childTnLst>
                          </p:cTn>
                        </p:par>
                        <p:par>
                          <p:cTn id="149" fill="hold">
                            <p:stCondLst>
                              <p:cond delay="11500"/>
                            </p:stCondLst>
                            <p:childTnLst>
                              <p:par>
                                <p:cTn id="150" presetID="50" presetClass="entr" presetSubtype="0" decel="100000" fill="hold" grpId="0" nodeType="afterEffect">
                                  <p:stCondLst>
                                    <p:cond delay="0"/>
                                  </p:stCondLst>
                                  <p:childTnLst>
                                    <p:set>
                                      <p:cBhvr>
                                        <p:cTn id="151" dur="1" fill="hold">
                                          <p:stCondLst>
                                            <p:cond delay="0"/>
                                          </p:stCondLst>
                                        </p:cTn>
                                        <p:tgtEl>
                                          <p:spTgt spid="91"/>
                                        </p:tgtEl>
                                        <p:attrNameLst>
                                          <p:attrName>style.visibility</p:attrName>
                                        </p:attrNameLst>
                                      </p:cBhvr>
                                      <p:to>
                                        <p:strVal val="visible"/>
                                      </p:to>
                                    </p:set>
                                    <p:anim calcmode="lin" valueType="num">
                                      <p:cBhvr>
                                        <p:cTn id="152" dur="500" fill="hold"/>
                                        <p:tgtEl>
                                          <p:spTgt spid="91"/>
                                        </p:tgtEl>
                                        <p:attrNameLst>
                                          <p:attrName>ppt_w</p:attrName>
                                        </p:attrNameLst>
                                      </p:cBhvr>
                                      <p:tavLst>
                                        <p:tav tm="0">
                                          <p:val>
                                            <p:strVal val="#ppt_w+.3"/>
                                          </p:val>
                                        </p:tav>
                                        <p:tav tm="100000">
                                          <p:val>
                                            <p:strVal val="#ppt_w"/>
                                          </p:val>
                                        </p:tav>
                                      </p:tavLst>
                                    </p:anim>
                                    <p:anim calcmode="lin" valueType="num">
                                      <p:cBhvr>
                                        <p:cTn id="153" dur="500" fill="hold"/>
                                        <p:tgtEl>
                                          <p:spTgt spid="91"/>
                                        </p:tgtEl>
                                        <p:attrNameLst>
                                          <p:attrName>ppt_h</p:attrName>
                                        </p:attrNameLst>
                                      </p:cBhvr>
                                      <p:tavLst>
                                        <p:tav tm="0">
                                          <p:val>
                                            <p:strVal val="#ppt_h"/>
                                          </p:val>
                                        </p:tav>
                                        <p:tav tm="100000">
                                          <p:val>
                                            <p:strVal val="#ppt_h"/>
                                          </p:val>
                                        </p:tav>
                                      </p:tavLst>
                                    </p:anim>
                                    <p:animEffect transition="in" filter="fade">
                                      <p:cBhvr>
                                        <p:cTn id="154" dur="500"/>
                                        <p:tgtEl>
                                          <p:spTgt spid="91"/>
                                        </p:tgtEl>
                                      </p:cBhvr>
                                    </p:animEffect>
                                  </p:childTnLst>
                                </p:cTn>
                              </p:par>
                              <p:par>
                                <p:cTn id="155" presetID="53" presetClass="entr" presetSubtype="0" fill="hold" grpId="0" nodeType="withEffect">
                                  <p:stCondLst>
                                    <p:cond delay="0"/>
                                  </p:stCondLst>
                                  <p:childTnLst>
                                    <p:set>
                                      <p:cBhvr>
                                        <p:cTn id="156" dur="1" fill="hold">
                                          <p:stCondLst>
                                            <p:cond delay="0"/>
                                          </p:stCondLst>
                                        </p:cTn>
                                        <p:tgtEl>
                                          <p:spTgt spid="87"/>
                                        </p:tgtEl>
                                        <p:attrNameLst>
                                          <p:attrName>style.visibility</p:attrName>
                                        </p:attrNameLst>
                                      </p:cBhvr>
                                      <p:to>
                                        <p:strVal val="visible"/>
                                      </p:to>
                                    </p:set>
                                    <p:anim calcmode="lin" valueType="num">
                                      <p:cBhvr>
                                        <p:cTn id="157" dur="500" fill="hold"/>
                                        <p:tgtEl>
                                          <p:spTgt spid="87"/>
                                        </p:tgtEl>
                                        <p:attrNameLst>
                                          <p:attrName>ppt_w</p:attrName>
                                        </p:attrNameLst>
                                      </p:cBhvr>
                                      <p:tavLst>
                                        <p:tav tm="0">
                                          <p:val>
                                            <p:fltVal val="0"/>
                                          </p:val>
                                        </p:tav>
                                        <p:tav tm="100000">
                                          <p:val>
                                            <p:strVal val="#ppt_w"/>
                                          </p:val>
                                        </p:tav>
                                      </p:tavLst>
                                    </p:anim>
                                    <p:anim calcmode="lin" valueType="num">
                                      <p:cBhvr>
                                        <p:cTn id="158" dur="500" fill="hold"/>
                                        <p:tgtEl>
                                          <p:spTgt spid="87"/>
                                        </p:tgtEl>
                                        <p:attrNameLst>
                                          <p:attrName>ppt_h</p:attrName>
                                        </p:attrNameLst>
                                      </p:cBhvr>
                                      <p:tavLst>
                                        <p:tav tm="0">
                                          <p:val>
                                            <p:fltVal val="0"/>
                                          </p:val>
                                        </p:tav>
                                        <p:tav tm="100000">
                                          <p:val>
                                            <p:strVal val="#ppt_h"/>
                                          </p:val>
                                        </p:tav>
                                      </p:tavLst>
                                    </p:anim>
                                    <p:animEffect transition="in" filter="fade">
                                      <p:cBhvr>
                                        <p:cTn id="159" dur="500"/>
                                        <p:tgtEl>
                                          <p:spTgt spid="87"/>
                                        </p:tgtEl>
                                      </p:cBhvr>
                                    </p:animEffect>
                                  </p:childTnLst>
                                </p:cTn>
                              </p:par>
                            </p:childTnLst>
                          </p:cTn>
                        </p:par>
                        <p:par>
                          <p:cTn id="160" fill="hold">
                            <p:stCondLst>
                              <p:cond delay="12000"/>
                            </p:stCondLst>
                            <p:childTnLst>
                              <p:par>
                                <p:cTn id="161" presetID="53" presetClass="entr" presetSubtype="0" fill="hold" grpId="0" nodeType="afterEffect">
                                  <p:stCondLst>
                                    <p:cond delay="0"/>
                                  </p:stCondLst>
                                  <p:childTnLst>
                                    <p:set>
                                      <p:cBhvr>
                                        <p:cTn id="162" dur="1" fill="hold">
                                          <p:stCondLst>
                                            <p:cond delay="0"/>
                                          </p:stCondLst>
                                        </p:cTn>
                                        <p:tgtEl>
                                          <p:spTgt spid="88"/>
                                        </p:tgtEl>
                                        <p:attrNameLst>
                                          <p:attrName>style.visibility</p:attrName>
                                        </p:attrNameLst>
                                      </p:cBhvr>
                                      <p:to>
                                        <p:strVal val="visible"/>
                                      </p:to>
                                    </p:set>
                                    <p:anim calcmode="lin" valueType="num">
                                      <p:cBhvr>
                                        <p:cTn id="163" dur="500" fill="hold"/>
                                        <p:tgtEl>
                                          <p:spTgt spid="88"/>
                                        </p:tgtEl>
                                        <p:attrNameLst>
                                          <p:attrName>ppt_w</p:attrName>
                                        </p:attrNameLst>
                                      </p:cBhvr>
                                      <p:tavLst>
                                        <p:tav tm="0">
                                          <p:val>
                                            <p:fltVal val="0"/>
                                          </p:val>
                                        </p:tav>
                                        <p:tav tm="100000">
                                          <p:val>
                                            <p:strVal val="#ppt_w"/>
                                          </p:val>
                                        </p:tav>
                                      </p:tavLst>
                                    </p:anim>
                                    <p:anim calcmode="lin" valueType="num">
                                      <p:cBhvr>
                                        <p:cTn id="164" dur="500" fill="hold"/>
                                        <p:tgtEl>
                                          <p:spTgt spid="88"/>
                                        </p:tgtEl>
                                        <p:attrNameLst>
                                          <p:attrName>ppt_h</p:attrName>
                                        </p:attrNameLst>
                                      </p:cBhvr>
                                      <p:tavLst>
                                        <p:tav tm="0">
                                          <p:val>
                                            <p:fltVal val="0"/>
                                          </p:val>
                                        </p:tav>
                                        <p:tav tm="100000">
                                          <p:val>
                                            <p:strVal val="#ppt_h"/>
                                          </p:val>
                                        </p:tav>
                                      </p:tavLst>
                                    </p:anim>
                                    <p:animEffect transition="in" filter="fade">
                                      <p:cBhvr>
                                        <p:cTn id="165" dur="500"/>
                                        <p:tgtEl>
                                          <p:spTgt spid="88"/>
                                        </p:tgtEl>
                                      </p:cBhvr>
                                    </p:animEffect>
                                  </p:childTnLst>
                                </p:cTn>
                              </p:par>
                            </p:childTnLst>
                          </p:cTn>
                        </p:par>
                        <p:par>
                          <p:cTn id="166" fill="hold">
                            <p:stCondLst>
                              <p:cond delay="12500"/>
                            </p:stCondLst>
                            <p:childTnLst>
                              <p:par>
                                <p:cTn id="167" presetID="22" presetClass="entr" presetSubtype="1" fill="hold" grpId="0" nodeType="afterEffect">
                                  <p:stCondLst>
                                    <p:cond delay="0"/>
                                  </p:stCondLst>
                                  <p:childTnLst>
                                    <p:set>
                                      <p:cBhvr>
                                        <p:cTn id="168" dur="1" fill="hold">
                                          <p:stCondLst>
                                            <p:cond delay="0"/>
                                          </p:stCondLst>
                                        </p:cTn>
                                        <p:tgtEl>
                                          <p:spTgt spid="89">
                                            <p:txEl>
                                              <p:pRg st="0" end="0"/>
                                            </p:txEl>
                                          </p:spTgt>
                                        </p:tgtEl>
                                        <p:attrNameLst>
                                          <p:attrName>style.visibility</p:attrName>
                                        </p:attrNameLst>
                                      </p:cBhvr>
                                      <p:to>
                                        <p:strVal val="visible"/>
                                      </p:to>
                                    </p:set>
                                    <p:animEffect transition="in" filter="wipe(up)">
                                      <p:cBhvr>
                                        <p:cTn id="169" dur="500"/>
                                        <p:tgtEl>
                                          <p:spTgt spid="89">
                                            <p:txEl>
                                              <p:pRg st="0" end="0"/>
                                            </p:txEl>
                                          </p:spTgt>
                                        </p:tgtEl>
                                      </p:cBhvr>
                                    </p:animEffect>
                                  </p:childTnLst>
                                </p:cTn>
                              </p:par>
                            </p:childTnLst>
                          </p:cTn>
                        </p:par>
                        <p:par>
                          <p:cTn id="170" fill="hold">
                            <p:stCondLst>
                              <p:cond delay="13000"/>
                            </p:stCondLst>
                            <p:childTnLst>
                              <p:par>
                                <p:cTn id="171" presetID="16" presetClass="entr" presetSubtype="37" fill="hold" grpId="0" nodeType="afterEffect">
                                  <p:stCondLst>
                                    <p:cond delay="0"/>
                                  </p:stCondLst>
                                  <p:childTnLst>
                                    <p:set>
                                      <p:cBhvr>
                                        <p:cTn id="172" dur="1" fill="hold">
                                          <p:stCondLst>
                                            <p:cond delay="0"/>
                                          </p:stCondLst>
                                        </p:cTn>
                                        <p:tgtEl>
                                          <p:spTgt spid="90">
                                            <p:txEl>
                                              <p:pRg st="0" end="0"/>
                                            </p:txEl>
                                          </p:spTgt>
                                        </p:tgtEl>
                                        <p:attrNameLst>
                                          <p:attrName>style.visibility</p:attrName>
                                        </p:attrNameLst>
                                      </p:cBhvr>
                                      <p:to>
                                        <p:strVal val="visible"/>
                                      </p:to>
                                    </p:set>
                                    <p:animEffect transition="in" filter="barn(outVertical)">
                                      <p:cBhvr>
                                        <p:cTn id="173" dur="500"/>
                                        <p:tgtEl>
                                          <p:spTgt spid="90">
                                            <p:txEl>
                                              <p:pRg st="0" end="0"/>
                                            </p:txEl>
                                          </p:spTgt>
                                        </p:tgtEl>
                                      </p:cBhvr>
                                    </p:animEffect>
                                  </p:childTnLst>
                                </p:cTn>
                              </p:par>
                            </p:childTnLst>
                          </p:cTn>
                        </p:par>
                        <p:par>
                          <p:cTn id="174" fill="hold">
                            <p:stCondLst>
                              <p:cond delay="13500"/>
                            </p:stCondLst>
                            <p:childTnLst>
                              <p:par>
                                <p:cTn id="175" presetID="50" presetClass="entr" presetSubtype="0" decel="100000" fill="hold" grpId="0" nodeType="afterEffect">
                                  <p:stCondLst>
                                    <p:cond delay="0"/>
                                  </p:stCondLst>
                                  <p:childTnLst>
                                    <p:set>
                                      <p:cBhvr>
                                        <p:cTn id="176" dur="1" fill="hold">
                                          <p:stCondLst>
                                            <p:cond delay="0"/>
                                          </p:stCondLst>
                                        </p:cTn>
                                        <p:tgtEl>
                                          <p:spTgt spid="96"/>
                                        </p:tgtEl>
                                        <p:attrNameLst>
                                          <p:attrName>style.visibility</p:attrName>
                                        </p:attrNameLst>
                                      </p:cBhvr>
                                      <p:to>
                                        <p:strVal val="visible"/>
                                      </p:to>
                                    </p:set>
                                    <p:anim calcmode="lin" valueType="num">
                                      <p:cBhvr>
                                        <p:cTn id="177" dur="500" fill="hold"/>
                                        <p:tgtEl>
                                          <p:spTgt spid="96"/>
                                        </p:tgtEl>
                                        <p:attrNameLst>
                                          <p:attrName>ppt_w</p:attrName>
                                        </p:attrNameLst>
                                      </p:cBhvr>
                                      <p:tavLst>
                                        <p:tav tm="0">
                                          <p:val>
                                            <p:strVal val="#ppt_w+.3"/>
                                          </p:val>
                                        </p:tav>
                                        <p:tav tm="100000">
                                          <p:val>
                                            <p:strVal val="#ppt_w"/>
                                          </p:val>
                                        </p:tav>
                                      </p:tavLst>
                                    </p:anim>
                                    <p:anim calcmode="lin" valueType="num">
                                      <p:cBhvr>
                                        <p:cTn id="178" dur="500" fill="hold"/>
                                        <p:tgtEl>
                                          <p:spTgt spid="96"/>
                                        </p:tgtEl>
                                        <p:attrNameLst>
                                          <p:attrName>ppt_h</p:attrName>
                                        </p:attrNameLst>
                                      </p:cBhvr>
                                      <p:tavLst>
                                        <p:tav tm="0">
                                          <p:val>
                                            <p:strVal val="#ppt_h"/>
                                          </p:val>
                                        </p:tav>
                                        <p:tav tm="100000">
                                          <p:val>
                                            <p:strVal val="#ppt_h"/>
                                          </p:val>
                                        </p:tav>
                                      </p:tavLst>
                                    </p:anim>
                                    <p:animEffect transition="in" filter="fade">
                                      <p:cBhvr>
                                        <p:cTn id="179" dur="500"/>
                                        <p:tgtEl>
                                          <p:spTgt spid="96"/>
                                        </p:tgtEl>
                                      </p:cBhvr>
                                    </p:animEffect>
                                  </p:childTnLst>
                                </p:cTn>
                              </p:par>
                              <p:par>
                                <p:cTn id="180" presetID="53" presetClass="entr" presetSubtype="0" fill="hold" grpId="0" nodeType="withEffect">
                                  <p:stCondLst>
                                    <p:cond delay="0"/>
                                  </p:stCondLst>
                                  <p:childTnLst>
                                    <p:set>
                                      <p:cBhvr>
                                        <p:cTn id="181" dur="1" fill="hold">
                                          <p:stCondLst>
                                            <p:cond delay="0"/>
                                          </p:stCondLst>
                                        </p:cTn>
                                        <p:tgtEl>
                                          <p:spTgt spid="92"/>
                                        </p:tgtEl>
                                        <p:attrNameLst>
                                          <p:attrName>style.visibility</p:attrName>
                                        </p:attrNameLst>
                                      </p:cBhvr>
                                      <p:to>
                                        <p:strVal val="visible"/>
                                      </p:to>
                                    </p:set>
                                    <p:anim calcmode="lin" valueType="num">
                                      <p:cBhvr>
                                        <p:cTn id="182" dur="500" fill="hold"/>
                                        <p:tgtEl>
                                          <p:spTgt spid="92"/>
                                        </p:tgtEl>
                                        <p:attrNameLst>
                                          <p:attrName>ppt_w</p:attrName>
                                        </p:attrNameLst>
                                      </p:cBhvr>
                                      <p:tavLst>
                                        <p:tav tm="0">
                                          <p:val>
                                            <p:fltVal val="0"/>
                                          </p:val>
                                        </p:tav>
                                        <p:tav tm="100000">
                                          <p:val>
                                            <p:strVal val="#ppt_w"/>
                                          </p:val>
                                        </p:tav>
                                      </p:tavLst>
                                    </p:anim>
                                    <p:anim calcmode="lin" valueType="num">
                                      <p:cBhvr>
                                        <p:cTn id="183" dur="500" fill="hold"/>
                                        <p:tgtEl>
                                          <p:spTgt spid="92"/>
                                        </p:tgtEl>
                                        <p:attrNameLst>
                                          <p:attrName>ppt_h</p:attrName>
                                        </p:attrNameLst>
                                      </p:cBhvr>
                                      <p:tavLst>
                                        <p:tav tm="0">
                                          <p:val>
                                            <p:fltVal val="0"/>
                                          </p:val>
                                        </p:tav>
                                        <p:tav tm="100000">
                                          <p:val>
                                            <p:strVal val="#ppt_h"/>
                                          </p:val>
                                        </p:tav>
                                      </p:tavLst>
                                    </p:anim>
                                    <p:animEffect transition="in" filter="fade">
                                      <p:cBhvr>
                                        <p:cTn id="184" dur="500"/>
                                        <p:tgtEl>
                                          <p:spTgt spid="92"/>
                                        </p:tgtEl>
                                      </p:cBhvr>
                                    </p:animEffect>
                                  </p:childTnLst>
                                </p:cTn>
                              </p:par>
                            </p:childTnLst>
                          </p:cTn>
                        </p:par>
                        <p:par>
                          <p:cTn id="185" fill="hold">
                            <p:stCondLst>
                              <p:cond delay="14000"/>
                            </p:stCondLst>
                            <p:childTnLst>
                              <p:par>
                                <p:cTn id="186" presetID="53" presetClass="entr" presetSubtype="0" fill="hold" grpId="0" nodeType="afterEffect">
                                  <p:stCondLst>
                                    <p:cond delay="0"/>
                                  </p:stCondLst>
                                  <p:childTnLst>
                                    <p:set>
                                      <p:cBhvr>
                                        <p:cTn id="187" dur="1" fill="hold">
                                          <p:stCondLst>
                                            <p:cond delay="0"/>
                                          </p:stCondLst>
                                        </p:cTn>
                                        <p:tgtEl>
                                          <p:spTgt spid="93"/>
                                        </p:tgtEl>
                                        <p:attrNameLst>
                                          <p:attrName>style.visibility</p:attrName>
                                        </p:attrNameLst>
                                      </p:cBhvr>
                                      <p:to>
                                        <p:strVal val="visible"/>
                                      </p:to>
                                    </p:set>
                                    <p:anim calcmode="lin" valueType="num">
                                      <p:cBhvr>
                                        <p:cTn id="188" dur="500" fill="hold"/>
                                        <p:tgtEl>
                                          <p:spTgt spid="93"/>
                                        </p:tgtEl>
                                        <p:attrNameLst>
                                          <p:attrName>ppt_w</p:attrName>
                                        </p:attrNameLst>
                                      </p:cBhvr>
                                      <p:tavLst>
                                        <p:tav tm="0">
                                          <p:val>
                                            <p:fltVal val="0"/>
                                          </p:val>
                                        </p:tav>
                                        <p:tav tm="100000">
                                          <p:val>
                                            <p:strVal val="#ppt_w"/>
                                          </p:val>
                                        </p:tav>
                                      </p:tavLst>
                                    </p:anim>
                                    <p:anim calcmode="lin" valueType="num">
                                      <p:cBhvr>
                                        <p:cTn id="189" dur="500" fill="hold"/>
                                        <p:tgtEl>
                                          <p:spTgt spid="93"/>
                                        </p:tgtEl>
                                        <p:attrNameLst>
                                          <p:attrName>ppt_h</p:attrName>
                                        </p:attrNameLst>
                                      </p:cBhvr>
                                      <p:tavLst>
                                        <p:tav tm="0">
                                          <p:val>
                                            <p:fltVal val="0"/>
                                          </p:val>
                                        </p:tav>
                                        <p:tav tm="100000">
                                          <p:val>
                                            <p:strVal val="#ppt_h"/>
                                          </p:val>
                                        </p:tav>
                                      </p:tavLst>
                                    </p:anim>
                                    <p:animEffect transition="in" filter="fade">
                                      <p:cBhvr>
                                        <p:cTn id="190" dur="500"/>
                                        <p:tgtEl>
                                          <p:spTgt spid="93"/>
                                        </p:tgtEl>
                                      </p:cBhvr>
                                    </p:animEffect>
                                  </p:childTnLst>
                                </p:cTn>
                              </p:par>
                            </p:childTnLst>
                          </p:cTn>
                        </p:par>
                        <p:par>
                          <p:cTn id="191" fill="hold">
                            <p:stCondLst>
                              <p:cond delay="14500"/>
                            </p:stCondLst>
                            <p:childTnLst>
                              <p:par>
                                <p:cTn id="192" presetID="22" presetClass="entr" presetSubtype="1" fill="hold" grpId="0" nodeType="afterEffect">
                                  <p:stCondLst>
                                    <p:cond delay="0"/>
                                  </p:stCondLst>
                                  <p:childTnLst>
                                    <p:set>
                                      <p:cBhvr>
                                        <p:cTn id="193" dur="1" fill="hold">
                                          <p:stCondLst>
                                            <p:cond delay="0"/>
                                          </p:stCondLst>
                                        </p:cTn>
                                        <p:tgtEl>
                                          <p:spTgt spid="94">
                                            <p:txEl>
                                              <p:pRg st="0" end="0"/>
                                            </p:txEl>
                                          </p:spTgt>
                                        </p:tgtEl>
                                        <p:attrNameLst>
                                          <p:attrName>style.visibility</p:attrName>
                                        </p:attrNameLst>
                                      </p:cBhvr>
                                      <p:to>
                                        <p:strVal val="visible"/>
                                      </p:to>
                                    </p:set>
                                    <p:animEffect transition="in" filter="wipe(up)">
                                      <p:cBhvr>
                                        <p:cTn id="194" dur="500"/>
                                        <p:tgtEl>
                                          <p:spTgt spid="94">
                                            <p:txEl>
                                              <p:pRg st="0" end="0"/>
                                            </p:txEl>
                                          </p:spTgt>
                                        </p:tgtEl>
                                      </p:cBhvr>
                                    </p:animEffect>
                                  </p:childTnLst>
                                </p:cTn>
                              </p:par>
                            </p:childTnLst>
                          </p:cTn>
                        </p:par>
                        <p:par>
                          <p:cTn id="195" fill="hold">
                            <p:stCondLst>
                              <p:cond delay="15000"/>
                            </p:stCondLst>
                            <p:childTnLst>
                              <p:par>
                                <p:cTn id="196" presetID="16" presetClass="entr" presetSubtype="37" fill="hold" grpId="0" nodeType="afterEffect">
                                  <p:stCondLst>
                                    <p:cond delay="0"/>
                                  </p:stCondLst>
                                  <p:childTnLst>
                                    <p:set>
                                      <p:cBhvr>
                                        <p:cTn id="197" dur="1" fill="hold">
                                          <p:stCondLst>
                                            <p:cond delay="0"/>
                                          </p:stCondLst>
                                        </p:cTn>
                                        <p:tgtEl>
                                          <p:spTgt spid="95">
                                            <p:txEl>
                                              <p:pRg st="0" end="0"/>
                                            </p:txEl>
                                          </p:spTgt>
                                        </p:tgtEl>
                                        <p:attrNameLst>
                                          <p:attrName>style.visibility</p:attrName>
                                        </p:attrNameLst>
                                      </p:cBhvr>
                                      <p:to>
                                        <p:strVal val="visible"/>
                                      </p:to>
                                    </p:set>
                                    <p:animEffect transition="in" filter="barn(outVertical)">
                                      <p:cBhvr>
                                        <p:cTn id="198" dur="500"/>
                                        <p:tgtEl>
                                          <p:spTgt spid="95">
                                            <p:txEl>
                                              <p:pRg st="0" end="0"/>
                                            </p:txEl>
                                          </p:spTgt>
                                        </p:tgtEl>
                                      </p:cBhvr>
                                    </p:animEffect>
                                  </p:childTnLst>
                                </p:cTn>
                              </p:par>
                            </p:childTnLst>
                          </p:cTn>
                        </p:par>
                        <p:par>
                          <p:cTn id="199" fill="hold">
                            <p:stCondLst>
                              <p:cond delay="15500"/>
                            </p:stCondLst>
                            <p:childTnLst>
                              <p:par>
                                <p:cTn id="200" presetID="50" presetClass="entr" presetSubtype="0" decel="100000" fill="hold" grpId="0" nodeType="afterEffect">
                                  <p:stCondLst>
                                    <p:cond delay="0"/>
                                  </p:stCondLst>
                                  <p:childTnLst>
                                    <p:set>
                                      <p:cBhvr>
                                        <p:cTn id="201" dur="1" fill="hold">
                                          <p:stCondLst>
                                            <p:cond delay="0"/>
                                          </p:stCondLst>
                                        </p:cTn>
                                        <p:tgtEl>
                                          <p:spTgt spid="101"/>
                                        </p:tgtEl>
                                        <p:attrNameLst>
                                          <p:attrName>style.visibility</p:attrName>
                                        </p:attrNameLst>
                                      </p:cBhvr>
                                      <p:to>
                                        <p:strVal val="visible"/>
                                      </p:to>
                                    </p:set>
                                    <p:anim calcmode="lin" valueType="num">
                                      <p:cBhvr>
                                        <p:cTn id="202" dur="500" fill="hold"/>
                                        <p:tgtEl>
                                          <p:spTgt spid="101"/>
                                        </p:tgtEl>
                                        <p:attrNameLst>
                                          <p:attrName>ppt_w</p:attrName>
                                        </p:attrNameLst>
                                      </p:cBhvr>
                                      <p:tavLst>
                                        <p:tav tm="0">
                                          <p:val>
                                            <p:strVal val="#ppt_w+.3"/>
                                          </p:val>
                                        </p:tav>
                                        <p:tav tm="100000">
                                          <p:val>
                                            <p:strVal val="#ppt_w"/>
                                          </p:val>
                                        </p:tav>
                                      </p:tavLst>
                                    </p:anim>
                                    <p:anim calcmode="lin" valueType="num">
                                      <p:cBhvr>
                                        <p:cTn id="203" dur="500" fill="hold"/>
                                        <p:tgtEl>
                                          <p:spTgt spid="101"/>
                                        </p:tgtEl>
                                        <p:attrNameLst>
                                          <p:attrName>ppt_h</p:attrName>
                                        </p:attrNameLst>
                                      </p:cBhvr>
                                      <p:tavLst>
                                        <p:tav tm="0">
                                          <p:val>
                                            <p:strVal val="#ppt_h"/>
                                          </p:val>
                                        </p:tav>
                                        <p:tav tm="100000">
                                          <p:val>
                                            <p:strVal val="#ppt_h"/>
                                          </p:val>
                                        </p:tav>
                                      </p:tavLst>
                                    </p:anim>
                                    <p:animEffect transition="in" filter="fade">
                                      <p:cBhvr>
                                        <p:cTn id="204" dur="500"/>
                                        <p:tgtEl>
                                          <p:spTgt spid="101"/>
                                        </p:tgtEl>
                                      </p:cBhvr>
                                    </p:animEffect>
                                  </p:childTnLst>
                                </p:cTn>
                              </p:par>
                              <p:par>
                                <p:cTn id="205" presetID="53" presetClass="entr" presetSubtype="0" fill="hold" grpId="0" nodeType="withEffect">
                                  <p:stCondLst>
                                    <p:cond delay="0"/>
                                  </p:stCondLst>
                                  <p:childTnLst>
                                    <p:set>
                                      <p:cBhvr>
                                        <p:cTn id="206" dur="1" fill="hold">
                                          <p:stCondLst>
                                            <p:cond delay="0"/>
                                          </p:stCondLst>
                                        </p:cTn>
                                        <p:tgtEl>
                                          <p:spTgt spid="97"/>
                                        </p:tgtEl>
                                        <p:attrNameLst>
                                          <p:attrName>style.visibility</p:attrName>
                                        </p:attrNameLst>
                                      </p:cBhvr>
                                      <p:to>
                                        <p:strVal val="visible"/>
                                      </p:to>
                                    </p:set>
                                    <p:anim calcmode="lin" valueType="num">
                                      <p:cBhvr>
                                        <p:cTn id="207" dur="500" fill="hold"/>
                                        <p:tgtEl>
                                          <p:spTgt spid="97"/>
                                        </p:tgtEl>
                                        <p:attrNameLst>
                                          <p:attrName>ppt_w</p:attrName>
                                        </p:attrNameLst>
                                      </p:cBhvr>
                                      <p:tavLst>
                                        <p:tav tm="0">
                                          <p:val>
                                            <p:fltVal val="0"/>
                                          </p:val>
                                        </p:tav>
                                        <p:tav tm="100000">
                                          <p:val>
                                            <p:strVal val="#ppt_w"/>
                                          </p:val>
                                        </p:tav>
                                      </p:tavLst>
                                    </p:anim>
                                    <p:anim calcmode="lin" valueType="num">
                                      <p:cBhvr>
                                        <p:cTn id="208" dur="500" fill="hold"/>
                                        <p:tgtEl>
                                          <p:spTgt spid="97"/>
                                        </p:tgtEl>
                                        <p:attrNameLst>
                                          <p:attrName>ppt_h</p:attrName>
                                        </p:attrNameLst>
                                      </p:cBhvr>
                                      <p:tavLst>
                                        <p:tav tm="0">
                                          <p:val>
                                            <p:fltVal val="0"/>
                                          </p:val>
                                        </p:tav>
                                        <p:tav tm="100000">
                                          <p:val>
                                            <p:strVal val="#ppt_h"/>
                                          </p:val>
                                        </p:tav>
                                      </p:tavLst>
                                    </p:anim>
                                    <p:animEffect transition="in" filter="fade">
                                      <p:cBhvr>
                                        <p:cTn id="209" dur="500"/>
                                        <p:tgtEl>
                                          <p:spTgt spid="97"/>
                                        </p:tgtEl>
                                      </p:cBhvr>
                                    </p:animEffect>
                                  </p:childTnLst>
                                </p:cTn>
                              </p:par>
                            </p:childTnLst>
                          </p:cTn>
                        </p:par>
                        <p:par>
                          <p:cTn id="210" fill="hold">
                            <p:stCondLst>
                              <p:cond delay="16000"/>
                            </p:stCondLst>
                            <p:childTnLst>
                              <p:par>
                                <p:cTn id="211" presetID="53" presetClass="entr" presetSubtype="0" fill="hold" grpId="0" nodeType="afterEffect">
                                  <p:stCondLst>
                                    <p:cond delay="0"/>
                                  </p:stCondLst>
                                  <p:childTnLst>
                                    <p:set>
                                      <p:cBhvr>
                                        <p:cTn id="212" dur="1" fill="hold">
                                          <p:stCondLst>
                                            <p:cond delay="0"/>
                                          </p:stCondLst>
                                        </p:cTn>
                                        <p:tgtEl>
                                          <p:spTgt spid="98"/>
                                        </p:tgtEl>
                                        <p:attrNameLst>
                                          <p:attrName>style.visibility</p:attrName>
                                        </p:attrNameLst>
                                      </p:cBhvr>
                                      <p:to>
                                        <p:strVal val="visible"/>
                                      </p:to>
                                    </p:set>
                                    <p:anim calcmode="lin" valueType="num">
                                      <p:cBhvr>
                                        <p:cTn id="213" dur="500" fill="hold"/>
                                        <p:tgtEl>
                                          <p:spTgt spid="98"/>
                                        </p:tgtEl>
                                        <p:attrNameLst>
                                          <p:attrName>ppt_w</p:attrName>
                                        </p:attrNameLst>
                                      </p:cBhvr>
                                      <p:tavLst>
                                        <p:tav tm="0">
                                          <p:val>
                                            <p:fltVal val="0"/>
                                          </p:val>
                                        </p:tav>
                                        <p:tav tm="100000">
                                          <p:val>
                                            <p:strVal val="#ppt_w"/>
                                          </p:val>
                                        </p:tav>
                                      </p:tavLst>
                                    </p:anim>
                                    <p:anim calcmode="lin" valueType="num">
                                      <p:cBhvr>
                                        <p:cTn id="214" dur="500" fill="hold"/>
                                        <p:tgtEl>
                                          <p:spTgt spid="98"/>
                                        </p:tgtEl>
                                        <p:attrNameLst>
                                          <p:attrName>ppt_h</p:attrName>
                                        </p:attrNameLst>
                                      </p:cBhvr>
                                      <p:tavLst>
                                        <p:tav tm="0">
                                          <p:val>
                                            <p:fltVal val="0"/>
                                          </p:val>
                                        </p:tav>
                                        <p:tav tm="100000">
                                          <p:val>
                                            <p:strVal val="#ppt_h"/>
                                          </p:val>
                                        </p:tav>
                                      </p:tavLst>
                                    </p:anim>
                                    <p:animEffect transition="in" filter="fade">
                                      <p:cBhvr>
                                        <p:cTn id="215" dur="500"/>
                                        <p:tgtEl>
                                          <p:spTgt spid="98"/>
                                        </p:tgtEl>
                                      </p:cBhvr>
                                    </p:animEffect>
                                  </p:childTnLst>
                                </p:cTn>
                              </p:par>
                            </p:childTnLst>
                          </p:cTn>
                        </p:par>
                        <p:par>
                          <p:cTn id="216" fill="hold">
                            <p:stCondLst>
                              <p:cond delay="16500"/>
                            </p:stCondLst>
                            <p:childTnLst>
                              <p:par>
                                <p:cTn id="217" presetID="22" presetClass="entr" presetSubtype="1" fill="hold" grpId="0" nodeType="afterEffect">
                                  <p:stCondLst>
                                    <p:cond delay="0"/>
                                  </p:stCondLst>
                                  <p:childTnLst>
                                    <p:set>
                                      <p:cBhvr>
                                        <p:cTn id="218" dur="1" fill="hold">
                                          <p:stCondLst>
                                            <p:cond delay="0"/>
                                          </p:stCondLst>
                                        </p:cTn>
                                        <p:tgtEl>
                                          <p:spTgt spid="99">
                                            <p:txEl>
                                              <p:pRg st="0" end="0"/>
                                            </p:txEl>
                                          </p:spTgt>
                                        </p:tgtEl>
                                        <p:attrNameLst>
                                          <p:attrName>style.visibility</p:attrName>
                                        </p:attrNameLst>
                                      </p:cBhvr>
                                      <p:to>
                                        <p:strVal val="visible"/>
                                      </p:to>
                                    </p:set>
                                    <p:animEffect transition="in" filter="wipe(up)">
                                      <p:cBhvr>
                                        <p:cTn id="219" dur="500"/>
                                        <p:tgtEl>
                                          <p:spTgt spid="99">
                                            <p:txEl>
                                              <p:pRg st="0" end="0"/>
                                            </p:txEl>
                                          </p:spTgt>
                                        </p:tgtEl>
                                      </p:cBhvr>
                                    </p:animEffect>
                                  </p:childTnLst>
                                </p:cTn>
                              </p:par>
                            </p:childTnLst>
                          </p:cTn>
                        </p:par>
                        <p:par>
                          <p:cTn id="220" fill="hold">
                            <p:stCondLst>
                              <p:cond delay="17000"/>
                            </p:stCondLst>
                            <p:childTnLst>
                              <p:par>
                                <p:cTn id="221" presetID="16" presetClass="entr" presetSubtype="37" fill="hold" grpId="0" nodeType="afterEffect">
                                  <p:stCondLst>
                                    <p:cond delay="0"/>
                                  </p:stCondLst>
                                  <p:childTnLst>
                                    <p:set>
                                      <p:cBhvr>
                                        <p:cTn id="222" dur="1" fill="hold">
                                          <p:stCondLst>
                                            <p:cond delay="0"/>
                                          </p:stCondLst>
                                        </p:cTn>
                                        <p:tgtEl>
                                          <p:spTgt spid="100">
                                            <p:txEl>
                                              <p:pRg st="0" end="0"/>
                                            </p:txEl>
                                          </p:spTgt>
                                        </p:tgtEl>
                                        <p:attrNameLst>
                                          <p:attrName>style.visibility</p:attrName>
                                        </p:attrNameLst>
                                      </p:cBhvr>
                                      <p:to>
                                        <p:strVal val="visible"/>
                                      </p:to>
                                    </p:set>
                                    <p:animEffect transition="in" filter="barn(outVertical)">
                                      <p:cBhvr>
                                        <p:cTn id="223" dur="500"/>
                                        <p:tgtEl>
                                          <p:spTgt spid="10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0" grpId="0" animBg="1"/>
      <p:bldP spid="23" grpId="0" build="p">
        <p:tmplLst>
          <p:tmpl lvl="1">
            <p:tnLst>
              <p:par>
                <p:cTn presetID="22" presetClass="entr" presetSubtype="1"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up)">
                      <p:cBhvr>
                        <p:cTn dur="500"/>
                        <p:tgtEl>
                          <p:spTgt spid="23"/>
                        </p:tgtEl>
                      </p:cBhvr>
                    </p:animEffect>
                  </p:childTnLst>
                </p:cTn>
              </p:par>
            </p:tnLst>
          </p:tmpl>
        </p:tmplLst>
      </p:bldP>
      <p:bldP spid="25" grpId="0" build="p">
        <p:tmplLst>
          <p:tmpl lvl="1">
            <p:tnLst>
              <p:par>
                <p:cTn presetID="16" presetClass="entr" presetSubtype="37"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barn(outVertical)">
                      <p:cBhvr>
                        <p:cTn dur="500"/>
                        <p:tgtEl>
                          <p:spTgt spid="25"/>
                        </p:tgtEl>
                      </p:cBhvr>
                    </p:animEffect>
                  </p:childTnLst>
                </p:cTn>
              </p:par>
            </p:tnLst>
          </p:tmpl>
        </p:tmplLst>
      </p:bldP>
      <p:bldP spid="64" grpId="0" animBg="1"/>
      <p:bldP spid="65" grpId="0" animBg="1"/>
      <p:bldP spid="66" grpId="0" animBg="1"/>
      <p:bldP spid="67" grpId="0" build="p">
        <p:tmplLst>
          <p:tmpl lvl="1">
            <p:tnLst>
              <p:par>
                <p:cTn presetID="22" presetClass="entr" presetSubtype="1"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up)">
                      <p:cBhvr>
                        <p:cTn dur="500"/>
                        <p:tgtEl>
                          <p:spTgt spid="67"/>
                        </p:tgtEl>
                      </p:cBhvr>
                    </p:animEffect>
                  </p:childTnLst>
                </p:cTn>
              </p:par>
            </p:tnLst>
          </p:tmpl>
        </p:tmplLst>
      </p:bldP>
      <p:bldP spid="68" grpId="0" build="p">
        <p:tmplLst>
          <p:tmpl lvl="1">
            <p:tnLst>
              <p:par>
                <p:cTn presetID="16" presetClass="entr" presetSubtype="37"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barn(outVertical)">
                      <p:cBhvr>
                        <p:cTn dur="500"/>
                        <p:tgtEl>
                          <p:spTgt spid="68"/>
                        </p:tgtEl>
                      </p:cBhvr>
                    </p:animEffect>
                  </p:childTnLst>
                </p:cTn>
              </p:par>
            </p:tnLst>
          </p:tmpl>
        </p:tmplLst>
      </p:bldP>
      <p:bldP spid="69" grpId="0" animBg="1"/>
      <p:bldP spid="70" grpId="0" animBg="1"/>
      <p:bldP spid="71" grpId="0" animBg="1"/>
      <p:bldP spid="72" grpId="0" build="p">
        <p:tmplLst>
          <p:tmpl lvl="1">
            <p:tnLst>
              <p:par>
                <p:cTn presetID="22" presetClass="entr" presetSubtype="1"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up)">
                      <p:cBhvr>
                        <p:cTn dur="500"/>
                        <p:tgtEl>
                          <p:spTgt spid="72"/>
                        </p:tgtEl>
                      </p:cBhvr>
                    </p:animEffect>
                  </p:childTnLst>
                </p:cTn>
              </p:par>
            </p:tnLst>
          </p:tmpl>
        </p:tmplLst>
      </p:bldP>
      <p:bldP spid="73" grpId="0" build="p">
        <p:tmplLst>
          <p:tmpl lvl="1">
            <p:tnLst>
              <p:par>
                <p:cTn presetID="16" presetClass="entr" presetSubtype="37"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barn(outVertical)">
                      <p:cBhvr>
                        <p:cTn dur="500"/>
                        <p:tgtEl>
                          <p:spTgt spid="73"/>
                        </p:tgtEl>
                      </p:cBhvr>
                    </p:animEffect>
                  </p:childTnLst>
                </p:cTn>
              </p:par>
            </p:tnLst>
          </p:tmpl>
        </p:tmplLst>
      </p:bldP>
      <p:bldP spid="74" grpId="0" animBg="1"/>
      <p:bldP spid="75" grpId="0" animBg="1"/>
      <p:bldP spid="76" grpId="0" animBg="1"/>
      <p:bldP spid="77" grpId="0" build="p">
        <p:tmplLst>
          <p:tmpl lvl="1">
            <p:tnLst>
              <p:par>
                <p:cTn presetID="22" presetClass="entr" presetSubtype="1"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up)">
                      <p:cBhvr>
                        <p:cTn dur="500"/>
                        <p:tgtEl>
                          <p:spTgt spid="77"/>
                        </p:tgtEl>
                      </p:cBhvr>
                    </p:animEffect>
                  </p:childTnLst>
                </p:cTn>
              </p:par>
            </p:tnLst>
          </p:tmpl>
        </p:tmplLst>
      </p:bldP>
      <p:bldP spid="78" grpId="0" build="p">
        <p:tmplLst>
          <p:tmpl lvl="1">
            <p:tnLst>
              <p:par>
                <p:cTn presetID="16" presetClass="entr" presetSubtype="37"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barn(outVertical)">
                      <p:cBhvr>
                        <p:cTn dur="500"/>
                        <p:tgtEl>
                          <p:spTgt spid="78"/>
                        </p:tgtEl>
                      </p:cBhvr>
                    </p:animEffect>
                  </p:childTnLst>
                </p:cTn>
              </p:par>
            </p:tnLst>
          </p:tmpl>
        </p:tmplLst>
      </p:bldP>
      <p:bldP spid="79" grpId="0" animBg="1"/>
      <p:bldP spid="82" grpId="0" animBg="1"/>
      <p:bldP spid="83" grpId="0" animBg="1"/>
      <p:bldP spid="84" grpId="0" build="p">
        <p:tmplLst>
          <p:tmpl lvl="1">
            <p:tnLst>
              <p:par>
                <p:cTn presetID="22" presetClass="entr" presetSubtype="1"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up)">
                      <p:cBhvr>
                        <p:cTn dur="500"/>
                        <p:tgtEl>
                          <p:spTgt spid="84"/>
                        </p:tgtEl>
                      </p:cBhvr>
                    </p:animEffect>
                  </p:childTnLst>
                </p:cTn>
              </p:par>
            </p:tnLst>
          </p:tmpl>
        </p:tmplLst>
      </p:bldP>
      <p:bldP spid="85" grpId="0" build="p">
        <p:tmplLst>
          <p:tmpl lvl="1">
            <p:tnLst>
              <p:par>
                <p:cTn presetID="16" presetClass="entr" presetSubtype="37"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barn(outVertical)">
                      <p:cBhvr>
                        <p:cTn dur="500"/>
                        <p:tgtEl>
                          <p:spTgt spid="85"/>
                        </p:tgtEl>
                      </p:cBhvr>
                    </p:animEffect>
                  </p:childTnLst>
                </p:cTn>
              </p:par>
            </p:tnLst>
          </p:tmpl>
        </p:tmplLst>
      </p:bldP>
      <p:bldP spid="86" grpId="0" animBg="1"/>
      <p:bldP spid="87" grpId="0" animBg="1"/>
      <p:bldP spid="88" grpId="0" animBg="1"/>
      <p:bldP spid="89" grpId="0" build="p">
        <p:tmplLst>
          <p:tmpl lvl="1">
            <p:tnLst>
              <p:par>
                <p:cTn presetID="22" presetClass="entr" presetSubtype="1"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up)">
                      <p:cBhvr>
                        <p:cTn dur="500"/>
                        <p:tgtEl>
                          <p:spTgt spid="89"/>
                        </p:tgtEl>
                      </p:cBhvr>
                    </p:animEffect>
                  </p:childTnLst>
                </p:cTn>
              </p:par>
            </p:tnLst>
          </p:tmpl>
        </p:tmplLst>
      </p:bldP>
      <p:bldP spid="90" grpId="0" build="p">
        <p:tmplLst>
          <p:tmpl lvl="1">
            <p:tnLst>
              <p:par>
                <p:cTn presetID="16" presetClass="entr" presetSubtype="37" fill="hold" nodeType="after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barn(outVertical)">
                      <p:cBhvr>
                        <p:cTn dur="500"/>
                        <p:tgtEl>
                          <p:spTgt spid="90"/>
                        </p:tgtEl>
                      </p:cBhvr>
                    </p:animEffect>
                  </p:childTnLst>
                </p:cTn>
              </p:par>
            </p:tnLst>
          </p:tmpl>
        </p:tmplLst>
      </p:bldP>
      <p:bldP spid="91" grpId="0" animBg="1"/>
      <p:bldP spid="92" grpId="0" animBg="1"/>
      <p:bldP spid="93" grpId="0" animBg="1"/>
      <p:bldP spid="94" grpId="0" build="p">
        <p:tmplLst>
          <p:tmpl lvl="1">
            <p:tnLst>
              <p:par>
                <p:cTn presetID="22" presetClass="entr" presetSubtype="1"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wipe(up)">
                      <p:cBhvr>
                        <p:cTn dur="500"/>
                        <p:tgtEl>
                          <p:spTgt spid="94"/>
                        </p:tgtEl>
                      </p:cBhvr>
                    </p:animEffect>
                  </p:childTnLst>
                </p:cTn>
              </p:par>
            </p:tnLst>
          </p:tmpl>
        </p:tmplLst>
      </p:bldP>
      <p:bldP spid="95" grpId="0" build="p">
        <p:tmplLst>
          <p:tmpl lvl="1">
            <p:tnLst>
              <p:par>
                <p:cTn presetID="16" presetClass="entr" presetSubtype="37"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barn(outVertical)">
                      <p:cBhvr>
                        <p:cTn dur="500"/>
                        <p:tgtEl>
                          <p:spTgt spid="95"/>
                        </p:tgtEl>
                      </p:cBhvr>
                    </p:animEffect>
                  </p:childTnLst>
                </p:cTn>
              </p:par>
            </p:tnLst>
          </p:tmpl>
        </p:tmplLst>
      </p:bldP>
      <p:bldP spid="96" grpId="0" animBg="1"/>
      <p:bldP spid="97" grpId="0" animBg="1"/>
      <p:bldP spid="98" grpId="0" animBg="1"/>
      <p:bldP spid="99" grpId="0" build="p">
        <p:tmplLst>
          <p:tmpl lvl="1">
            <p:tnLst>
              <p:par>
                <p:cTn presetID="22" presetClass="entr" presetSubtype="1"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up)">
                      <p:cBhvr>
                        <p:cTn dur="500"/>
                        <p:tgtEl>
                          <p:spTgt spid="99"/>
                        </p:tgtEl>
                      </p:cBhvr>
                    </p:animEffect>
                  </p:childTnLst>
                </p:cTn>
              </p:par>
            </p:tnLst>
          </p:tmpl>
        </p:tmplLst>
      </p:bldP>
      <p:bldP spid="100" grpId="0" build="p">
        <p:tmplLst>
          <p:tmpl lvl="1">
            <p:tnLst>
              <p:par>
                <p:cTn presetID="16" presetClass="entr" presetSubtype="37"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Effect transition="in" filter="barn(outVertical)">
                      <p:cBhvr>
                        <p:cTn dur="500"/>
                        <p:tgtEl>
                          <p:spTgt spid="100"/>
                        </p:tgtEl>
                      </p:cBhvr>
                    </p:animEffect>
                  </p:childTnLst>
                </p:cTn>
              </p:par>
            </p:tnLst>
          </p:tmpl>
        </p:tmplLst>
      </p:bldP>
      <p:bldP spid="101"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a:extLst>
              <a:ext uri="{FF2B5EF4-FFF2-40B4-BE49-F238E27FC236}">
                <a16:creationId xmlns:a16="http://schemas.microsoft.com/office/drawing/2014/main" id="{BEFDDCF4-E030-4CE9-AFA0-A5EED365D8BC}"/>
              </a:ext>
            </a:extLst>
          </p:cNvPr>
          <p:cNvSpPr/>
          <p:nvPr userDrawn="1"/>
        </p:nvSpPr>
        <p:spPr bwMode="auto">
          <a:xfrm>
            <a:off x="0" y="6392862"/>
            <a:ext cx="12436475" cy="601663"/>
          </a:xfrm>
          <a:prstGeom prst="rect">
            <a:avLst/>
          </a:prstGeom>
          <a:solidFill>
            <a:srgbClr val="007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38F20C66-2FBF-43F1-B861-D830EB202B5B}"/>
              </a:ext>
            </a:extLst>
          </p:cNvPr>
          <p:cNvSpPr/>
          <p:nvPr userDrawn="1"/>
        </p:nvSpPr>
        <p:spPr bwMode="auto">
          <a:xfrm>
            <a:off x="-1" y="6370002"/>
            <a:ext cx="12436475" cy="45719"/>
          </a:xfrm>
          <a:prstGeom prst="rect">
            <a:avLst/>
          </a:prstGeom>
          <a:solidFill>
            <a:srgbClr val="67A9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9_Pic05">
    <p:spTree>
      <p:nvGrpSpPr>
        <p:cNvPr id="1" name=""/>
        <p:cNvGrpSpPr/>
        <p:nvPr/>
      </p:nvGrpSpPr>
      <p:grpSpPr>
        <a:xfrm>
          <a:off x="0" y="0"/>
          <a:ext cx="0" cy="0"/>
          <a:chOff x="0" y="0"/>
          <a:chExt cx="0" cy="0"/>
        </a:xfrm>
      </p:grpSpPr>
      <p:sp>
        <p:nvSpPr>
          <p:cNvPr id="22" name="Oval 21"/>
          <p:cNvSpPr/>
          <p:nvPr userDrawn="1"/>
        </p:nvSpPr>
        <p:spPr>
          <a:xfrm>
            <a:off x="1195883" y="2032005"/>
            <a:ext cx="1763164" cy="1762914"/>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0" name="Picture Placeholder 7"/>
          <p:cNvSpPr>
            <a:spLocks noGrp="1"/>
          </p:cNvSpPr>
          <p:nvPr>
            <p:ph type="pic" sz="quarter" idx="29" hasCustomPrompt="1"/>
          </p:nvPr>
        </p:nvSpPr>
        <p:spPr>
          <a:xfrm>
            <a:off x="1276681" y="2112791"/>
            <a:ext cx="1601569" cy="1601342"/>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cxnSp>
        <p:nvCxnSpPr>
          <p:cNvPr id="55" name="Straight Connector 54"/>
          <p:cNvCxnSpPr/>
          <p:nvPr userDrawn="1"/>
        </p:nvCxnSpPr>
        <p:spPr>
          <a:xfrm rot="10800000">
            <a:off x="5975407" y="1500023"/>
            <a:ext cx="3263" cy="21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62"/>
          <p:cNvGrpSpPr/>
          <p:nvPr userDrawn="1"/>
        </p:nvGrpSpPr>
        <p:grpSpPr>
          <a:xfrm>
            <a:off x="5978576" y="1260395"/>
            <a:ext cx="479324" cy="479256"/>
            <a:chOff x="4305300" y="1123950"/>
            <a:chExt cx="533400" cy="533400"/>
          </a:xfrm>
        </p:grpSpPr>
        <p:sp>
          <p:nvSpPr>
            <p:cNvPr id="5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8" name="Oval 57"/>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
        <p:nvSpPr>
          <p:cNvPr id="64" name="Round Same Side Corner Rectangle 63"/>
          <p:cNvSpPr/>
          <p:nvPr userDrawn="1"/>
        </p:nvSpPr>
        <p:spPr>
          <a:xfrm rot="16200000">
            <a:off x="910789" y="1770400"/>
            <a:ext cx="2333356" cy="2286124"/>
          </a:xfrm>
          <a:prstGeom prst="round2SameRect">
            <a:avLst>
              <a:gd name="adj1" fmla="val 3387"/>
              <a:gd name="adj2" fmla="val 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cxnSp>
        <p:nvCxnSpPr>
          <p:cNvPr id="110" name="Straight Connector 109"/>
          <p:cNvCxnSpPr>
            <a:stCxn id="58" idx="2"/>
          </p:cNvCxnSpPr>
          <p:nvPr userDrawn="1"/>
        </p:nvCxnSpPr>
        <p:spPr>
          <a:xfrm rot="10800000">
            <a:off x="2392192" y="1499484"/>
            <a:ext cx="3586383" cy="53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58" idx="6"/>
          </p:cNvCxnSpPr>
          <p:nvPr userDrawn="1"/>
        </p:nvCxnSpPr>
        <p:spPr>
          <a:xfrm rot="10800000">
            <a:off x="6457899" y="1500025"/>
            <a:ext cx="3573629" cy="162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Round Same Side Corner Rectangle 53"/>
          <p:cNvSpPr/>
          <p:nvPr/>
        </p:nvSpPr>
        <p:spPr>
          <a:xfrm rot="5400000">
            <a:off x="3448782" y="1514651"/>
            <a:ext cx="2333355" cy="2797622"/>
          </a:xfrm>
          <a:prstGeom prst="round2SameRect">
            <a:avLst>
              <a:gd name="adj1" fmla="val 4232"/>
              <a:gd name="adj2" fmla="val 0"/>
            </a:avLst>
          </a:prstGeom>
          <a:solidFill>
            <a:schemeClr val="accent1">
              <a:alpha val="9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nvGrpSpPr>
          <p:cNvPr id="60" name="Group 124"/>
          <p:cNvGrpSpPr/>
          <p:nvPr/>
        </p:nvGrpSpPr>
        <p:grpSpPr>
          <a:xfrm>
            <a:off x="3907768" y="3574980"/>
            <a:ext cx="1415383" cy="346305"/>
            <a:chOff x="2930744" y="2655230"/>
            <a:chExt cx="1040670" cy="254659"/>
          </a:xfrm>
        </p:grpSpPr>
        <p:grpSp>
          <p:nvGrpSpPr>
            <p:cNvPr id="61" name="Group 115"/>
            <p:cNvGrpSpPr/>
            <p:nvPr/>
          </p:nvGrpSpPr>
          <p:grpSpPr>
            <a:xfrm>
              <a:off x="2930744" y="2655237"/>
              <a:ext cx="254652" cy="254652"/>
              <a:chOff x="2889779" y="2614272"/>
              <a:chExt cx="336581" cy="336581"/>
            </a:xfrm>
          </p:grpSpPr>
          <p:sp>
            <p:nvSpPr>
              <p:cNvPr id="104" name="Freeform 78"/>
              <p:cNvSpPr>
                <a:spLocks/>
              </p:cNvSpPr>
              <p:nvPr/>
            </p:nvSpPr>
            <p:spPr bwMode="auto">
              <a:xfrm>
                <a:off x="2997744" y="2667468"/>
                <a:ext cx="120650" cy="230188"/>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05" name="Oval 104"/>
              <p:cNvSpPr/>
              <p:nvPr/>
            </p:nvSpPr>
            <p:spPr>
              <a:xfrm>
                <a:off x="2889779"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nvGrpSpPr>
            <p:cNvPr id="62" name="Group 122"/>
            <p:cNvGrpSpPr/>
            <p:nvPr/>
          </p:nvGrpSpPr>
          <p:grpSpPr>
            <a:xfrm>
              <a:off x="3323757" y="2655230"/>
              <a:ext cx="254653" cy="254651"/>
              <a:chOff x="3226360" y="2614272"/>
              <a:chExt cx="336581" cy="336581"/>
            </a:xfrm>
          </p:grpSpPr>
          <p:sp>
            <p:nvSpPr>
              <p:cNvPr id="102" name="Freeform 117"/>
              <p:cNvSpPr>
                <a:spLocks noEditPoints="1"/>
              </p:cNvSpPr>
              <p:nvPr/>
            </p:nvSpPr>
            <p:spPr bwMode="auto">
              <a:xfrm>
                <a:off x="3300194" y="2691281"/>
                <a:ext cx="188913" cy="182563"/>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03" name="Oval 102"/>
              <p:cNvSpPr/>
              <p:nvPr/>
            </p:nvSpPr>
            <p:spPr>
              <a:xfrm>
                <a:off x="3226360"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nvGrpSpPr>
            <p:cNvPr id="63" name="Group 123"/>
            <p:cNvGrpSpPr/>
            <p:nvPr/>
          </p:nvGrpSpPr>
          <p:grpSpPr>
            <a:xfrm>
              <a:off x="3716761" y="2655237"/>
              <a:ext cx="254653" cy="254652"/>
              <a:chOff x="3675785" y="2614272"/>
              <a:chExt cx="336581" cy="336581"/>
            </a:xfrm>
          </p:grpSpPr>
          <p:sp>
            <p:nvSpPr>
              <p:cNvPr id="80" name="Freeform 153"/>
              <p:cNvSpPr>
                <a:spLocks/>
              </p:cNvSpPr>
              <p:nvPr/>
            </p:nvSpPr>
            <p:spPr bwMode="auto">
              <a:xfrm>
                <a:off x="3777400" y="2667468"/>
                <a:ext cx="133350" cy="230188"/>
              </a:xfrm>
              <a:custGeom>
                <a:avLst/>
                <a:gdLst/>
                <a:ahLst/>
                <a:cxnLst>
                  <a:cxn ang="0">
                    <a:pos x="39" y="63"/>
                  </a:cxn>
                  <a:cxn ang="0">
                    <a:pos x="27" y="67"/>
                  </a:cxn>
                  <a:cxn ang="0">
                    <a:pos x="7" y="49"/>
                  </a:cxn>
                  <a:cxn ang="0">
                    <a:pos x="7" y="27"/>
                  </a:cxn>
                  <a:cxn ang="0">
                    <a:pos x="0" y="27"/>
                  </a:cxn>
                  <a:cxn ang="0">
                    <a:pos x="0" y="19"/>
                  </a:cxn>
                  <a:cxn ang="0">
                    <a:pos x="14" y="1"/>
                  </a:cxn>
                  <a:cxn ang="0">
                    <a:pos x="14" y="0"/>
                  </a:cxn>
                  <a:cxn ang="0">
                    <a:pos x="24" y="0"/>
                  </a:cxn>
                  <a:cxn ang="0">
                    <a:pos x="24" y="17"/>
                  </a:cxn>
                  <a:cxn ang="0">
                    <a:pos x="37" y="17"/>
                  </a:cxn>
                  <a:cxn ang="0">
                    <a:pos x="37" y="27"/>
                  </a:cxn>
                  <a:cxn ang="0">
                    <a:pos x="24" y="27"/>
                  </a:cxn>
                  <a:cxn ang="0">
                    <a:pos x="24" y="48"/>
                  </a:cxn>
                  <a:cxn ang="0">
                    <a:pos x="30" y="55"/>
                  </a:cxn>
                  <a:cxn ang="0">
                    <a:pos x="36" y="54"/>
                  </a:cxn>
                  <a:cxn ang="0">
                    <a:pos x="39" y="63"/>
                  </a:cxn>
                </a:cxnLst>
                <a:rect l="0" t="0" r="r" b="b"/>
                <a:pathLst>
                  <a:path w="39" h="67">
                    <a:moveTo>
                      <a:pt x="39" y="63"/>
                    </a:moveTo>
                    <a:cubicBezTo>
                      <a:pt x="38" y="65"/>
                      <a:pt x="32" y="67"/>
                      <a:pt x="27" y="67"/>
                    </a:cubicBezTo>
                    <a:cubicBezTo>
                      <a:pt x="13" y="67"/>
                      <a:pt x="7" y="57"/>
                      <a:pt x="7" y="49"/>
                    </a:cubicBezTo>
                    <a:cubicBezTo>
                      <a:pt x="7" y="27"/>
                      <a:pt x="7" y="27"/>
                      <a:pt x="7" y="27"/>
                    </a:cubicBezTo>
                    <a:cubicBezTo>
                      <a:pt x="0" y="27"/>
                      <a:pt x="0" y="27"/>
                      <a:pt x="0" y="27"/>
                    </a:cubicBezTo>
                    <a:cubicBezTo>
                      <a:pt x="0" y="19"/>
                      <a:pt x="0" y="19"/>
                      <a:pt x="0" y="19"/>
                    </a:cubicBezTo>
                    <a:cubicBezTo>
                      <a:pt x="11" y="15"/>
                      <a:pt x="13" y="6"/>
                      <a:pt x="14" y="1"/>
                    </a:cubicBezTo>
                    <a:cubicBezTo>
                      <a:pt x="14" y="0"/>
                      <a:pt x="14" y="0"/>
                      <a:pt x="14" y="0"/>
                    </a:cubicBezTo>
                    <a:cubicBezTo>
                      <a:pt x="14" y="0"/>
                      <a:pt x="14" y="0"/>
                      <a:pt x="24" y="0"/>
                    </a:cubicBezTo>
                    <a:cubicBezTo>
                      <a:pt x="24" y="17"/>
                      <a:pt x="24" y="17"/>
                      <a:pt x="24" y="17"/>
                    </a:cubicBezTo>
                    <a:cubicBezTo>
                      <a:pt x="37" y="17"/>
                      <a:pt x="37" y="17"/>
                      <a:pt x="37" y="17"/>
                    </a:cubicBezTo>
                    <a:cubicBezTo>
                      <a:pt x="37" y="27"/>
                      <a:pt x="37" y="27"/>
                      <a:pt x="37" y="27"/>
                    </a:cubicBezTo>
                    <a:cubicBezTo>
                      <a:pt x="24" y="27"/>
                      <a:pt x="24" y="27"/>
                      <a:pt x="24" y="27"/>
                    </a:cubicBezTo>
                    <a:cubicBezTo>
                      <a:pt x="24" y="48"/>
                      <a:pt x="24" y="48"/>
                      <a:pt x="24" y="48"/>
                    </a:cubicBezTo>
                    <a:cubicBezTo>
                      <a:pt x="24" y="51"/>
                      <a:pt x="25" y="55"/>
                      <a:pt x="30" y="55"/>
                    </a:cubicBezTo>
                    <a:cubicBezTo>
                      <a:pt x="32" y="55"/>
                      <a:pt x="34" y="54"/>
                      <a:pt x="36" y="54"/>
                    </a:cubicBezTo>
                    <a:lnTo>
                      <a:pt x="39" y="6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81" name="Oval 80"/>
              <p:cNvSpPr/>
              <p:nvPr/>
            </p:nvSpPr>
            <p:spPr>
              <a:xfrm>
                <a:off x="3675785"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sp>
        <p:nvSpPr>
          <p:cNvPr id="106" name="Text Placeholder 3"/>
          <p:cNvSpPr>
            <a:spLocks noGrp="1"/>
          </p:cNvSpPr>
          <p:nvPr>
            <p:ph type="body" sz="half" idx="32" hasCustomPrompt="1"/>
          </p:nvPr>
        </p:nvSpPr>
        <p:spPr>
          <a:xfrm>
            <a:off x="3344317" y="1913578"/>
            <a:ext cx="2508598" cy="398426"/>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7" name="Text Placeholder 3"/>
          <p:cNvSpPr>
            <a:spLocks noGrp="1"/>
          </p:cNvSpPr>
          <p:nvPr>
            <p:ph type="body" sz="half" idx="33" hasCustomPrompt="1"/>
          </p:nvPr>
        </p:nvSpPr>
        <p:spPr>
          <a:xfrm>
            <a:off x="3344318" y="2710430"/>
            <a:ext cx="2508599" cy="738310"/>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108" name="Text Placeholder 3"/>
          <p:cNvSpPr>
            <a:spLocks noGrp="1"/>
          </p:cNvSpPr>
          <p:nvPr>
            <p:ph type="body" sz="half" idx="34" hasCustomPrompt="1"/>
          </p:nvPr>
        </p:nvSpPr>
        <p:spPr>
          <a:xfrm>
            <a:off x="3344317" y="2312004"/>
            <a:ext cx="2508598" cy="398426"/>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9" name="Oval 108"/>
          <p:cNvSpPr/>
          <p:nvPr userDrawn="1"/>
        </p:nvSpPr>
        <p:spPr>
          <a:xfrm>
            <a:off x="6685352" y="2032005"/>
            <a:ext cx="1763164" cy="1762914"/>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12" name="Picture Placeholder 7"/>
          <p:cNvSpPr>
            <a:spLocks noGrp="1"/>
          </p:cNvSpPr>
          <p:nvPr>
            <p:ph type="pic" sz="quarter" idx="35" hasCustomPrompt="1"/>
          </p:nvPr>
        </p:nvSpPr>
        <p:spPr>
          <a:xfrm>
            <a:off x="6766150" y="2112791"/>
            <a:ext cx="1601569" cy="1601342"/>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sp>
        <p:nvSpPr>
          <p:cNvPr id="113" name="Round Same Side Corner Rectangle 112"/>
          <p:cNvSpPr/>
          <p:nvPr userDrawn="1"/>
        </p:nvSpPr>
        <p:spPr>
          <a:xfrm rot="16200000">
            <a:off x="6400257" y="1770400"/>
            <a:ext cx="2333356" cy="2286124"/>
          </a:xfrm>
          <a:prstGeom prst="round2SameRect">
            <a:avLst>
              <a:gd name="adj1" fmla="val 3387"/>
              <a:gd name="adj2" fmla="val 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14" name="Round Same Side Corner Rectangle 113"/>
          <p:cNvSpPr/>
          <p:nvPr userDrawn="1"/>
        </p:nvSpPr>
        <p:spPr>
          <a:xfrm rot="5400000">
            <a:off x="8938251" y="1514651"/>
            <a:ext cx="2333355" cy="2797622"/>
          </a:xfrm>
          <a:prstGeom prst="round2SameRect">
            <a:avLst>
              <a:gd name="adj1" fmla="val 4232"/>
              <a:gd name="adj2" fmla="val 0"/>
            </a:avLst>
          </a:prstGeom>
          <a:solidFill>
            <a:schemeClr val="accent2">
              <a:alpha val="9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nvGrpSpPr>
          <p:cNvPr id="115" name="Group 124"/>
          <p:cNvGrpSpPr/>
          <p:nvPr userDrawn="1"/>
        </p:nvGrpSpPr>
        <p:grpSpPr>
          <a:xfrm>
            <a:off x="9397237" y="3574980"/>
            <a:ext cx="1415383" cy="346305"/>
            <a:chOff x="2930744" y="2655230"/>
            <a:chExt cx="1040670" cy="254659"/>
          </a:xfrm>
        </p:grpSpPr>
        <p:grpSp>
          <p:nvGrpSpPr>
            <p:cNvPr id="116" name="Group 115"/>
            <p:cNvGrpSpPr/>
            <p:nvPr/>
          </p:nvGrpSpPr>
          <p:grpSpPr>
            <a:xfrm>
              <a:off x="2930744" y="2655237"/>
              <a:ext cx="254652" cy="254652"/>
              <a:chOff x="2889779" y="2614272"/>
              <a:chExt cx="336581" cy="336581"/>
            </a:xfrm>
          </p:grpSpPr>
          <p:sp>
            <p:nvSpPr>
              <p:cNvPr id="123" name="Freeform 78"/>
              <p:cNvSpPr>
                <a:spLocks/>
              </p:cNvSpPr>
              <p:nvPr/>
            </p:nvSpPr>
            <p:spPr bwMode="auto">
              <a:xfrm>
                <a:off x="2997744" y="2667468"/>
                <a:ext cx="120650" cy="230188"/>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24" name="Oval 123"/>
              <p:cNvSpPr/>
              <p:nvPr/>
            </p:nvSpPr>
            <p:spPr>
              <a:xfrm>
                <a:off x="2889779"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nvGrpSpPr>
            <p:cNvPr id="117" name="Group 122"/>
            <p:cNvGrpSpPr/>
            <p:nvPr/>
          </p:nvGrpSpPr>
          <p:grpSpPr>
            <a:xfrm>
              <a:off x="3323757" y="2655230"/>
              <a:ext cx="254653" cy="254651"/>
              <a:chOff x="3226360" y="2614272"/>
              <a:chExt cx="336581" cy="336581"/>
            </a:xfrm>
          </p:grpSpPr>
          <p:sp>
            <p:nvSpPr>
              <p:cNvPr id="121" name="Freeform 117"/>
              <p:cNvSpPr>
                <a:spLocks noEditPoints="1"/>
              </p:cNvSpPr>
              <p:nvPr/>
            </p:nvSpPr>
            <p:spPr bwMode="auto">
              <a:xfrm>
                <a:off x="3300194" y="2691281"/>
                <a:ext cx="188913" cy="182563"/>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22" name="Oval 121"/>
              <p:cNvSpPr/>
              <p:nvPr/>
            </p:nvSpPr>
            <p:spPr>
              <a:xfrm>
                <a:off x="3226360"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nvGrpSpPr>
            <p:cNvPr id="118" name="Group 123"/>
            <p:cNvGrpSpPr/>
            <p:nvPr/>
          </p:nvGrpSpPr>
          <p:grpSpPr>
            <a:xfrm>
              <a:off x="3716761" y="2655237"/>
              <a:ext cx="254653" cy="254652"/>
              <a:chOff x="3675785" y="2614272"/>
              <a:chExt cx="336581" cy="336581"/>
            </a:xfrm>
          </p:grpSpPr>
          <p:sp>
            <p:nvSpPr>
              <p:cNvPr id="119" name="Freeform 153"/>
              <p:cNvSpPr>
                <a:spLocks/>
              </p:cNvSpPr>
              <p:nvPr/>
            </p:nvSpPr>
            <p:spPr bwMode="auto">
              <a:xfrm>
                <a:off x="3777400" y="2667468"/>
                <a:ext cx="133350" cy="230188"/>
              </a:xfrm>
              <a:custGeom>
                <a:avLst/>
                <a:gdLst/>
                <a:ahLst/>
                <a:cxnLst>
                  <a:cxn ang="0">
                    <a:pos x="39" y="63"/>
                  </a:cxn>
                  <a:cxn ang="0">
                    <a:pos x="27" y="67"/>
                  </a:cxn>
                  <a:cxn ang="0">
                    <a:pos x="7" y="49"/>
                  </a:cxn>
                  <a:cxn ang="0">
                    <a:pos x="7" y="27"/>
                  </a:cxn>
                  <a:cxn ang="0">
                    <a:pos x="0" y="27"/>
                  </a:cxn>
                  <a:cxn ang="0">
                    <a:pos x="0" y="19"/>
                  </a:cxn>
                  <a:cxn ang="0">
                    <a:pos x="14" y="1"/>
                  </a:cxn>
                  <a:cxn ang="0">
                    <a:pos x="14" y="0"/>
                  </a:cxn>
                  <a:cxn ang="0">
                    <a:pos x="24" y="0"/>
                  </a:cxn>
                  <a:cxn ang="0">
                    <a:pos x="24" y="17"/>
                  </a:cxn>
                  <a:cxn ang="0">
                    <a:pos x="37" y="17"/>
                  </a:cxn>
                  <a:cxn ang="0">
                    <a:pos x="37" y="27"/>
                  </a:cxn>
                  <a:cxn ang="0">
                    <a:pos x="24" y="27"/>
                  </a:cxn>
                  <a:cxn ang="0">
                    <a:pos x="24" y="48"/>
                  </a:cxn>
                  <a:cxn ang="0">
                    <a:pos x="30" y="55"/>
                  </a:cxn>
                  <a:cxn ang="0">
                    <a:pos x="36" y="54"/>
                  </a:cxn>
                  <a:cxn ang="0">
                    <a:pos x="39" y="63"/>
                  </a:cxn>
                </a:cxnLst>
                <a:rect l="0" t="0" r="r" b="b"/>
                <a:pathLst>
                  <a:path w="39" h="67">
                    <a:moveTo>
                      <a:pt x="39" y="63"/>
                    </a:moveTo>
                    <a:cubicBezTo>
                      <a:pt x="38" y="65"/>
                      <a:pt x="32" y="67"/>
                      <a:pt x="27" y="67"/>
                    </a:cubicBezTo>
                    <a:cubicBezTo>
                      <a:pt x="13" y="67"/>
                      <a:pt x="7" y="57"/>
                      <a:pt x="7" y="49"/>
                    </a:cubicBezTo>
                    <a:cubicBezTo>
                      <a:pt x="7" y="27"/>
                      <a:pt x="7" y="27"/>
                      <a:pt x="7" y="27"/>
                    </a:cubicBezTo>
                    <a:cubicBezTo>
                      <a:pt x="0" y="27"/>
                      <a:pt x="0" y="27"/>
                      <a:pt x="0" y="27"/>
                    </a:cubicBezTo>
                    <a:cubicBezTo>
                      <a:pt x="0" y="19"/>
                      <a:pt x="0" y="19"/>
                      <a:pt x="0" y="19"/>
                    </a:cubicBezTo>
                    <a:cubicBezTo>
                      <a:pt x="11" y="15"/>
                      <a:pt x="13" y="6"/>
                      <a:pt x="14" y="1"/>
                    </a:cubicBezTo>
                    <a:cubicBezTo>
                      <a:pt x="14" y="0"/>
                      <a:pt x="14" y="0"/>
                      <a:pt x="14" y="0"/>
                    </a:cubicBezTo>
                    <a:cubicBezTo>
                      <a:pt x="14" y="0"/>
                      <a:pt x="14" y="0"/>
                      <a:pt x="24" y="0"/>
                    </a:cubicBezTo>
                    <a:cubicBezTo>
                      <a:pt x="24" y="17"/>
                      <a:pt x="24" y="17"/>
                      <a:pt x="24" y="17"/>
                    </a:cubicBezTo>
                    <a:cubicBezTo>
                      <a:pt x="37" y="17"/>
                      <a:pt x="37" y="17"/>
                      <a:pt x="37" y="17"/>
                    </a:cubicBezTo>
                    <a:cubicBezTo>
                      <a:pt x="37" y="27"/>
                      <a:pt x="37" y="27"/>
                      <a:pt x="37" y="27"/>
                    </a:cubicBezTo>
                    <a:cubicBezTo>
                      <a:pt x="24" y="27"/>
                      <a:pt x="24" y="27"/>
                      <a:pt x="24" y="27"/>
                    </a:cubicBezTo>
                    <a:cubicBezTo>
                      <a:pt x="24" y="48"/>
                      <a:pt x="24" y="48"/>
                      <a:pt x="24" y="48"/>
                    </a:cubicBezTo>
                    <a:cubicBezTo>
                      <a:pt x="24" y="51"/>
                      <a:pt x="25" y="55"/>
                      <a:pt x="30" y="55"/>
                    </a:cubicBezTo>
                    <a:cubicBezTo>
                      <a:pt x="32" y="55"/>
                      <a:pt x="34" y="54"/>
                      <a:pt x="36" y="54"/>
                    </a:cubicBezTo>
                    <a:lnTo>
                      <a:pt x="39" y="6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20" name="Oval 119"/>
              <p:cNvSpPr/>
              <p:nvPr/>
            </p:nvSpPr>
            <p:spPr>
              <a:xfrm>
                <a:off x="3675785"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sp>
        <p:nvSpPr>
          <p:cNvPr id="125" name="Text Placeholder 3"/>
          <p:cNvSpPr>
            <a:spLocks noGrp="1"/>
          </p:cNvSpPr>
          <p:nvPr>
            <p:ph type="body" sz="half" idx="36" hasCustomPrompt="1"/>
          </p:nvPr>
        </p:nvSpPr>
        <p:spPr>
          <a:xfrm>
            <a:off x="8833786" y="1913578"/>
            <a:ext cx="2508598" cy="398426"/>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26" name="Text Placeholder 3"/>
          <p:cNvSpPr>
            <a:spLocks noGrp="1"/>
          </p:cNvSpPr>
          <p:nvPr>
            <p:ph type="body" sz="half" idx="37" hasCustomPrompt="1"/>
          </p:nvPr>
        </p:nvSpPr>
        <p:spPr>
          <a:xfrm>
            <a:off x="8833787" y="2710430"/>
            <a:ext cx="2508599" cy="738310"/>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127" name="Text Placeholder 3"/>
          <p:cNvSpPr>
            <a:spLocks noGrp="1"/>
          </p:cNvSpPr>
          <p:nvPr>
            <p:ph type="body" sz="half" idx="38" hasCustomPrompt="1"/>
          </p:nvPr>
        </p:nvSpPr>
        <p:spPr>
          <a:xfrm>
            <a:off x="8833786" y="2312004"/>
            <a:ext cx="2508598" cy="398426"/>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38" name="Oval 137"/>
          <p:cNvSpPr/>
          <p:nvPr userDrawn="1"/>
        </p:nvSpPr>
        <p:spPr>
          <a:xfrm>
            <a:off x="1195883" y="4478608"/>
            <a:ext cx="1763164" cy="1762914"/>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39" name="Picture Placeholder 7"/>
          <p:cNvSpPr>
            <a:spLocks noGrp="1"/>
          </p:cNvSpPr>
          <p:nvPr>
            <p:ph type="pic" sz="quarter" idx="39" hasCustomPrompt="1"/>
          </p:nvPr>
        </p:nvSpPr>
        <p:spPr>
          <a:xfrm>
            <a:off x="1276681" y="4559394"/>
            <a:ext cx="1601569" cy="1601342"/>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sp>
        <p:nvSpPr>
          <p:cNvPr id="140" name="Round Same Side Corner Rectangle 139"/>
          <p:cNvSpPr/>
          <p:nvPr userDrawn="1"/>
        </p:nvSpPr>
        <p:spPr>
          <a:xfrm rot="16200000">
            <a:off x="910789" y="4217003"/>
            <a:ext cx="2333356" cy="2286124"/>
          </a:xfrm>
          <a:prstGeom prst="round2SameRect">
            <a:avLst>
              <a:gd name="adj1" fmla="val 3387"/>
              <a:gd name="adj2" fmla="val 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41" name="Round Same Side Corner Rectangle 140"/>
          <p:cNvSpPr/>
          <p:nvPr userDrawn="1"/>
        </p:nvSpPr>
        <p:spPr>
          <a:xfrm rot="5400000">
            <a:off x="3448782" y="3961254"/>
            <a:ext cx="2333355" cy="2797622"/>
          </a:xfrm>
          <a:prstGeom prst="round2SameRect">
            <a:avLst>
              <a:gd name="adj1" fmla="val 4232"/>
              <a:gd name="adj2" fmla="val 0"/>
            </a:avLst>
          </a:prstGeom>
          <a:solidFill>
            <a:schemeClr val="accent3">
              <a:alpha val="9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nvGrpSpPr>
          <p:cNvPr id="142" name="Group 124"/>
          <p:cNvGrpSpPr/>
          <p:nvPr userDrawn="1"/>
        </p:nvGrpSpPr>
        <p:grpSpPr>
          <a:xfrm>
            <a:off x="3907768" y="6021583"/>
            <a:ext cx="1415383" cy="346305"/>
            <a:chOff x="2930744" y="2655230"/>
            <a:chExt cx="1040670" cy="254659"/>
          </a:xfrm>
        </p:grpSpPr>
        <p:grpSp>
          <p:nvGrpSpPr>
            <p:cNvPr id="143" name="Group 115"/>
            <p:cNvGrpSpPr/>
            <p:nvPr/>
          </p:nvGrpSpPr>
          <p:grpSpPr>
            <a:xfrm>
              <a:off x="2930744" y="2655237"/>
              <a:ext cx="254652" cy="254652"/>
              <a:chOff x="2889779" y="2614272"/>
              <a:chExt cx="336581" cy="336581"/>
            </a:xfrm>
          </p:grpSpPr>
          <p:sp>
            <p:nvSpPr>
              <p:cNvPr id="150" name="Freeform 78"/>
              <p:cNvSpPr>
                <a:spLocks/>
              </p:cNvSpPr>
              <p:nvPr/>
            </p:nvSpPr>
            <p:spPr bwMode="auto">
              <a:xfrm>
                <a:off x="2997744" y="2667468"/>
                <a:ext cx="120650" cy="230188"/>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51" name="Oval 150"/>
              <p:cNvSpPr/>
              <p:nvPr/>
            </p:nvSpPr>
            <p:spPr>
              <a:xfrm>
                <a:off x="2889779"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nvGrpSpPr>
            <p:cNvPr id="144" name="Group 122"/>
            <p:cNvGrpSpPr/>
            <p:nvPr/>
          </p:nvGrpSpPr>
          <p:grpSpPr>
            <a:xfrm>
              <a:off x="3323757" y="2655230"/>
              <a:ext cx="254653" cy="254651"/>
              <a:chOff x="3226360" y="2614272"/>
              <a:chExt cx="336581" cy="336581"/>
            </a:xfrm>
          </p:grpSpPr>
          <p:sp>
            <p:nvSpPr>
              <p:cNvPr id="148" name="Freeform 117"/>
              <p:cNvSpPr>
                <a:spLocks noEditPoints="1"/>
              </p:cNvSpPr>
              <p:nvPr/>
            </p:nvSpPr>
            <p:spPr bwMode="auto">
              <a:xfrm>
                <a:off x="3300194" y="2691281"/>
                <a:ext cx="188913" cy="182563"/>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49" name="Oval 148"/>
              <p:cNvSpPr/>
              <p:nvPr/>
            </p:nvSpPr>
            <p:spPr>
              <a:xfrm>
                <a:off x="3226360"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nvGrpSpPr>
            <p:cNvPr id="145" name="Group 123"/>
            <p:cNvGrpSpPr/>
            <p:nvPr/>
          </p:nvGrpSpPr>
          <p:grpSpPr>
            <a:xfrm>
              <a:off x="3716761" y="2655237"/>
              <a:ext cx="254653" cy="254652"/>
              <a:chOff x="3675785" y="2614272"/>
              <a:chExt cx="336581" cy="336581"/>
            </a:xfrm>
          </p:grpSpPr>
          <p:sp>
            <p:nvSpPr>
              <p:cNvPr id="146" name="Freeform 153"/>
              <p:cNvSpPr>
                <a:spLocks/>
              </p:cNvSpPr>
              <p:nvPr/>
            </p:nvSpPr>
            <p:spPr bwMode="auto">
              <a:xfrm>
                <a:off x="3777400" y="2667468"/>
                <a:ext cx="133350" cy="230188"/>
              </a:xfrm>
              <a:custGeom>
                <a:avLst/>
                <a:gdLst/>
                <a:ahLst/>
                <a:cxnLst>
                  <a:cxn ang="0">
                    <a:pos x="39" y="63"/>
                  </a:cxn>
                  <a:cxn ang="0">
                    <a:pos x="27" y="67"/>
                  </a:cxn>
                  <a:cxn ang="0">
                    <a:pos x="7" y="49"/>
                  </a:cxn>
                  <a:cxn ang="0">
                    <a:pos x="7" y="27"/>
                  </a:cxn>
                  <a:cxn ang="0">
                    <a:pos x="0" y="27"/>
                  </a:cxn>
                  <a:cxn ang="0">
                    <a:pos x="0" y="19"/>
                  </a:cxn>
                  <a:cxn ang="0">
                    <a:pos x="14" y="1"/>
                  </a:cxn>
                  <a:cxn ang="0">
                    <a:pos x="14" y="0"/>
                  </a:cxn>
                  <a:cxn ang="0">
                    <a:pos x="24" y="0"/>
                  </a:cxn>
                  <a:cxn ang="0">
                    <a:pos x="24" y="17"/>
                  </a:cxn>
                  <a:cxn ang="0">
                    <a:pos x="37" y="17"/>
                  </a:cxn>
                  <a:cxn ang="0">
                    <a:pos x="37" y="27"/>
                  </a:cxn>
                  <a:cxn ang="0">
                    <a:pos x="24" y="27"/>
                  </a:cxn>
                  <a:cxn ang="0">
                    <a:pos x="24" y="48"/>
                  </a:cxn>
                  <a:cxn ang="0">
                    <a:pos x="30" y="55"/>
                  </a:cxn>
                  <a:cxn ang="0">
                    <a:pos x="36" y="54"/>
                  </a:cxn>
                  <a:cxn ang="0">
                    <a:pos x="39" y="63"/>
                  </a:cxn>
                </a:cxnLst>
                <a:rect l="0" t="0" r="r" b="b"/>
                <a:pathLst>
                  <a:path w="39" h="67">
                    <a:moveTo>
                      <a:pt x="39" y="63"/>
                    </a:moveTo>
                    <a:cubicBezTo>
                      <a:pt x="38" y="65"/>
                      <a:pt x="32" y="67"/>
                      <a:pt x="27" y="67"/>
                    </a:cubicBezTo>
                    <a:cubicBezTo>
                      <a:pt x="13" y="67"/>
                      <a:pt x="7" y="57"/>
                      <a:pt x="7" y="49"/>
                    </a:cubicBezTo>
                    <a:cubicBezTo>
                      <a:pt x="7" y="27"/>
                      <a:pt x="7" y="27"/>
                      <a:pt x="7" y="27"/>
                    </a:cubicBezTo>
                    <a:cubicBezTo>
                      <a:pt x="0" y="27"/>
                      <a:pt x="0" y="27"/>
                      <a:pt x="0" y="27"/>
                    </a:cubicBezTo>
                    <a:cubicBezTo>
                      <a:pt x="0" y="19"/>
                      <a:pt x="0" y="19"/>
                      <a:pt x="0" y="19"/>
                    </a:cubicBezTo>
                    <a:cubicBezTo>
                      <a:pt x="11" y="15"/>
                      <a:pt x="13" y="6"/>
                      <a:pt x="14" y="1"/>
                    </a:cubicBezTo>
                    <a:cubicBezTo>
                      <a:pt x="14" y="0"/>
                      <a:pt x="14" y="0"/>
                      <a:pt x="14" y="0"/>
                    </a:cubicBezTo>
                    <a:cubicBezTo>
                      <a:pt x="14" y="0"/>
                      <a:pt x="14" y="0"/>
                      <a:pt x="24" y="0"/>
                    </a:cubicBezTo>
                    <a:cubicBezTo>
                      <a:pt x="24" y="17"/>
                      <a:pt x="24" y="17"/>
                      <a:pt x="24" y="17"/>
                    </a:cubicBezTo>
                    <a:cubicBezTo>
                      <a:pt x="37" y="17"/>
                      <a:pt x="37" y="17"/>
                      <a:pt x="37" y="17"/>
                    </a:cubicBezTo>
                    <a:cubicBezTo>
                      <a:pt x="37" y="27"/>
                      <a:pt x="37" y="27"/>
                      <a:pt x="37" y="27"/>
                    </a:cubicBezTo>
                    <a:cubicBezTo>
                      <a:pt x="24" y="27"/>
                      <a:pt x="24" y="27"/>
                      <a:pt x="24" y="27"/>
                    </a:cubicBezTo>
                    <a:cubicBezTo>
                      <a:pt x="24" y="48"/>
                      <a:pt x="24" y="48"/>
                      <a:pt x="24" y="48"/>
                    </a:cubicBezTo>
                    <a:cubicBezTo>
                      <a:pt x="24" y="51"/>
                      <a:pt x="25" y="55"/>
                      <a:pt x="30" y="55"/>
                    </a:cubicBezTo>
                    <a:cubicBezTo>
                      <a:pt x="32" y="55"/>
                      <a:pt x="34" y="54"/>
                      <a:pt x="36" y="54"/>
                    </a:cubicBezTo>
                    <a:lnTo>
                      <a:pt x="39" y="6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47" name="Oval 146"/>
              <p:cNvSpPr/>
              <p:nvPr/>
            </p:nvSpPr>
            <p:spPr>
              <a:xfrm>
                <a:off x="3675785"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sp>
        <p:nvSpPr>
          <p:cNvPr id="152" name="Text Placeholder 3"/>
          <p:cNvSpPr>
            <a:spLocks noGrp="1"/>
          </p:cNvSpPr>
          <p:nvPr>
            <p:ph type="body" sz="half" idx="40" hasCustomPrompt="1"/>
          </p:nvPr>
        </p:nvSpPr>
        <p:spPr>
          <a:xfrm>
            <a:off x="3344317" y="4360181"/>
            <a:ext cx="2508598" cy="398426"/>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53" name="Text Placeholder 3"/>
          <p:cNvSpPr>
            <a:spLocks noGrp="1"/>
          </p:cNvSpPr>
          <p:nvPr>
            <p:ph type="body" sz="half" idx="41" hasCustomPrompt="1"/>
          </p:nvPr>
        </p:nvSpPr>
        <p:spPr>
          <a:xfrm>
            <a:off x="3344318" y="5157032"/>
            <a:ext cx="2508599" cy="738310"/>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154" name="Text Placeholder 3"/>
          <p:cNvSpPr>
            <a:spLocks noGrp="1"/>
          </p:cNvSpPr>
          <p:nvPr>
            <p:ph type="body" sz="half" idx="42" hasCustomPrompt="1"/>
          </p:nvPr>
        </p:nvSpPr>
        <p:spPr>
          <a:xfrm>
            <a:off x="3344317" y="4758607"/>
            <a:ext cx="2508598" cy="398426"/>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55" name="Oval 154"/>
          <p:cNvSpPr/>
          <p:nvPr userDrawn="1"/>
        </p:nvSpPr>
        <p:spPr>
          <a:xfrm>
            <a:off x="6685352" y="4478608"/>
            <a:ext cx="1763164" cy="1762914"/>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56" name="Picture Placeholder 7"/>
          <p:cNvSpPr>
            <a:spLocks noGrp="1"/>
          </p:cNvSpPr>
          <p:nvPr>
            <p:ph type="pic" sz="quarter" idx="43" hasCustomPrompt="1"/>
          </p:nvPr>
        </p:nvSpPr>
        <p:spPr>
          <a:xfrm>
            <a:off x="6766150" y="4559394"/>
            <a:ext cx="1601569" cy="1601342"/>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816" baseline="0">
                <a:solidFill>
                  <a:schemeClr val="tx1">
                    <a:lumMod val="50000"/>
                    <a:lumOff val="50000"/>
                  </a:schemeClr>
                </a:solidFill>
              </a:defRPr>
            </a:lvl1pPr>
          </a:lstStyle>
          <a:p>
            <a:r>
              <a:rPr lang="en-US" dirty="0"/>
              <a:t>Image Holder</a:t>
            </a:r>
          </a:p>
        </p:txBody>
      </p:sp>
      <p:sp>
        <p:nvSpPr>
          <p:cNvPr id="157" name="Round Same Side Corner Rectangle 156"/>
          <p:cNvSpPr/>
          <p:nvPr userDrawn="1"/>
        </p:nvSpPr>
        <p:spPr>
          <a:xfrm rot="16200000">
            <a:off x="6400257" y="4217003"/>
            <a:ext cx="2333356" cy="2286124"/>
          </a:xfrm>
          <a:prstGeom prst="round2SameRect">
            <a:avLst>
              <a:gd name="adj1" fmla="val 3387"/>
              <a:gd name="adj2" fmla="val 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58" name="Round Same Side Corner Rectangle 157"/>
          <p:cNvSpPr/>
          <p:nvPr userDrawn="1"/>
        </p:nvSpPr>
        <p:spPr>
          <a:xfrm rot="5400000">
            <a:off x="8938251" y="3961254"/>
            <a:ext cx="2333355" cy="2797622"/>
          </a:xfrm>
          <a:prstGeom prst="round2SameRect">
            <a:avLst>
              <a:gd name="adj1" fmla="val 4232"/>
              <a:gd name="adj2" fmla="val 0"/>
            </a:avLst>
          </a:prstGeom>
          <a:solidFill>
            <a:schemeClr val="accent4">
              <a:alpha val="9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nvGrpSpPr>
          <p:cNvPr id="159" name="Group 124"/>
          <p:cNvGrpSpPr/>
          <p:nvPr userDrawn="1"/>
        </p:nvGrpSpPr>
        <p:grpSpPr>
          <a:xfrm>
            <a:off x="9397237" y="6021583"/>
            <a:ext cx="1415383" cy="346305"/>
            <a:chOff x="2930744" y="2655230"/>
            <a:chExt cx="1040670" cy="254659"/>
          </a:xfrm>
        </p:grpSpPr>
        <p:grpSp>
          <p:nvGrpSpPr>
            <p:cNvPr id="160" name="Group 159"/>
            <p:cNvGrpSpPr/>
            <p:nvPr/>
          </p:nvGrpSpPr>
          <p:grpSpPr>
            <a:xfrm>
              <a:off x="2930744" y="2655237"/>
              <a:ext cx="254652" cy="254652"/>
              <a:chOff x="2889779" y="2614272"/>
              <a:chExt cx="336581" cy="336581"/>
            </a:xfrm>
          </p:grpSpPr>
          <p:sp>
            <p:nvSpPr>
              <p:cNvPr id="167" name="Freeform 78"/>
              <p:cNvSpPr>
                <a:spLocks/>
              </p:cNvSpPr>
              <p:nvPr/>
            </p:nvSpPr>
            <p:spPr bwMode="auto">
              <a:xfrm>
                <a:off x="2997744" y="2667468"/>
                <a:ext cx="120650" cy="230188"/>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68" name="Oval 167"/>
              <p:cNvSpPr/>
              <p:nvPr/>
            </p:nvSpPr>
            <p:spPr>
              <a:xfrm>
                <a:off x="2889779"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nvGrpSpPr>
            <p:cNvPr id="161" name="Group 122"/>
            <p:cNvGrpSpPr/>
            <p:nvPr/>
          </p:nvGrpSpPr>
          <p:grpSpPr>
            <a:xfrm>
              <a:off x="3323757" y="2655230"/>
              <a:ext cx="254653" cy="254651"/>
              <a:chOff x="3226360" y="2614272"/>
              <a:chExt cx="336581" cy="336581"/>
            </a:xfrm>
          </p:grpSpPr>
          <p:sp>
            <p:nvSpPr>
              <p:cNvPr id="165" name="Freeform 117"/>
              <p:cNvSpPr>
                <a:spLocks noEditPoints="1"/>
              </p:cNvSpPr>
              <p:nvPr/>
            </p:nvSpPr>
            <p:spPr bwMode="auto">
              <a:xfrm>
                <a:off x="3300194" y="2691281"/>
                <a:ext cx="188913" cy="182563"/>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66" name="Oval 165"/>
              <p:cNvSpPr/>
              <p:nvPr/>
            </p:nvSpPr>
            <p:spPr>
              <a:xfrm>
                <a:off x="3226360"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nvGrpSpPr>
            <p:cNvPr id="162" name="Group 123"/>
            <p:cNvGrpSpPr/>
            <p:nvPr/>
          </p:nvGrpSpPr>
          <p:grpSpPr>
            <a:xfrm>
              <a:off x="3716761" y="2655237"/>
              <a:ext cx="254653" cy="254652"/>
              <a:chOff x="3675785" y="2614272"/>
              <a:chExt cx="336581" cy="336581"/>
            </a:xfrm>
          </p:grpSpPr>
          <p:sp>
            <p:nvSpPr>
              <p:cNvPr id="163" name="Freeform 153"/>
              <p:cNvSpPr>
                <a:spLocks/>
              </p:cNvSpPr>
              <p:nvPr/>
            </p:nvSpPr>
            <p:spPr bwMode="auto">
              <a:xfrm>
                <a:off x="3777400" y="2667468"/>
                <a:ext cx="133350" cy="230188"/>
              </a:xfrm>
              <a:custGeom>
                <a:avLst/>
                <a:gdLst/>
                <a:ahLst/>
                <a:cxnLst>
                  <a:cxn ang="0">
                    <a:pos x="39" y="63"/>
                  </a:cxn>
                  <a:cxn ang="0">
                    <a:pos x="27" y="67"/>
                  </a:cxn>
                  <a:cxn ang="0">
                    <a:pos x="7" y="49"/>
                  </a:cxn>
                  <a:cxn ang="0">
                    <a:pos x="7" y="27"/>
                  </a:cxn>
                  <a:cxn ang="0">
                    <a:pos x="0" y="27"/>
                  </a:cxn>
                  <a:cxn ang="0">
                    <a:pos x="0" y="19"/>
                  </a:cxn>
                  <a:cxn ang="0">
                    <a:pos x="14" y="1"/>
                  </a:cxn>
                  <a:cxn ang="0">
                    <a:pos x="14" y="0"/>
                  </a:cxn>
                  <a:cxn ang="0">
                    <a:pos x="24" y="0"/>
                  </a:cxn>
                  <a:cxn ang="0">
                    <a:pos x="24" y="17"/>
                  </a:cxn>
                  <a:cxn ang="0">
                    <a:pos x="37" y="17"/>
                  </a:cxn>
                  <a:cxn ang="0">
                    <a:pos x="37" y="27"/>
                  </a:cxn>
                  <a:cxn ang="0">
                    <a:pos x="24" y="27"/>
                  </a:cxn>
                  <a:cxn ang="0">
                    <a:pos x="24" y="48"/>
                  </a:cxn>
                  <a:cxn ang="0">
                    <a:pos x="30" y="55"/>
                  </a:cxn>
                  <a:cxn ang="0">
                    <a:pos x="36" y="54"/>
                  </a:cxn>
                  <a:cxn ang="0">
                    <a:pos x="39" y="63"/>
                  </a:cxn>
                </a:cxnLst>
                <a:rect l="0" t="0" r="r" b="b"/>
                <a:pathLst>
                  <a:path w="39" h="67">
                    <a:moveTo>
                      <a:pt x="39" y="63"/>
                    </a:moveTo>
                    <a:cubicBezTo>
                      <a:pt x="38" y="65"/>
                      <a:pt x="32" y="67"/>
                      <a:pt x="27" y="67"/>
                    </a:cubicBezTo>
                    <a:cubicBezTo>
                      <a:pt x="13" y="67"/>
                      <a:pt x="7" y="57"/>
                      <a:pt x="7" y="49"/>
                    </a:cubicBezTo>
                    <a:cubicBezTo>
                      <a:pt x="7" y="27"/>
                      <a:pt x="7" y="27"/>
                      <a:pt x="7" y="27"/>
                    </a:cubicBezTo>
                    <a:cubicBezTo>
                      <a:pt x="0" y="27"/>
                      <a:pt x="0" y="27"/>
                      <a:pt x="0" y="27"/>
                    </a:cubicBezTo>
                    <a:cubicBezTo>
                      <a:pt x="0" y="19"/>
                      <a:pt x="0" y="19"/>
                      <a:pt x="0" y="19"/>
                    </a:cubicBezTo>
                    <a:cubicBezTo>
                      <a:pt x="11" y="15"/>
                      <a:pt x="13" y="6"/>
                      <a:pt x="14" y="1"/>
                    </a:cubicBezTo>
                    <a:cubicBezTo>
                      <a:pt x="14" y="0"/>
                      <a:pt x="14" y="0"/>
                      <a:pt x="14" y="0"/>
                    </a:cubicBezTo>
                    <a:cubicBezTo>
                      <a:pt x="14" y="0"/>
                      <a:pt x="14" y="0"/>
                      <a:pt x="24" y="0"/>
                    </a:cubicBezTo>
                    <a:cubicBezTo>
                      <a:pt x="24" y="17"/>
                      <a:pt x="24" y="17"/>
                      <a:pt x="24" y="17"/>
                    </a:cubicBezTo>
                    <a:cubicBezTo>
                      <a:pt x="37" y="17"/>
                      <a:pt x="37" y="17"/>
                      <a:pt x="37" y="17"/>
                    </a:cubicBezTo>
                    <a:cubicBezTo>
                      <a:pt x="37" y="27"/>
                      <a:pt x="37" y="27"/>
                      <a:pt x="37" y="27"/>
                    </a:cubicBezTo>
                    <a:cubicBezTo>
                      <a:pt x="24" y="27"/>
                      <a:pt x="24" y="27"/>
                      <a:pt x="24" y="27"/>
                    </a:cubicBezTo>
                    <a:cubicBezTo>
                      <a:pt x="24" y="48"/>
                      <a:pt x="24" y="48"/>
                      <a:pt x="24" y="48"/>
                    </a:cubicBezTo>
                    <a:cubicBezTo>
                      <a:pt x="24" y="51"/>
                      <a:pt x="25" y="55"/>
                      <a:pt x="30" y="55"/>
                    </a:cubicBezTo>
                    <a:cubicBezTo>
                      <a:pt x="32" y="55"/>
                      <a:pt x="34" y="54"/>
                      <a:pt x="36" y="54"/>
                    </a:cubicBezTo>
                    <a:lnTo>
                      <a:pt x="39" y="6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64" name="Oval 163"/>
              <p:cNvSpPr/>
              <p:nvPr/>
            </p:nvSpPr>
            <p:spPr>
              <a:xfrm>
                <a:off x="3675785"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grpSp>
      <p:sp>
        <p:nvSpPr>
          <p:cNvPr id="169" name="Text Placeholder 3"/>
          <p:cNvSpPr>
            <a:spLocks noGrp="1"/>
          </p:cNvSpPr>
          <p:nvPr>
            <p:ph type="body" sz="half" idx="44" hasCustomPrompt="1"/>
          </p:nvPr>
        </p:nvSpPr>
        <p:spPr>
          <a:xfrm>
            <a:off x="8833786" y="4360181"/>
            <a:ext cx="2508598" cy="398426"/>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70" name="Text Placeholder 3"/>
          <p:cNvSpPr>
            <a:spLocks noGrp="1"/>
          </p:cNvSpPr>
          <p:nvPr>
            <p:ph type="body" sz="half" idx="45" hasCustomPrompt="1"/>
          </p:nvPr>
        </p:nvSpPr>
        <p:spPr>
          <a:xfrm>
            <a:off x="8833787" y="5157032"/>
            <a:ext cx="2508599" cy="738310"/>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171" name="Text Placeholder 3"/>
          <p:cNvSpPr>
            <a:spLocks noGrp="1"/>
          </p:cNvSpPr>
          <p:nvPr>
            <p:ph type="body" sz="half" idx="46" hasCustomPrompt="1"/>
          </p:nvPr>
        </p:nvSpPr>
        <p:spPr>
          <a:xfrm>
            <a:off x="8833786" y="4758607"/>
            <a:ext cx="2508598" cy="398426"/>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Tree>
    <p:extLst>
      <p:ext uri="{BB962C8B-B14F-4D97-AF65-F5344CB8AC3E}">
        <p14:creationId xmlns:p14="http://schemas.microsoft.com/office/powerpoint/2010/main" val="57163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8" fill="hold" nodeType="withEffect">
                                  <p:stCondLst>
                                    <p:cond delay="0"/>
                                  </p:stCondLst>
                                  <p:childTnLst>
                                    <p:set>
                                      <p:cBhvr>
                                        <p:cTn id="19" dur="1" fill="hold">
                                          <p:stCondLst>
                                            <p:cond delay="0"/>
                                          </p:stCondLst>
                                        </p:cTn>
                                        <p:tgtEl>
                                          <p:spTgt spid="110"/>
                                        </p:tgtEl>
                                        <p:attrNameLst>
                                          <p:attrName>style.visibility</p:attrName>
                                        </p:attrNameLst>
                                      </p:cBhvr>
                                      <p:to>
                                        <p:strVal val="visible"/>
                                      </p:to>
                                    </p:set>
                                    <p:animEffect transition="in" filter="wipe(left)">
                                      <p:cBhvr>
                                        <p:cTn id="20" dur="500"/>
                                        <p:tgtEl>
                                          <p:spTgt spid="110"/>
                                        </p:tgtEl>
                                      </p:cBhvr>
                                    </p:animEffect>
                                  </p:childTnLst>
                                </p:cTn>
                              </p:par>
                              <p:par>
                                <p:cTn id="21" presetID="22" presetClass="entr" presetSubtype="2"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wipe(right)">
                                      <p:cBhvr>
                                        <p:cTn id="23" dur="500"/>
                                        <p:tgtEl>
                                          <p:spTgt spid="111"/>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left)">
                                      <p:cBhvr>
                                        <p:cTn id="27" dur="500"/>
                                        <p:tgtEl>
                                          <p:spTgt spid="64"/>
                                        </p:tgtEl>
                                      </p:cBhvr>
                                    </p:animEffect>
                                  </p:childTnLst>
                                </p:cTn>
                              </p:par>
                              <p:par>
                                <p:cTn id="28" presetID="53"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Effect transition="in" filter="fade">
                                      <p:cBhvr>
                                        <p:cTn id="32" dur="500"/>
                                        <p:tgtEl>
                                          <p:spTgt spid="22"/>
                                        </p:tgtEl>
                                      </p:cBhvr>
                                    </p:animEffect>
                                  </p:childTnLst>
                                </p:cTn>
                              </p:par>
                            </p:childTnLst>
                          </p:cTn>
                        </p:par>
                        <p:par>
                          <p:cTn id="33" fill="hold">
                            <p:stCondLst>
                              <p:cond delay="2000"/>
                            </p:stCondLst>
                            <p:childTnLst>
                              <p:par>
                                <p:cTn id="34" presetID="53" presetClass="entr" presetSubtype="0"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Effect transition="in" filter="fade">
                                      <p:cBhvr>
                                        <p:cTn id="38" dur="500"/>
                                        <p:tgtEl>
                                          <p:spTgt spid="30"/>
                                        </p:tgtEl>
                                      </p:cBhvr>
                                    </p:animEffect>
                                  </p:childTnLst>
                                </p:cTn>
                              </p:par>
                            </p:childTnLst>
                          </p:cTn>
                        </p:par>
                        <p:par>
                          <p:cTn id="39" fill="hold">
                            <p:stCondLst>
                              <p:cond delay="2500"/>
                            </p:stCondLst>
                            <p:childTnLst>
                              <p:par>
                                <p:cTn id="40" presetID="22" presetClass="entr" presetSubtype="2" fill="hold" grpId="0" nodeType="after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right)">
                                      <p:cBhvr>
                                        <p:cTn id="42" dur="500"/>
                                        <p:tgtEl>
                                          <p:spTgt spid="54"/>
                                        </p:tgtEl>
                                      </p:cBhvr>
                                    </p:animEffect>
                                  </p:childTnLst>
                                </p:cTn>
                              </p:par>
                            </p:childTnLst>
                          </p:cTn>
                        </p:par>
                        <p:par>
                          <p:cTn id="43" fill="hold">
                            <p:stCondLst>
                              <p:cond delay="3000"/>
                            </p:stCondLst>
                            <p:childTnLst>
                              <p:par>
                                <p:cTn id="44" presetID="22" presetClass="entr" presetSubtype="8" fill="hold" grpId="0" nodeType="afterEffect">
                                  <p:stCondLst>
                                    <p:cond delay="0"/>
                                  </p:stCondLst>
                                  <p:childTnLst>
                                    <p:set>
                                      <p:cBhvr>
                                        <p:cTn id="45" dur="1" fill="hold">
                                          <p:stCondLst>
                                            <p:cond delay="0"/>
                                          </p:stCondLst>
                                        </p:cTn>
                                        <p:tgtEl>
                                          <p:spTgt spid="106">
                                            <p:txEl>
                                              <p:pRg st="0" end="0"/>
                                            </p:txEl>
                                          </p:spTgt>
                                        </p:tgtEl>
                                        <p:attrNameLst>
                                          <p:attrName>style.visibility</p:attrName>
                                        </p:attrNameLst>
                                      </p:cBhvr>
                                      <p:to>
                                        <p:strVal val="visible"/>
                                      </p:to>
                                    </p:set>
                                    <p:animEffect transition="in" filter="wipe(left)">
                                      <p:cBhvr>
                                        <p:cTn id="46" dur="500"/>
                                        <p:tgtEl>
                                          <p:spTgt spid="106">
                                            <p:txEl>
                                              <p:pRg st="0" end="0"/>
                                            </p:txEl>
                                          </p:spTgt>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08">
                                            <p:txEl>
                                              <p:pRg st="0" end="0"/>
                                            </p:txEl>
                                          </p:spTgt>
                                        </p:tgtEl>
                                        <p:attrNameLst>
                                          <p:attrName>style.visibility</p:attrName>
                                        </p:attrNameLst>
                                      </p:cBhvr>
                                      <p:to>
                                        <p:strVal val="visible"/>
                                      </p:to>
                                    </p:set>
                                    <p:animEffect transition="in" filter="wipe(left)">
                                      <p:cBhvr>
                                        <p:cTn id="50" dur="500"/>
                                        <p:tgtEl>
                                          <p:spTgt spid="108">
                                            <p:txEl>
                                              <p:pRg st="0" end="0"/>
                                            </p:txEl>
                                          </p:spTgt>
                                        </p:tgtEl>
                                      </p:cBhvr>
                                    </p:animEffec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107">
                                            <p:txEl>
                                              <p:pRg st="0" end="0"/>
                                            </p:txEl>
                                          </p:spTgt>
                                        </p:tgtEl>
                                        <p:attrNameLst>
                                          <p:attrName>style.visibility</p:attrName>
                                        </p:attrNameLst>
                                      </p:cBhvr>
                                      <p:to>
                                        <p:strVal val="visible"/>
                                      </p:to>
                                    </p:set>
                                    <p:animEffect transition="in" filter="wipe(left)">
                                      <p:cBhvr>
                                        <p:cTn id="54" dur="500"/>
                                        <p:tgtEl>
                                          <p:spTgt spid="107">
                                            <p:txEl>
                                              <p:pRg st="0" end="0"/>
                                            </p:txEl>
                                          </p:spTgt>
                                        </p:tgtEl>
                                      </p:cBhvr>
                                    </p:animEffect>
                                  </p:childTnLst>
                                </p:cTn>
                              </p:par>
                            </p:childTnLst>
                          </p:cTn>
                        </p:par>
                        <p:par>
                          <p:cTn id="55" fill="hold">
                            <p:stCondLst>
                              <p:cond delay="4500"/>
                            </p:stCondLst>
                            <p:childTnLst>
                              <p:par>
                                <p:cTn id="56" presetID="53" presetClass="entr" presetSubtype="0" fill="hold" nodeType="afterEffect">
                                  <p:stCondLst>
                                    <p:cond delay="0"/>
                                  </p:stCondLst>
                                  <p:childTnLst>
                                    <p:set>
                                      <p:cBhvr>
                                        <p:cTn id="57" dur="1" fill="hold">
                                          <p:stCondLst>
                                            <p:cond delay="0"/>
                                          </p:stCondLst>
                                        </p:cTn>
                                        <p:tgtEl>
                                          <p:spTgt spid="60"/>
                                        </p:tgtEl>
                                        <p:attrNameLst>
                                          <p:attrName>style.visibility</p:attrName>
                                        </p:attrNameLst>
                                      </p:cBhvr>
                                      <p:to>
                                        <p:strVal val="visible"/>
                                      </p:to>
                                    </p:set>
                                    <p:anim calcmode="lin" valueType="num">
                                      <p:cBhvr>
                                        <p:cTn id="58" dur="500" fill="hold"/>
                                        <p:tgtEl>
                                          <p:spTgt spid="60"/>
                                        </p:tgtEl>
                                        <p:attrNameLst>
                                          <p:attrName>ppt_w</p:attrName>
                                        </p:attrNameLst>
                                      </p:cBhvr>
                                      <p:tavLst>
                                        <p:tav tm="0">
                                          <p:val>
                                            <p:fltVal val="0"/>
                                          </p:val>
                                        </p:tav>
                                        <p:tav tm="100000">
                                          <p:val>
                                            <p:strVal val="#ppt_w"/>
                                          </p:val>
                                        </p:tav>
                                      </p:tavLst>
                                    </p:anim>
                                    <p:anim calcmode="lin" valueType="num">
                                      <p:cBhvr>
                                        <p:cTn id="59" dur="500" fill="hold"/>
                                        <p:tgtEl>
                                          <p:spTgt spid="60"/>
                                        </p:tgtEl>
                                        <p:attrNameLst>
                                          <p:attrName>ppt_h</p:attrName>
                                        </p:attrNameLst>
                                      </p:cBhvr>
                                      <p:tavLst>
                                        <p:tav tm="0">
                                          <p:val>
                                            <p:fltVal val="0"/>
                                          </p:val>
                                        </p:tav>
                                        <p:tav tm="100000">
                                          <p:val>
                                            <p:strVal val="#ppt_h"/>
                                          </p:val>
                                        </p:tav>
                                      </p:tavLst>
                                    </p:anim>
                                    <p:animEffect transition="in" filter="fade">
                                      <p:cBhvr>
                                        <p:cTn id="60" dur="500"/>
                                        <p:tgtEl>
                                          <p:spTgt spid="60"/>
                                        </p:tgtEl>
                                      </p:cBhvr>
                                    </p:animEffec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wipe(left)">
                                      <p:cBhvr>
                                        <p:cTn id="64" dur="500"/>
                                        <p:tgtEl>
                                          <p:spTgt spid="113"/>
                                        </p:tgtEl>
                                      </p:cBhvr>
                                    </p:animEffect>
                                  </p:childTnLst>
                                </p:cTn>
                              </p:par>
                              <p:par>
                                <p:cTn id="65" presetID="53" presetClass="entr" presetSubtype="0" fill="hold" grpId="0" nodeType="withEffect">
                                  <p:stCondLst>
                                    <p:cond delay="0"/>
                                  </p:stCondLst>
                                  <p:childTnLst>
                                    <p:set>
                                      <p:cBhvr>
                                        <p:cTn id="66" dur="1" fill="hold">
                                          <p:stCondLst>
                                            <p:cond delay="0"/>
                                          </p:stCondLst>
                                        </p:cTn>
                                        <p:tgtEl>
                                          <p:spTgt spid="109"/>
                                        </p:tgtEl>
                                        <p:attrNameLst>
                                          <p:attrName>style.visibility</p:attrName>
                                        </p:attrNameLst>
                                      </p:cBhvr>
                                      <p:to>
                                        <p:strVal val="visible"/>
                                      </p:to>
                                    </p:set>
                                    <p:anim calcmode="lin" valueType="num">
                                      <p:cBhvr>
                                        <p:cTn id="67" dur="500" fill="hold"/>
                                        <p:tgtEl>
                                          <p:spTgt spid="109"/>
                                        </p:tgtEl>
                                        <p:attrNameLst>
                                          <p:attrName>ppt_w</p:attrName>
                                        </p:attrNameLst>
                                      </p:cBhvr>
                                      <p:tavLst>
                                        <p:tav tm="0">
                                          <p:val>
                                            <p:fltVal val="0"/>
                                          </p:val>
                                        </p:tav>
                                        <p:tav tm="100000">
                                          <p:val>
                                            <p:strVal val="#ppt_w"/>
                                          </p:val>
                                        </p:tav>
                                      </p:tavLst>
                                    </p:anim>
                                    <p:anim calcmode="lin" valueType="num">
                                      <p:cBhvr>
                                        <p:cTn id="68" dur="500" fill="hold"/>
                                        <p:tgtEl>
                                          <p:spTgt spid="109"/>
                                        </p:tgtEl>
                                        <p:attrNameLst>
                                          <p:attrName>ppt_h</p:attrName>
                                        </p:attrNameLst>
                                      </p:cBhvr>
                                      <p:tavLst>
                                        <p:tav tm="0">
                                          <p:val>
                                            <p:fltVal val="0"/>
                                          </p:val>
                                        </p:tav>
                                        <p:tav tm="100000">
                                          <p:val>
                                            <p:strVal val="#ppt_h"/>
                                          </p:val>
                                        </p:tav>
                                      </p:tavLst>
                                    </p:anim>
                                    <p:animEffect transition="in" filter="fade">
                                      <p:cBhvr>
                                        <p:cTn id="69" dur="500"/>
                                        <p:tgtEl>
                                          <p:spTgt spid="109"/>
                                        </p:tgtEl>
                                      </p:cBhvr>
                                    </p:animEffect>
                                  </p:childTnLst>
                                </p:cTn>
                              </p:par>
                            </p:childTnLst>
                          </p:cTn>
                        </p:par>
                        <p:par>
                          <p:cTn id="70" fill="hold">
                            <p:stCondLst>
                              <p:cond delay="5500"/>
                            </p:stCondLst>
                            <p:childTnLst>
                              <p:par>
                                <p:cTn id="71" presetID="53" presetClass="entr" presetSubtype="0" fill="hold" grpId="0" nodeType="afterEffect">
                                  <p:stCondLst>
                                    <p:cond delay="0"/>
                                  </p:stCondLst>
                                  <p:childTnLst>
                                    <p:set>
                                      <p:cBhvr>
                                        <p:cTn id="72" dur="1" fill="hold">
                                          <p:stCondLst>
                                            <p:cond delay="0"/>
                                          </p:stCondLst>
                                        </p:cTn>
                                        <p:tgtEl>
                                          <p:spTgt spid="112"/>
                                        </p:tgtEl>
                                        <p:attrNameLst>
                                          <p:attrName>style.visibility</p:attrName>
                                        </p:attrNameLst>
                                      </p:cBhvr>
                                      <p:to>
                                        <p:strVal val="visible"/>
                                      </p:to>
                                    </p:set>
                                    <p:anim calcmode="lin" valueType="num">
                                      <p:cBhvr>
                                        <p:cTn id="73" dur="500" fill="hold"/>
                                        <p:tgtEl>
                                          <p:spTgt spid="112"/>
                                        </p:tgtEl>
                                        <p:attrNameLst>
                                          <p:attrName>ppt_w</p:attrName>
                                        </p:attrNameLst>
                                      </p:cBhvr>
                                      <p:tavLst>
                                        <p:tav tm="0">
                                          <p:val>
                                            <p:fltVal val="0"/>
                                          </p:val>
                                        </p:tav>
                                        <p:tav tm="100000">
                                          <p:val>
                                            <p:strVal val="#ppt_w"/>
                                          </p:val>
                                        </p:tav>
                                      </p:tavLst>
                                    </p:anim>
                                    <p:anim calcmode="lin" valueType="num">
                                      <p:cBhvr>
                                        <p:cTn id="74" dur="500" fill="hold"/>
                                        <p:tgtEl>
                                          <p:spTgt spid="112"/>
                                        </p:tgtEl>
                                        <p:attrNameLst>
                                          <p:attrName>ppt_h</p:attrName>
                                        </p:attrNameLst>
                                      </p:cBhvr>
                                      <p:tavLst>
                                        <p:tav tm="0">
                                          <p:val>
                                            <p:fltVal val="0"/>
                                          </p:val>
                                        </p:tav>
                                        <p:tav tm="100000">
                                          <p:val>
                                            <p:strVal val="#ppt_h"/>
                                          </p:val>
                                        </p:tav>
                                      </p:tavLst>
                                    </p:anim>
                                    <p:animEffect transition="in" filter="fade">
                                      <p:cBhvr>
                                        <p:cTn id="75" dur="500"/>
                                        <p:tgtEl>
                                          <p:spTgt spid="112"/>
                                        </p:tgtEl>
                                      </p:cBhvr>
                                    </p:animEffect>
                                  </p:childTnLst>
                                </p:cTn>
                              </p:par>
                            </p:childTnLst>
                          </p:cTn>
                        </p:par>
                        <p:par>
                          <p:cTn id="76" fill="hold">
                            <p:stCondLst>
                              <p:cond delay="6000"/>
                            </p:stCondLst>
                            <p:childTnLst>
                              <p:par>
                                <p:cTn id="77" presetID="22" presetClass="entr" presetSubtype="2" fill="hold" grpId="0" nodeType="afterEffect">
                                  <p:stCondLst>
                                    <p:cond delay="0"/>
                                  </p:stCondLst>
                                  <p:childTnLst>
                                    <p:set>
                                      <p:cBhvr>
                                        <p:cTn id="78" dur="1" fill="hold">
                                          <p:stCondLst>
                                            <p:cond delay="0"/>
                                          </p:stCondLst>
                                        </p:cTn>
                                        <p:tgtEl>
                                          <p:spTgt spid="114"/>
                                        </p:tgtEl>
                                        <p:attrNameLst>
                                          <p:attrName>style.visibility</p:attrName>
                                        </p:attrNameLst>
                                      </p:cBhvr>
                                      <p:to>
                                        <p:strVal val="visible"/>
                                      </p:to>
                                    </p:set>
                                    <p:animEffect transition="in" filter="wipe(right)">
                                      <p:cBhvr>
                                        <p:cTn id="79" dur="500"/>
                                        <p:tgtEl>
                                          <p:spTgt spid="114"/>
                                        </p:tgtEl>
                                      </p:cBhvr>
                                    </p:animEffect>
                                  </p:childTnLst>
                                </p:cTn>
                              </p:par>
                            </p:childTnLst>
                          </p:cTn>
                        </p:par>
                        <p:par>
                          <p:cTn id="80" fill="hold">
                            <p:stCondLst>
                              <p:cond delay="6500"/>
                            </p:stCondLst>
                            <p:childTnLst>
                              <p:par>
                                <p:cTn id="81" presetID="22" presetClass="entr" presetSubtype="8" fill="hold" grpId="0" nodeType="afterEffect">
                                  <p:stCondLst>
                                    <p:cond delay="0"/>
                                  </p:stCondLst>
                                  <p:childTnLst>
                                    <p:set>
                                      <p:cBhvr>
                                        <p:cTn id="82" dur="1" fill="hold">
                                          <p:stCondLst>
                                            <p:cond delay="0"/>
                                          </p:stCondLst>
                                        </p:cTn>
                                        <p:tgtEl>
                                          <p:spTgt spid="125">
                                            <p:txEl>
                                              <p:pRg st="0" end="0"/>
                                            </p:txEl>
                                          </p:spTgt>
                                        </p:tgtEl>
                                        <p:attrNameLst>
                                          <p:attrName>style.visibility</p:attrName>
                                        </p:attrNameLst>
                                      </p:cBhvr>
                                      <p:to>
                                        <p:strVal val="visible"/>
                                      </p:to>
                                    </p:set>
                                    <p:animEffect transition="in" filter="wipe(left)">
                                      <p:cBhvr>
                                        <p:cTn id="83" dur="500"/>
                                        <p:tgtEl>
                                          <p:spTgt spid="125">
                                            <p:txEl>
                                              <p:pRg st="0" end="0"/>
                                            </p:txEl>
                                          </p:spTgt>
                                        </p:tgtEl>
                                      </p:cBhvr>
                                    </p:animEffect>
                                  </p:childTnLst>
                                </p:cTn>
                              </p:par>
                            </p:childTnLst>
                          </p:cTn>
                        </p:par>
                        <p:par>
                          <p:cTn id="84" fill="hold">
                            <p:stCondLst>
                              <p:cond delay="7000"/>
                            </p:stCondLst>
                            <p:childTnLst>
                              <p:par>
                                <p:cTn id="85" presetID="22" presetClass="entr" presetSubtype="8" fill="hold" grpId="0" nodeType="afterEffect">
                                  <p:stCondLst>
                                    <p:cond delay="0"/>
                                  </p:stCondLst>
                                  <p:childTnLst>
                                    <p:set>
                                      <p:cBhvr>
                                        <p:cTn id="86" dur="1" fill="hold">
                                          <p:stCondLst>
                                            <p:cond delay="0"/>
                                          </p:stCondLst>
                                        </p:cTn>
                                        <p:tgtEl>
                                          <p:spTgt spid="127">
                                            <p:txEl>
                                              <p:pRg st="0" end="0"/>
                                            </p:txEl>
                                          </p:spTgt>
                                        </p:tgtEl>
                                        <p:attrNameLst>
                                          <p:attrName>style.visibility</p:attrName>
                                        </p:attrNameLst>
                                      </p:cBhvr>
                                      <p:to>
                                        <p:strVal val="visible"/>
                                      </p:to>
                                    </p:set>
                                    <p:animEffect transition="in" filter="wipe(left)">
                                      <p:cBhvr>
                                        <p:cTn id="87" dur="500"/>
                                        <p:tgtEl>
                                          <p:spTgt spid="127">
                                            <p:txEl>
                                              <p:pRg st="0" end="0"/>
                                            </p:txEl>
                                          </p:spTgt>
                                        </p:tgtEl>
                                      </p:cBhvr>
                                    </p:animEffect>
                                  </p:childTnLst>
                                </p:cTn>
                              </p:par>
                            </p:childTnLst>
                          </p:cTn>
                        </p:par>
                        <p:par>
                          <p:cTn id="88" fill="hold">
                            <p:stCondLst>
                              <p:cond delay="7500"/>
                            </p:stCondLst>
                            <p:childTnLst>
                              <p:par>
                                <p:cTn id="89" presetID="22" presetClass="entr" presetSubtype="8" fill="hold" grpId="0" nodeType="afterEffect">
                                  <p:stCondLst>
                                    <p:cond delay="0"/>
                                  </p:stCondLst>
                                  <p:childTnLst>
                                    <p:set>
                                      <p:cBhvr>
                                        <p:cTn id="90" dur="1" fill="hold">
                                          <p:stCondLst>
                                            <p:cond delay="0"/>
                                          </p:stCondLst>
                                        </p:cTn>
                                        <p:tgtEl>
                                          <p:spTgt spid="126">
                                            <p:txEl>
                                              <p:pRg st="0" end="0"/>
                                            </p:txEl>
                                          </p:spTgt>
                                        </p:tgtEl>
                                        <p:attrNameLst>
                                          <p:attrName>style.visibility</p:attrName>
                                        </p:attrNameLst>
                                      </p:cBhvr>
                                      <p:to>
                                        <p:strVal val="visible"/>
                                      </p:to>
                                    </p:set>
                                    <p:animEffect transition="in" filter="wipe(left)">
                                      <p:cBhvr>
                                        <p:cTn id="91" dur="500"/>
                                        <p:tgtEl>
                                          <p:spTgt spid="126">
                                            <p:txEl>
                                              <p:pRg st="0" end="0"/>
                                            </p:txEl>
                                          </p:spTgt>
                                        </p:tgtEl>
                                      </p:cBhvr>
                                    </p:animEffect>
                                  </p:childTnLst>
                                </p:cTn>
                              </p:par>
                            </p:childTnLst>
                          </p:cTn>
                        </p:par>
                        <p:par>
                          <p:cTn id="92" fill="hold">
                            <p:stCondLst>
                              <p:cond delay="8000"/>
                            </p:stCondLst>
                            <p:childTnLst>
                              <p:par>
                                <p:cTn id="93" presetID="53" presetClass="entr" presetSubtype="0" fill="hold" nodeType="afterEffect">
                                  <p:stCondLst>
                                    <p:cond delay="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childTnLst>
                          </p:cTn>
                        </p:par>
                        <p:par>
                          <p:cTn id="98" fill="hold">
                            <p:stCondLst>
                              <p:cond delay="8500"/>
                            </p:stCondLst>
                            <p:childTnLst>
                              <p:par>
                                <p:cTn id="99" presetID="22" presetClass="entr" presetSubtype="8" fill="hold" grpId="0" nodeType="afterEffect">
                                  <p:stCondLst>
                                    <p:cond delay="0"/>
                                  </p:stCondLst>
                                  <p:childTnLst>
                                    <p:set>
                                      <p:cBhvr>
                                        <p:cTn id="100" dur="1" fill="hold">
                                          <p:stCondLst>
                                            <p:cond delay="0"/>
                                          </p:stCondLst>
                                        </p:cTn>
                                        <p:tgtEl>
                                          <p:spTgt spid="140"/>
                                        </p:tgtEl>
                                        <p:attrNameLst>
                                          <p:attrName>style.visibility</p:attrName>
                                        </p:attrNameLst>
                                      </p:cBhvr>
                                      <p:to>
                                        <p:strVal val="visible"/>
                                      </p:to>
                                    </p:set>
                                    <p:animEffect transition="in" filter="wipe(left)">
                                      <p:cBhvr>
                                        <p:cTn id="101" dur="500"/>
                                        <p:tgtEl>
                                          <p:spTgt spid="140"/>
                                        </p:tgtEl>
                                      </p:cBhvr>
                                    </p:animEffect>
                                  </p:childTnLst>
                                </p:cTn>
                              </p:par>
                              <p:par>
                                <p:cTn id="102" presetID="53" presetClass="entr" presetSubtype="0" fill="hold" grpId="0" nodeType="withEffect">
                                  <p:stCondLst>
                                    <p:cond delay="0"/>
                                  </p:stCondLst>
                                  <p:childTnLst>
                                    <p:set>
                                      <p:cBhvr>
                                        <p:cTn id="103" dur="1" fill="hold">
                                          <p:stCondLst>
                                            <p:cond delay="0"/>
                                          </p:stCondLst>
                                        </p:cTn>
                                        <p:tgtEl>
                                          <p:spTgt spid="138"/>
                                        </p:tgtEl>
                                        <p:attrNameLst>
                                          <p:attrName>style.visibility</p:attrName>
                                        </p:attrNameLst>
                                      </p:cBhvr>
                                      <p:to>
                                        <p:strVal val="visible"/>
                                      </p:to>
                                    </p:set>
                                    <p:anim calcmode="lin" valueType="num">
                                      <p:cBhvr>
                                        <p:cTn id="104" dur="500" fill="hold"/>
                                        <p:tgtEl>
                                          <p:spTgt spid="138"/>
                                        </p:tgtEl>
                                        <p:attrNameLst>
                                          <p:attrName>ppt_w</p:attrName>
                                        </p:attrNameLst>
                                      </p:cBhvr>
                                      <p:tavLst>
                                        <p:tav tm="0">
                                          <p:val>
                                            <p:fltVal val="0"/>
                                          </p:val>
                                        </p:tav>
                                        <p:tav tm="100000">
                                          <p:val>
                                            <p:strVal val="#ppt_w"/>
                                          </p:val>
                                        </p:tav>
                                      </p:tavLst>
                                    </p:anim>
                                    <p:anim calcmode="lin" valueType="num">
                                      <p:cBhvr>
                                        <p:cTn id="105" dur="500" fill="hold"/>
                                        <p:tgtEl>
                                          <p:spTgt spid="138"/>
                                        </p:tgtEl>
                                        <p:attrNameLst>
                                          <p:attrName>ppt_h</p:attrName>
                                        </p:attrNameLst>
                                      </p:cBhvr>
                                      <p:tavLst>
                                        <p:tav tm="0">
                                          <p:val>
                                            <p:fltVal val="0"/>
                                          </p:val>
                                        </p:tav>
                                        <p:tav tm="100000">
                                          <p:val>
                                            <p:strVal val="#ppt_h"/>
                                          </p:val>
                                        </p:tav>
                                      </p:tavLst>
                                    </p:anim>
                                    <p:animEffect transition="in" filter="fade">
                                      <p:cBhvr>
                                        <p:cTn id="106" dur="500"/>
                                        <p:tgtEl>
                                          <p:spTgt spid="138"/>
                                        </p:tgtEl>
                                      </p:cBhvr>
                                    </p:animEffect>
                                  </p:childTnLst>
                                </p:cTn>
                              </p:par>
                            </p:childTnLst>
                          </p:cTn>
                        </p:par>
                        <p:par>
                          <p:cTn id="107" fill="hold">
                            <p:stCondLst>
                              <p:cond delay="9000"/>
                            </p:stCondLst>
                            <p:childTnLst>
                              <p:par>
                                <p:cTn id="108" presetID="53" presetClass="entr" presetSubtype="0" fill="hold" grpId="0" nodeType="afterEffect">
                                  <p:stCondLst>
                                    <p:cond delay="0"/>
                                  </p:stCondLst>
                                  <p:childTnLst>
                                    <p:set>
                                      <p:cBhvr>
                                        <p:cTn id="109" dur="1" fill="hold">
                                          <p:stCondLst>
                                            <p:cond delay="0"/>
                                          </p:stCondLst>
                                        </p:cTn>
                                        <p:tgtEl>
                                          <p:spTgt spid="139"/>
                                        </p:tgtEl>
                                        <p:attrNameLst>
                                          <p:attrName>style.visibility</p:attrName>
                                        </p:attrNameLst>
                                      </p:cBhvr>
                                      <p:to>
                                        <p:strVal val="visible"/>
                                      </p:to>
                                    </p:set>
                                    <p:anim calcmode="lin" valueType="num">
                                      <p:cBhvr>
                                        <p:cTn id="110" dur="500" fill="hold"/>
                                        <p:tgtEl>
                                          <p:spTgt spid="139"/>
                                        </p:tgtEl>
                                        <p:attrNameLst>
                                          <p:attrName>ppt_w</p:attrName>
                                        </p:attrNameLst>
                                      </p:cBhvr>
                                      <p:tavLst>
                                        <p:tav tm="0">
                                          <p:val>
                                            <p:fltVal val="0"/>
                                          </p:val>
                                        </p:tav>
                                        <p:tav tm="100000">
                                          <p:val>
                                            <p:strVal val="#ppt_w"/>
                                          </p:val>
                                        </p:tav>
                                      </p:tavLst>
                                    </p:anim>
                                    <p:anim calcmode="lin" valueType="num">
                                      <p:cBhvr>
                                        <p:cTn id="111" dur="500" fill="hold"/>
                                        <p:tgtEl>
                                          <p:spTgt spid="139"/>
                                        </p:tgtEl>
                                        <p:attrNameLst>
                                          <p:attrName>ppt_h</p:attrName>
                                        </p:attrNameLst>
                                      </p:cBhvr>
                                      <p:tavLst>
                                        <p:tav tm="0">
                                          <p:val>
                                            <p:fltVal val="0"/>
                                          </p:val>
                                        </p:tav>
                                        <p:tav tm="100000">
                                          <p:val>
                                            <p:strVal val="#ppt_h"/>
                                          </p:val>
                                        </p:tav>
                                      </p:tavLst>
                                    </p:anim>
                                    <p:animEffect transition="in" filter="fade">
                                      <p:cBhvr>
                                        <p:cTn id="112" dur="500"/>
                                        <p:tgtEl>
                                          <p:spTgt spid="139"/>
                                        </p:tgtEl>
                                      </p:cBhvr>
                                    </p:animEffect>
                                  </p:childTnLst>
                                </p:cTn>
                              </p:par>
                            </p:childTnLst>
                          </p:cTn>
                        </p:par>
                        <p:par>
                          <p:cTn id="113" fill="hold">
                            <p:stCondLst>
                              <p:cond delay="9500"/>
                            </p:stCondLst>
                            <p:childTnLst>
                              <p:par>
                                <p:cTn id="114" presetID="22" presetClass="entr" presetSubtype="2" fill="hold" grpId="0" nodeType="afterEffect">
                                  <p:stCondLst>
                                    <p:cond delay="0"/>
                                  </p:stCondLst>
                                  <p:childTnLst>
                                    <p:set>
                                      <p:cBhvr>
                                        <p:cTn id="115" dur="1" fill="hold">
                                          <p:stCondLst>
                                            <p:cond delay="0"/>
                                          </p:stCondLst>
                                        </p:cTn>
                                        <p:tgtEl>
                                          <p:spTgt spid="141"/>
                                        </p:tgtEl>
                                        <p:attrNameLst>
                                          <p:attrName>style.visibility</p:attrName>
                                        </p:attrNameLst>
                                      </p:cBhvr>
                                      <p:to>
                                        <p:strVal val="visible"/>
                                      </p:to>
                                    </p:set>
                                    <p:animEffect transition="in" filter="wipe(right)">
                                      <p:cBhvr>
                                        <p:cTn id="116" dur="500"/>
                                        <p:tgtEl>
                                          <p:spTgt spid="141"/>
                                        </p:tgtEl>
                                      </p:cBhvr>
                                    </p:animEffec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152">
                                            <p:txEl>
                                              <p:pRg st="0" end="0"/>
                                            </p:txEl>
                                          </p:spTgt>
                                        </p:tgtEl>
                                        <p:attrNameLst>
                                          <p:attrName>style.visibility</p:attrName>
                                        </p:attrNameLst>
                                      </p:cBhvr>
                                      <p:to>
                                        <p:strVal val="visible"/>
                                      </p:to>
                                    </p:set>
                                    <p:animEffect transition="in" filter="wipe(left)">
                                      <p:cBhvr>
                                        <p:cTn id="120" dur="500"/>
                                        <p:tgtEl>
                                          <p:spTgt spid="152">
                                            <p:txEl>
                                              <p:pRg st="0" end="0"/>
                                            </p:txEl>
                                          </p:spTgt>
                                        </p:tgtEl>
                                      </p:cBhvr>
                                    </p:animEffect>
                                  </p:childTnLst>
                                </p:cTn>
                              </p:par>
                            </p:childTnLst>
                          </p:cTn>
                        </p:par>
                        <p:par>
                          <p:cTn id="121" fill="hold">
                            <p:stCondLst>
                              <p:cond delay="10500"/>
                            </p:stCondLst>
                            <p:childTnLst>
                              <p:par>
                                <p:cTn id="122" presetID="22" presetClass="entr" presetSubtype="8" fill="hold" grpId="0" nodeType="afterEffect">
                                  <p:stCondLst>
                                    <p:cond delay="0"/>
                                  </p:stCondLst>
                                  <p:childTnLst>
                                    <p:set>
                                      <p:cBhvr>
                                        <p:cTn id="123" dur="1" fill="hold">
                                          <p:stCondLst>
                                            <p:cond delay="0"/>
                                          </p:stCondLst>
                                        </p:cTn>
                                        <p:tgtEl>
                                          <p:spTgt spid="154">
                                            <p:txEl>
                                              <p:pRg st="0" end="0"/>
                                            </p:txEl>
                                          </p:spTgt>
                                        </p:tgtEl>
                                        <p:attrNameLst>
                                          <p:attrName>style.visibility</p:attrName>
                                        </p:attrNameLst>
                                      </p:cBhvr>
                                      <p:to>
                                        <p:strVal val="visible"/>
                                      </p:to>
                                    </p:set>
                                    <p:animEffect transition="in" filter="wipe(left)">
                                      <p:cBhvr>
                                        <p:cTn id="124" dur="500"/>
                                        <p:tgtEl>
                                          <p:spTgt spid="154">
                                            <p:txEl>
                                              <p:pRg st="0" end="0"/>
                                            </p:txEl>
                                          </p:spTgt>
                                        </p:tgtEl>
                                      </p:cBhvr>
                                    </p:animEffect>
                                  </p:childTnLst>
                                </p:cTn>
                              </p:par>
                            </p:childTnLst>
                          </p:cTn>
                        </p:par>
                        <p:par>
                          <p:cTn id="125" fill="hold">
                            <p:stCondLst>
                              <p:cond delay="11000"/>
                            </p:stCondLst>
                            <p:childTnLst>
                              <p:par>
                                <p:cTn id="126" presetID="22" presetClass="entr" presetSubtype="8" fill="hold" grpId="0" nodeType="afterEffect">
                                  <p:stCondLst>
                                    <p:cond delay="0"/>
                                  </p:stCondLst>
                                  <p:childTnLst>
                                    <p:set>
                                      <p:cBhvr>
                                        <p:cTn id="127" dur="1" fill="hold">
                                          <p:stCondLst>
                                            <p:cond delay="0"/>
                                          </p:stCondLst>
                                        </p:cTn>
                                        <p:tgtEl>
                                          <p:spTgt spid="153">
                                            <p:txEl>
                                              <p:pRg st="0" end="0"/>
                                            </p:txEl>
                                          </p:spTgt>
                                        </p:tgtEl>
                                        <p:attrNameLst>
                                          <p:attrName>style.visibility</p:attrName>
                                        </p:attrNameLst>
                                      </p:cBhvr>
                                      <p:to>
                                        <p:strVal val="visible"/>
                                      </p:to>
                                    </p:set>
                                    <p:animEffect transition="in" filter="wipe(left)">
                                      <p:cBhvr>
                                        <p:cTn id="128" dur="500"/>
                                        <p:tgtEl>
                                          <p:spTgt spid="153">
                                            <p:txEl>
                                              <p:pRg st="0" end="0"/>
                                            </p:txEl>
                                          </p:spTgt>
                                        </p:tgtEl>
                                      </p:cBhvr>
                                    </p:animEffect>
                                  </p:childTnLst>
                                </p:cTn>
                              </p:par>
                            </p:childTnLst>
                          </p:cTn>
                        </p:par>
                        <p:par>
                          <p:cTn id="129" fill="hold">
                            <p:stCondLst>
                              <p:cond delay="11500"/>
                            </p:stCondLst>
                            <p:childTnLst>
                              <p:par>
                                <p:cTn id="130" presetID="53" presetClass="entr" presetSubtype="0" fill="hold" nodeType="afterEffect">
                                  <p:stCondLst>
                                    <p:cond delay="0"/>
                                  </p:stCondLst>
                                  <p:childTnLst>
                                    <p:set>
                                      <p:cBhvr>
                                        <p:cTn id="131" dur="1" fill="hold">
                                          <p:stCondLst>
                                            <p:cond delay="0"/>
                                          </p:stCondLst>
                                        </p:cTn>
                                        <p:tgtEl>
                                          <p:spTgt spid="142"/>
                                        </p:tgtEl>
                                        <p:attrNameLst>
                                          <p:attrName>style.visibility</p:attrName>
                                        </p:attrNameLst>
                                      </p:cBhvr>
                                      <p:to>
                                        <p:strVal val="visible"/>
                                      </p:to>
                                    </p:set>
                                    <p:anim calcmode="lin" valueType="num">
                                      <p:cBhvr>
                                        <p:cTn id="132" dur="500" fill="hold"/>
                                        <p:tgtEl>
                                          <p:spTgt spid="142"/>
                                        </p:tgtEl>
                                        <p:attrNameLst>
                                          <p:attrName>ppt_w</p:attrName>
                                        </p:attrNameLst>
                                      </p:cBhvr>
                                      <p:tavLst>
                                        <p:tav tm="0">
                                          <p:val>
                                            <p:fltVal val="0"/>
                                          </p:val>
                                        </p:tav>
                                        <p:tav tm="100000">
                                          <p:val>
                                            <p:strVal val="#ppt_w"/>
                                          </p:val>
                                        </p:tav>
                                      </p:tavLst>
                                    </p:anim>
                                    <p:anim calcmode="lin" valueType="num">
                                      <p:cBhvr>
                                        <p:cTn id="133" dur="500" fill="hold"/>
                                        <p:tgtEl>
                                          <p:spTgt spid="142"/>
                                        </p:tgtEl>
                                        <p:attrNameLst>
                                          <p:attrName>ppt_h</p:attrName>
                                        </p:attrNameLst>
                                      </p:cBhvr>
                                      <p:tavLst>
                                        <p:tav tm="0">
                                          <p:val>
                                            <p:fltVal val="0"/>
                                          </p:val>
                                        </p:tav>
                                        <p:tav tm="100000">
                                          <p:val>
                                            <p:strVal val="#ppt_h"/>
                                          </p:val>
                                        </p:tav>
                                      </p:tavLst>
                                    </p:anim>
                                    <p:animEffect transition="in" filter="fade">
                                      <p:cBhvr>
                                        <p:cTn id="134" dur="500"/>
                                        <p:tgtEl>
                                          <p:spTgt spid="142"/>
                                        </p:tgtEl>
                                      </p:cBhvr>
                                    </p:animEffect>
                                  </p:childTnLst>
                                </p:cTn>
                              </p:par>
                            </p:childTnLst>
                          </p:cTn>
                        </p:par>
                        <p:par>
                          <p:cTn id="135" fill="hold">
                            <p:stCondLst>
                              <p:cond delay="12000"/>
                            </p:stCondLst>
                            <p:childTnLst>
                              <p:par>
                                <p:cTn id="136" presetID="22" presetClass="entr" presetSubtype="8" fill="hold" grpId="0" nodeType="afterEffect">
                                  <p:stCondLst>
                                    <p:cond delay="0"/>
                                  </p:stCondLst>
                                  <p:childTnLst>
                                    <p:set>
                                      <p:cBhvr>
                                        <p:cTn id="137" dur="1" fill="hold">
                                          <p:stCondLst>
                                            <p:cond delay="0"/>
                                          </p:stCondLst>
                                        </p:cTn>
                                        <p:tgtEl>
                                          <p:spTgt spid="157"/>
                                        </p:tgtEl>
                                        <p:attrNameLst>
                                          <p:attrName>style.visibility</p:attrName>
                                        </p:attrNameLst>
                                      </p:cBhvr>
                                      <p:to>
                                        <p:strVal val="visible"/>
                                      </p:to>
                                    </p:set>
                                    <p:animEffect transition="in" filter="wipe(left)">
                                      <p:cBhvr>
                                        <p:cTn id="138" dur="500"/>
                                        <p:tgtEl>
                                          <p:spTgt spid="157"/>
                                        </p:tgtEl>
                                      </p:cBhvr>
                                    </p:animEffect>
                                  </p:childTnLst>
                                </p:cTn>
                              </p:par>
                              <p:par>
                                <p:cTn id="139" presetID="53" presetClass="entr" presetSubtype="0" fill="hold" grpId="0" nodeType="withEffect">
                                  <p:stCondLst>
                                    <p:cond delay="0"/>
                                  </p:stCondLst>
                                  <p:childTnLst>
                                    <p:set>
                                      <p:cBhvr>
                                        <p:cTn id="140" dur="1" fill="hold">
                                          <p:stCondLst>
                                            <p:cond delay="0"/>
                                          </p:stCondLst>
                                        </p:cTn>
                                        <p:tgtEl>
                                          <p:spTgt spid="155"/>
                                        </p:tgtEl>
                                        <p:attrNameLst>
                                          <p:attrName>style.visibility</p:attrName>
                                        </p:attrNameLst>
                                      </p:cBhvr>
                                      <p:to>
                                        <p:strVal val="visible"/>
                                      </p:to>
                                    </p:set>
                                    <p:anim calcmode="lin" valueType="num">
                                      <p:cBhvr>
                                        <p:cTn id="141" dur="500" fill="hold"/>
                                        <p:tgtEl>
                                          <p:spTgt spid="155"/>
                                        </p:tgtEl>
                                        <p:attrNameLst>
                                          <p:attrName>ppt_w</p:attrName>
                                        </p:attrNameLst>
                                      </p:cBhvr>
                                      <p:tavLst>
                                        <p:tav tm="0">
                                          <p:val>
                                            <p:fltVal val="0"/>
                                          </p:val>
                                        </p:tav>
                                        <p:tav tm="100000">
                                          <p:val>
                                            <p:strVal val="#ppt_w"/>
                                          </p:val>
                                        </p:tav>
                                      </p:tavLst>
                                    </p:anim>
                                    <p:anim calcmode="lin" valueType="num">
                                      <p:cBhvr>
                                        <p:cTn id="142" dur="500" fill="hold"/>
                                        <p:tgtEl>
                                          <p:spTgt spid="155"/>
                                        </p:tgtEl>
                                        <p:attrNameLst>
                                          <p:attrName>ppt_h</p:attrName>
                                        </p:attrNameLst>
                                      </p:cBhvr>
                                      <p:tavLst>
                                        <p:tav tm="0">
                                          <p:val>
                                            <p:fltVal val="0"/>
                                          </p:val>
                                        </p:tav>
                                        <p:tav tm="100000">
                                          <p:val>
                                            <p:strVal val="#ppt_h"/>
                                          </p:val>
                                        </p:tav>
                                      </p:tavLst>
                                    </p:anim>
                                    <p:animEffect transition="in" filter="fade">
                                      <p:cBhvr>
                                        <p:cTn id="143" dur="500"/>
                                        <p:tgtEl>
                                          <p:spTgt spid="155"/>
                                        </p:tgtEl>
                                      </p:cBhvr>
                                    </p:animEffect>
                                  </p:childTnLst>
                                </p:cTn>
                              </p:par>
                            </p:childTnLst>
                          </p:cTn>
                        </p:par>
                        <p:par>
                          <p:cTn id="144" fill="hold">
                            <p:stCondLst>
                              <p:cond delay="12500"/>
                            </p:stCondLst>
                            <p:childTnLst>
                              <p:par>
                                <p:cTn id="145" presetID="53" presetClass="entr" presetSubtype="0" fill="hold" grpId="0" nodeType="afterEffect">
                                  <p:stCondLst>
                                    <p:cond delay="0"/>
                                  </p:stCondLst>
                                  <p:childTnLst>
                                    <p:set>
                                      <p:cBhvr>
                                        <p:cTn id="146" dur="1" fill="hold">
                                          <p:stCondLst>
                                            <p:cond delay="0"/>
                                          </p:stCondLst>
                                        </p:cTn>
                                        <p:tgtEl>
                                          <p:spTgt spid="156"/>
                                        </p:tgtEl>
                                        <p:attrNameLst>
                                          <p:attrName>style.visibility</p:attrName>
                                        </p:attrNameLst>
                                      </p:cBhvr>
                                      <p:to>
                                        <p:strVal val="visible"/>
                                      </p:to>
                                    </p:set>
                                    <p:anim calcmode="lin" valueType="num">
                                      <p:cBhvr>
                                        <p:cTn id="147" dur="500" fill="hold"/>
                                        <p:tgtEl>
                                          <p:spTgt spid="156"/>
                                        </p:tgtEl>
                                        <p:attrNameLst>
                                          <p:attrName>ppt_w</p:attrName>
                                        </p:attrNameLst>
                                      </p:cBhvr>
                                      <p:tavLst>
                                        <p:tav tm="0">
                                          <p:val>
                                            <p:fltVal val="0"/>
                                          </p:val>
                                        </p:tav>
                                        <p:tav tm="100000">
                                          <p:val>
                                            <p:strVal val="#ppt_w"/>
                                          </p:val>
                                        </p:tav>
                                      </p:tavLst>
                                    </p:anim>
                                    <p:anim calcmode="lin" valueType="num">
                                      <p:cBhvr>
                                        <p:cTn id="148" dur="500" fill="hold"/>
                                        <p:tgtEl>
                                          <p:spTgt spid="156"/>
                                        </p:tgtEl>
                                        <p:attrNameLst>
                                          <p:attrName>ppt_h</p:attrName>
                                        </p:attrNameLst>
                                      </p:cBhvr>
                                      <p:tavLst>
                                        <p:tav tm="0">
                                          <p:val>
                                            <p:fltVal val="0"/>
                                          </p:val>
                                        </p:tav>
                                        <p:tav tm="100000">
                                          <p:val>
                                            <p:strVal val="#ppt_h"/>
                                          </p:val>
                                        </p:tav>
                                      </p:tavLst>
                                    </p:anim>
                                    <p:animEffect transition="in" filter="fade">
                                      <p:cBhvr>
                                        <p:cTn id="149" dur="500"/>
                                        <p:tgtEl>
                                          <p:spTgt spid="156"/>
                                        </p:tgtEl>
                                      </p:cBhvr>
                                    </p:animEffect>
                                  </p:childTnLst>
                                </p:cTn>
                              </p:par>
                            </p:childTnLst>
                          </p:cTn>
                        </p:par>
                        <p:par>
                          <p:cTn id="150" fill="hold">
                            <p:stCondLst>
                              <p:cond delay="13000"/>
                            </p:stCondLst>
                            <p:childTnLst>
                              <p:par>
                                <p:cTn id="151" presetID="22" presetClass="entr" presetSubtype="2" fill="hold" grpId="0" nodeType="afterEffect">
                                  <p:stCondLst>
                                    <p:cond delay="0"/>
                                  </p:stCondLst>
                                  <p:childTnLst>
                                    <p:set>
                                      <p:cBhvr>
                                        <p:cTn id="152" dur="1" fill="hold">
                                          <p:stCondLst>
                                            <p:cond delay="0"/>
                                          </p:stCondLst>
                                        </p:cTn>
                                        <p:tgtEl>
                                          <p:spTgt spid="158"/>
                                        </p:tgtEl>
                                        <p:attrNameLst>
                                          <p:attrName>style.visibility</p:attrName>
                                        </p:attrNameLst>
                                      </p:cBhvr>
                                      <p:to>
                                        <p:strVal val="visible"/>
                                      </p:to>
                                    </p:set>
                                    <p:animEffect transition="in" filter="wipe(right)">
                                      <p:cBhvr>
                                        <p:cTn id="153" dur="500"/>
                                        <p:tgtEl>
                                          <p:spTgt spid="158"/>
                                        </p:tgtEl>
                                      </p:cBhvr>
                                    </p:animEffect>
                                  </p:childTnLst>
                                </p:cTn>
                              </p:par>
                            </p:childTnLst>
                          </p:cTn>
                        </p:par>
                        <p:par>
                          <p:cTn id="154" fill="hold">
                            <p:stCondLst>
                              <p:cond delay="13500"/>
                            </p:stCondLst>
                            <p:childTnLst>
                              <p:par>
                                <p:cTn id="155" presetID="22" presetClass="entr" presetSubtype="8" fill="hold" grpId="0" nodeType="afterEffect">
                                  <p:stCondLst>
                                    <p:cond delay="0"/>
                                  </p:stCondLst>
                                  <p:childTnLst>
                                    <p:set>
                                      <p:cBhvr>
                                        <p:cTn id="156" dur="1" fill="hold">
                                          <p:stCondLst>
                                            <p:cond delay="0"/>
                                          </p:stCondLst>
                                        </p:cTn>
                                        <p:tgtEl>
                                          <p:spTgt spid="169">
                                            <p:txEl>
                                              <p:pRg st="0" end="0"/>
                                            </p:txEl>
                                          </p:spTgt>
                                        </p:tgtEl>
                                        <p:attrNameLst>
                                          <p:attrName>style.visibility</p:attrName>
                                        </p:attrNameLst>
                                      </p:cBhvr>
                                      <p:to>
                                        <p:strVal val="visible"/>
                                      </p:to>
                                    </p:set>
                                    <p:animEffect transition="in" filter="wipe(left)">
                                      <p:cBhvr>
                                        <p:cTn id="157" dur="500"/>
                                        <p:tgtEl>
                                          <p:spTgt spid="169">
                                            <p:txEl>
                                              <p:pRg st="0" end="0"/>
                                            </p:txEl>
                                          </p:spTgt>
                                        </p:tgtEl>
                                      </p:cBhvr>
                                    </p:animEffect>
                                  </p:childTnLst>
                                </p:cTn>
                              </p:par>
                            </p:childTnLst>
                          </p:cTn>
                        </p:par>
                        <p:par>
                          <p:cTn id="158" fill="hold">
                            <p:stCondLst>
                              <p:cond delay="14000"/>
                            </p:stCondLst>
                            <p:childTnLst>
                              <p:par>
                                <p:cTn id="159" presetID="22" presetClass="entr" presetSubtype="8" fill="hold" grpId="0" nodeType="afterEffect">
                                  <p:stCondLst>
                                    <p:cond delay="0"/>
                                  </p:stCondLst>
                                  <p:childTnLst>
                                    <p:set>
                                      <p:cBhvr>
                                        <p:cTn id="160" dur="1" fill="hold">
                                          <p:stCondLst>
                                            <p:cond delay="0"/>
                                          </p:stCondLst>
                                        </p:cTn>
                                        <p:tgtEl>
                                          <p:spTgt spid="171">
                                            <p:txEl>
                                              <p:pRg st="0" end="0"/>
                                            </p:txEl>
                                          </p:spTgt>
                                        </p:tgtEl>
                                        <p:attrNameLst>
                                          <p:attrName>style.visibility</p:attrName>
                                        </p:attrNameLst>
                                      </p:cBhvr>
                                      <p:to>
                                        <p:strVal val="visible"/>
                                      </p:to>
                                    </p:set>
                                    <p:animEffect transition="in" filter="wipe(left)">
                                      <p:cBhvr>
                                        <p:cTn id="161" dur="500"/>
                                        <p:tgtEl>
                                          <p:spTgt spid="171">
                                            <p:txEl>
                                              <p:pRg st="0" end="0"/>
                                            </p:txEl>
                                          </p:spTgt>
                                        </p:tgtEl>
                                      </p:cBhvr>
                                    </p:animEffect>
                                  </p:childTnLst>
                                </p:cTn>
                              </p:par>
                            </p:childTnLst>
                          </p:cTn>
                        </p:par>
                        <p:par>
                          <p:cTn id="162" fill="hold">
                            <p:stCondLst>
                              <p:cond delay="14500"/>
                            </p:stCondLst>
                            <p:childTnLst>
                              <p:par>
                                <p:cTn id="163" presetID="22" presetClass="entr" presetSubtype="8" fill="hold" grpId="0" nodeType="afterEffect">
                                  <p:stCondLst>
                                    <p:cond delay="0"/>
                                  </p:stCondLst>
                                  <p:childTnLst>
                                    <p:set>
                                      <p:cBhvr>
                                        <p:cTn id="164" dur="1" fill="hold">
                                          <p:stCondLst>
                                            <p:cond delay="0"/>
                                          </p:stCondLst>
                                        </p:cTn>
                                        <p:tgtEl>
                                          <p:spTgt spid="170">
                                            <p:txEl>
                                              <p:pRg st="0" end="0"/>
                                            </p:txEl>
                                          </p:spTgt>
                                        </p:tgtEl>
                                        <p:attrNameLst>
                                          <p:attrName>style.visibility</p:attrName>
                                        </p:attrNameLst>
                                      </p:cBhvr>
                                      <p:to>
                                        <p:strVal val="visible"/>
                                      </p:to>
                                    </p:set>
                                    <p:animEffect transition="in" filter="wipe(left)">
                                      <p:cBhvr>
                                        <p:cTn id="165" dur="500"/>
                                        <p:tgtEl>
                                          <p:spTgt spid="170">
                                            <p:txEl>
                                              <p:pRg st="0" end="0"/>
                                            </p:txEl>
                                          </p:spTgt>
                                        </p:tgtEl>
                                      </p:cBhvr>
                                    </p:animEffect>
                                  </p:childTnLst>
                                </p:cTn>
                              </p:par>
                            </p:childTnLst>
                          </p:cTn>
                        </p:par>
                        <p:par>
                          <p:cTn id="166" fill="hold">
                            <p:stCondLst>
                              <p:cond delay="15000"/>
                            </p:stCondLst>
                            <p:childTnLst>
                              <p:par>
                                <p:cTn id="167" presetID="53" presetClass="entr" presetSubtype="0" fill="hold" nodeType="afterEffect">
                                  <p:stCondLst>
                                    <p:cond delay="0"/>
                                  </p:stCondLst>
                                  <p:childTnLst>
                                    <p:set>
                                      <p:cBhvr>
                                        <p:cTn id="168" dur="1" fill="hold">
                                          <p:stCondLst>
                                            <p:cond delay="0"/>
                                          </p:stCondLst>
                                        </p:cTn>
                                        <p:tgtEl>
                                          <p:spTgt spid="159"/>
                                        </p:tgtEl>
                                        <p:attrNameLst>
                                          <p:attrName>style.visibility</p:attrName>
                                        </p:attrNameLst>
                                      </p:cBhvr>
                                      <p:to>
                                        <p:strVal val="visible"/>
                                      </p:to>
                                    </p:set>
                                    <p:anim calcmode="lin" valueType="num">
                                      <p:cBhvr>
                                        <p:cTn id="169" dur="500" fill="hold"/>
                                        <p:tgtEl>
                                          <p:spTgt spid="159"/>
                                        </p:tgtEl>
                                        <p:attrNameLst>
                                          <p:attrName>ppt_w</p:attrName>
                                        </p:attrNameLst>
                                      </p:cBhvr>
                                      <p:tavLst>
                                        <p:tav tm="0">
                                          <p:val>
                                            <p:fltVal val="0"/>
                                          </p:val>
                                        </p:tav>
                                        <p:tav tm="100000">
                                          <p:val>
                                            <p:strVal val="#ppt_w"/>
                                          </p:val>
                                        </p:tav>
                                      </p:tavLst>
                                    </p:anim>
                                    <p:anim calcmode="lin" valueType="num">
                                      <p:cBhvr>
                                        <p:cTn id="170" dur="500" fill="hold"/>
                                        <p:tgtEl>
                                          <p:spTgt spid="159"/>
                                        </p:tgtEl>
                                        <p:attrNameLst>
                                          <p:attrName>ppt_h</p:attrName>
                                        </p:attrNameLst>
                                      </p:cBhvr>
                                      <p:tavLst>
                                        <p:tav tm="0">
                                          <p:val>
                                            <p:fltVal val="0"/>
                                          </p:val>
                                        </p:tav>
                                        <p:tav tm="100000">
                                          <p:val>
                                            <p:strVal val="#ppt_h"/>
                                          </p:val>
                                        </p:tav>
                                      </p:tavLst>
                                    </p:anim>
                                    <p:animEffect transition="in" filter="fade">
                                      <p:cBhvr>
                                        <p:cTn id="17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0" grpId="0" animBg="1"/>
      <p:bldP spid="64" grpId="0" animBg="1"/>
      <p:bldP spid="54" grpId="0" animBg="1"/>
      <p:bldP spid="106" grpId="0" build="p">
        <p:tmplLst>
          <p:tmpl lvl="1">
            <p:tnLst>
              <p:par>
                <p:cTn presetID="22" presetClass="entr" presetSubtype="8"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Effect transition="in" filter="wipe(left)">
                      <p:cBhvr>
                        <p:cTn dur="500"/>
                        <p:tgtEl>
                          <p:spTgt spid="106"/>
                        </p:tgtEl>
                      </p:cBhvr>
                    </p:animEffect>
                  </p:childTnLst>
                </p:cTn>
              </p:par>
            </p:tnLst>
          </p:tmpl>
        </p:tmplLst>
      </p:bldP>
      <p:bldP spid="107" grpId="0" build="p">
        <p:tmplLst>
          <p:tmpl lvl="1">
            <p:tnLst>
              <p:par>
                <p:cTn presetID="22" presetClass="entr" presetSubtype="8"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wipe(left)">
                      <p:cBhvr>
                        <p:cTn dur="500"/>
                        <p:tgtEl>
                          <p:spTgt spid="107"/>
                        </p:tgtEl>
                      </p:cBhvr>
                    </p:animEffect>
                  </p:childTnLst>
                </p:cTn>
              </p:par>
            </p:tnLst>
          </p:tmpl>
        </p:tmplLst>
      </p:bldP>
      <p:bldP spid="108" grpId="0" build="p">
        <p:tmplLst>
          <p:tmpl lvl="1">
            <p:tnLst>
              <p:par>
                <p:cTn presetID="22" presetClass="entr" presetSubtype="8"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Effect transition="in" filter="wipe(left)">
                      <p:cBhvr>
                        <p:cTn dur="500"/>
                        <p:tgtEl>
                          <p:spTgt spid="108"/>
                        </p:tgtEl>
                      </p:cBhvr>
                    </p:animEffect>
                  </p:childTnLst>
                </p:cTn>
              </p:par>
            </p:tnLst>
          </p:tmpl>
        </p:tmplLst>
      </p:bldP>
      <p:bldP spid="109" grpId="0" animBg="1"/>
      <p:bldP spid="112" grpId="0" animBg="1"/>
      <p:bldP spid="113" grpId="0" animBg="1"/>
      <p:bldP spid="114" grpId="0" animBg="1"/>
      <p:bldP spid="125" grpId="0" build="p">
        <p:tmplLst>
          <p:tmpl lvl="1">
            <p:tnLst>
              <p:par>
                <p:cTn presetID="22" presetClass="entr" presetSubtype="8" fill="hold" nodeType="afterEffect">
                  <p:stCondLst>
                    <p:cond delay="0"/>
                  </p:stCondLst>
                  <p:childTnLst>
                    <p:set>
                      <p:cBhvr>
                        <p:cTn dur="1" fill="hold">
                          <p:stCondLst>
                            <p:cond delay="0"/>
                          </p:stCondLst>
                        </p:cTn>
                        <p:tgtEl>
                          <p:spTgt spid="125"/>
                        </p:tgtEl>
                        <p:attrNameLst>
                          <p:attrName>style.visibility</p:attrName>
                        </p:attrNameLst>
                      </p:cBhvr>
                      <p:to>
                        <p:strVal val="visible"/>
                      </p:to>
                    </p:set>
                    <p:animEffect transition="in" filter="wipe(left)">
                      <p:cBhvr>
                        <p:cTn dur="500"/>
                        <p:tgtEl>
                          <p:spTgt spid="125"/>
                        </p:tgtEl>
                      </p:cBhvr>
                    </p:animEffect>
                  </p:childTnLst>
                </p:cTn>
              </p:par>
            </p:tnLst>
          </p:tmpl>
        </p:tmplLst>
      </p:bldP>
      <p:bldP spid="126" grpId="0" build="p">
        <p:tmplLst>
          <p:tmpl lvl="1">
            <p:tnLst>
              <p:par>
                <p:cTn presetID="22" presetClass="entr" presetSubtype="8" fill="hold" nodeType="after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wipe(left)">
                      <p:cBhvr>
                        <p:cTn dur="500"/>
                        <p:tgtEl>
                          <p:spTgt spid="126"/>
                        </p:tgtEl>
                      </p:cBhvr>
                    </p:animEffect>
                  </p:childTnLst>
                </p:cTn>
              </p:par>
            </p:tnLst>
          </p:tmpl>
        </p:tmplLst>
      </p:bldP>
      <p:bldP spid="127" grpId="0" build="p">
        <p:tmplLst>
          <p:tmpl lvl="1">
            <p:tnLst>
              <p:par>
                <p:cTn presetID="22" presetClass="entr" presetSubtype="8" fill="hold" nodeType="afterEffect">
                  <p:stCondLst>
                    <p:cond delay="0"/>
                  </p:stCondLst>
                  <p:childTnLst>
                    <p:set>
                      <p:cBhvr>
                        <p:cTn dur="1" fill="hold">
                          <p:stCondLst>
                            <p:cond delay="0"/>
                          </p:stCondLst>
                        </p:cTn>
                        <p:tgtEl>
                          <p:spTgt spid="127"/>
                        </p:tgtEl>
                        <p:attrNameLst>
                          <p:attrName>style.visibility</p:attrName>
                        </p:attrNameLst>
                      </p:cBhvr>
                      <p:to>
                        <p:strVal val="visible"/>
                      </p:to>
                    </p:set>
                    <p:animEffect transition="in" filter="wipe(left)">
                      <p:cBhvr>
                        <p:cTn dur="500"/>
                        <p:tgtEl>
                          <p:spTgt spid="127"/>
                        </p:tgtEl>
                      </p:cBhvr>
                    </p:animEffect>
                  </p:childTnLst>
                </p:cTn>
              </p:par>
            </p:tnLst>
          </p:tmpl>
        </p:tmplLst>
      </p:bldP>
      <p:bldP spid="138" grpId="0" animBg="1"/>
      <p:bldP spid="139" grpId="0" animBg="1"/>
      <p:bldP spid="140" grpId="0" animBg="1"/>
      <p:bldP spid="141" grpId="0" animBg="1"/>
      <p:bldP spid="152" grpId="0" build="p">
        <p:tmplLst>
          <p:tmpl lvl="1">
            <p:tnLst>
              <p:par>
                <p:cTn presetID="22" presetClass="entr" presetSubtype="8" fill="hold" nodeType="afterEffect">
                  <p:stCondLst>
                    <p:cond delay="0"/>
                  </p:stCondLst>
                  <p:childTnLst>
                    <p:set>
                      <p:cBhvr>
                        <p:cTn dur="1" fill="hold">
                          <p:stCondLst>
                            <p:cond delay="0"/>
                          </p:stCondLst>
                        </p:cTn>
                        <p:tgtEl>
                          <p:spTgt spid="152"/>
                        </p:tgtEl>
                        <p:attrNameLst>
                          <p:attrName>style.visibility</p:attrName>
                        </p:attrNameLst>
                      </p:cBhvr>
                      <p:to>
                        <p:strVal val="visible"/>
                      </p:to>
                    </p:set>
                    <p:animEffect transition="in" filter="wipe(left)">
                      <p:cBhvr>
                        <p:cTn dur="500"/>
                        <p:tgtEl>
                          <p:spTgt spid="152"/>
                        </p:tgtEl>
                      </p:cBhvr>
                    </p:animEffect>
                  </p:childTnLst>
                </p:cTn>
              </p:par>
            </p:tnLst>
          </p:tmpl>
        </p:tmplLst>
      </p:bldP>
      <p:bldP spid="153" grpId="0" build="p">
        <p:tmplLst>
          <p:tmpl lvl="1">
            <p:tnLst>
              <p:par>
                <p:cTn presetID="22" presetClass="entr" presetSubtype="8" fill="hold" nodeType="afterEffect">
                  <p:stCondLst>
                    <p:cond delay="0"/>
                  </p:stCondLst>
                  <p:childTnLst>
                    <p:set>
                      <p:cBhvr>
                        <p:cTn dur="1" fill="hold">
                          <p:stCondLst>
                            <p:cond delay="0"/>
                          </p:stCondLst>
                        </p:cTn>
                        <p:tgtEl>
                          <p:spTgt spid="153"/>
                        </p:tgtEl>
                        <p:attrNameLst>
                          <p:attrName>style.visibility</p:attrName>
                        </p:attrNameLst>
                      </p:cBhvr>
                      <p:to>
                        <p:strVal val="visible"/>
                      </p:to>
                    </p:set>
                    <p:animEffect transition="in" filter="wipe(left)">
                      <p:cBhvr>
                        <p:cTn dur="500"/>
                        <p:tgtEl>
                          <p:spTgt spid="153"/>
                        </p:tgtEl>
                      </p:cBhvr>
                    </p:animEffect>
                  </p:childTnLst>
                </p:cTn>
              </p:par>
            </p:tnLst>
          </p:tmpl>
        </p:tmplLst>
      </p:bldP>
      <p:bldP spid="154" grpId="0" build="p">
        <p:tmplLst>
          <p:tmpl lvl="1">
            <p:tnLst>
              <p:par>
                <p:cTn presetID="22" presetClass="entr" presetSubtype="8" fill="hold" nodeType="afterEffect">
                  <p:stCondLst>
                    <p:cond delay="0"/>
                  </p:stCondLst>
                  <p:childTnLst>
                    <p:set>
                      <p:cBhvr>
                        <p:cTn dur="1" fill="hold">
                          <p:stCondLst>
                            <p:cond delay="0"/>
                          </p:stCondLst>
                        </p:cTn>
                        <p:tgtEl>
                          <p:spTgt spid="154"/>
                        </p:tgtEl>
                        <p:attrNameLst>
                          <p:attrName>style.visibility</p:attrName>
                        </p:attrNameLst>
                      </p:cBhvr>
                      <p:to>
                        <p:strVal val="visible"/>
                      </p:to>
                    </p:set>
                    <p:animEffect transition="in" filter="wipe(left)">
                      <p:cBhvr>
                        <p:cTn dur="500"/>
                        <p:tgtEl>
                          <p:spTgt spid="154"/>
                        </p:tgtEl>
                      </p:cBhvr>
                    </p:animEffect>
                  </p:childTnLst>
                </p:cTn>
              </p:par>
            </p:tnLst>
          </p:tmpl>
        </p:tmplLst>
      </p:bldP>
      <p:bldP spid="155" grpId="0" animBg="1"/>
      <p:bldP spid="156" grpId="0" animBg="1"/>
      <p:bldP spid="157" grpId="0" animBg="1"/>
      <p:bldP spid="158" grpId="0" animBg="1"/>
      <p:bldP spid="169" grpId="0" build="p">
        <p:tmplLst>
          <p:tmpl lvl="1">
            <p:tnLst>
              <p:par>
                <p:cTn presetID="22" presetClass="entr" presetSubtype="8" fill="hold" nodeType="afterEffect">
                  <p:stCondLst>
                    <p:cond delay="0"/>
                  </p:stCondLst>
                  <p:childTnLst>
                    <p:set>
                      <p:cBhvr>
                        <p:cTn dur="1" fill="hold">
                          <p:stCondLst>
                            <p:cond delay="0"/>
                          </p:stCondLst>
                        </p:cTn>
                        <p:tgtEl>
                          <p:spTgt spid="169"/>
                        </p:tgtEl>
                        <p:attrNameLst>
                          <p:attrName>style.visibility</p:attrName>
                        </p:attrNameLst>
                      </p:cBhvr>
                      <p:to>
                        <p:strVal val="visible"/>
                      </p:to>
                    </p:set>
                    <p:animEffect transition="in" filter="wipe(left)">
                      <p:cBhvr>
                        <p:cTn dur="500"/>
                        <p:tgtEl>
                          <p:spTgt spid="169"/>
                        </p:tgtEl>
                      </p:cBhvr>
                    </p:animEffect>
                  </p:childTnLst>
                </p:cTn>
              </p:par>
            </p:tnLst>
          </p:tmpl>
        </p:tmplLst>
      </p:bldP>
      <p:bldP spid="170" grpId="0" build="p">
        <p:tmplLst>
          <p:tmpl lvl="1">
            <p:tnLst>
              <p:par>
                <p:cTn presetID="22" presetClass="entr" presetSubtype="8" fill="hold" nodeType="afterEffect">
                  <p:stCondLst>
                    <p:cond delay="0"/>
                  </p:stCondLst>
                  <p:childTnLst>
                    <p:set>
                      <p:cBhvr>
                        <p:cTn dur="1" fill="hold">
                          <p:stCondLst>
                            <p:cond delay="0"/>
                          </p:stCondLst>
                        </p:cTn>
                        <p:tgtEl>
                          <p:spTgt spid="170"/>
                        </p:tgtEl>
                        <p:attrNameLst>
                          <p:attrName>style.visibility</p:attrName>
                        </p:attrNameLst>
                      </p:cBhvr>
                      <p:to>
                        <p:strVal val="visible"/>
                      </p:to>
                    </p:set>
                    <p:animEffect transition="in" filter="wipe(left)">
                      <p:cBhvr>
                        <p:cTn dur="500"/>
                        <p:tgtEl>
                          <p:spTgt spid="170"/>
                        </p:tgtEl>
                      </p:cBhvr>
                    </p:animEffect>
                  </p:childTnLst>
                </p:cTn>
              </p:par>
            </p:tnLst>
          </p:tmpl>
        </p:tmplLst>
      </p:bldP>
      <p:bldP spid="171" grpId="0" build="p">
        <p:tmplLst>
          <p:tmpl lvl="1">
            <p:tnLst>
              <p:par>
                <p:cTn presetID="22" presetClass="entr" presetSubtype="8" fill="hold" nodeType="afterEffect">
                  <p:stCondLst>
                    <p:cond delay="0"/>
                  </p:stCondLst>
                  <p:childTnLst>
                    <p:set>
                      <p:cBhvr>
                        <p:cTn dur="1" fill="hold">
                          <p:stCondLst>
                            <p:cond delay="0"/>
                          </p:stCondLst>
                        </p:cTn>
                        <p:tgtEl>
                          <p:spTgt spid="171"/>
                        </p:tgtEl>
                        <p:attrNameLst>
                          <p:attrName>style.visibility</p:attrName>
                        </p:attrNameLst>
                      </p:cBhvr>
                      <p:to>
                        <p:strVal val="visible"/>
                      </p:to>
                    </p:set>
                    <p:animEffect transition="in" filter="wipe(left)">
                      <p:cBhvr>
                        <p:cTn dur="500"/>
                        <p:tgtEl>
                          <p:spTgt spid="171"/>
                        </p:tgtEl>
                      </p:cBhvr>
                    </p:animEffect>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eam09">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cxnSp>
        <p:nvCxnSpPr>
          <p:cNvPr id="67" name="Straight Connector 66"/>
          <p:cNvCxnSpPr/>
          <p:nvPr userDrawn="1"/>
        </p:nvCxnSpPr>
        <p:spPr>
          <a:xfrm rot="10800000">
            <a:off x="5975407" y="1540134"/>
            <a:ext cx="3263" cy="21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Group 62"/>
          <p:cNvGrpSpPr/>
          <p:nvPr userDrawn="1"/>
        </p:nvGrpSpPr>
        <p:grpSpPr>
          <a:xfrm>
            <a:off x="5978576" y="1300506"/>
            <a:ext cx="479324" cy="479256"/>
            <a:chOff x="4305300" y="1123950"/>
            <a:chExt cx="533400" cy="533400"/>
          </a:xfrm>
        </p:grpSpPr>
        <p:sp>
          <p:nvSpPr>
            <p:cNvPr id="69"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70" name="Oval 69"/>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cxnSp>
        <p:nvCxnSpPr>
          <p:cNvPr id="71" name="Straight Connector 70"/>
          <p:cNvCxnSpPr/>
          <p:nvPr userDrawn="1"/>
        </p:nvCxnSpPr>
        <p:spPr>
          <a:xfrm rot="10800000">
            <a:off x="2392192" y="1539595"/>
            <a:ext cx="3586383" cy="53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rot="10800000">
            <a:off x="6457899" y="1540136"/>
            <a:ext cx="3573629" cy="162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8" name="Oval 77"/>
          <p:cNvSpPr/>
          <p:nvPr userDrawn="1"/>
        </p:nvSpPr>
        <p:spPr>
          <a:xfrm>
            <a:off x="1051014" y="1813529"/>
            <a:ext cx="2162092" cy="216178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9" name="Picture Placeholder 7"/>
          <p:cNvSpPr>
            <a:spLocks noGrp="1"/>
          </p:cNvSpPr>
          <p:nvPr>
            <p:ph type="pic" sz="quarter" idx="29" hasCustomPrompt="1"/>
          </p:nvPr>
        </p:nvSpPr>
        <p:spPr>
          <a:xfrm>
            <a:off x="1150091" y="1912592"/>
            <a:ext cx="1963938" cy="1963659"/>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81" name="Up Arrow Callout 80"/>
          <p:cNvSpPr/>
          <p:nvPr userDrawn="1"/>
        </p:nvSpPr>
        <p:spPr>
          <a:xfrm>
            <a:off x="1149578" y="3989601"/>
            <a:ext cx="1964963" cy="531071"/>
          </a:xfrm>
          <a:prstGeom prst="upArrowCallout">
            <a:avLst>
              <a:gd name="adj1" fmla="val 50000"/>
              <a:gd name="adj2" fmla="val 25000"/>
              <a:gd name="adj3" fmla="val 25000"/>
              <a:gd name="adj4" fmla="val 7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88" name="Text Placeholder 3"/>
          <p:cNvSpPr>
            <a:spLocks noGrp="1"/>
          </p:cNvSpPr>
          <p:nvPr>
            <p:ph type="body" sz="half" idx="32" hasCustomPrompt="1"/>
          </p:nvPr>
        </p:nvSpPr>
        <p:spPr>
          <a:xfrm>
            <a:off x="1184147" y="4122711"/>
            <a:ext cx="1895825" cy="398426"/>
          </a:xfrm>
          <a:prstGeom prst="rect">
            <a:avLst/>
          </a:prstGeom>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6" name="Rectangle 95"/>
          <p:cNvSpPr/>
          <p:nvPr userDrawn="1"/>
        </p:nvSpPr>
        <p:spPr>
          <a:xfrm>
            <a:off x="986998" y="4520672"/>
            <a:ext cx="2290123" cy="4188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7" name="Text Placeholder 3"/>
          <p:cNvSpPr>
            <a:spLocks noGrp="1"/>
          </p:cNvSpPr>
          <p:nvPr>
            <p:ph type="body" sz="half" idx="34" hasCustomPrompt="1"/>
          </p:nvPr>
        </p:nvSpPr>
        <p:spPr>
          <a:xfrm>
            <a:off x="1022212" y="4547046"/>
            <a:ext cx="2219696" cy="398426"/>
          </a:xfrm>
          <a:prstGeom prst="rect">
            <a:avLst/>
          </a:prstGeom>
        </p:spPr>
        <p:txBody>
          <a:bodyPr wrap="square" lIns="0" tIns="0" rIns="0" bIns="0" anchor="ctr">
            <a:noAutofit/>
          </a:bodyPr>
          <a:lstStyle>
            <a:lvl1pPr marL="0" indent="0" algn="ctr" rtl="0">
              <a:buNone/>
              <a:defRPr sz="1496"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8" name="Text Placeholder 3"/>
          <p:cNvSpPr>
            <a:spLocks noGrp="1"/>
          </p:cNvSpPr>
          <p:nvPr>
            <p:ph type="body" sz="half" idx="15"/>
          </p:nvPr>
        </p:nvSpPr>
        <p:spPr>
          <a:xfrm>
            <a:off x="1088070" y="4966196"/>
            <a:ext cx="1987971" cy="944746"/>
          </a:xfrm>
          <a:prstGeom prst="rect">
            <a:avLst/>
          </a:prstGeom>
        </p:spPr>
        <p:txBody>
          <a:bodyPr wrap="square" lIns="0" tIns="0" rIns="0" bIns="0" anchor="t">
            <a:noAutofit/>
          </a:bodyPr>
          <a:lstStyle>
            <a:lvl1pPr marL="0" indent="0" algn="ctr">
              <a:buNone/>
              <a:defRPr sz="1496" b="0"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grpSp>
        <p:nvGrpSpPr>
          <p:cNvPr id="99" name="Group 98"/>
          <p:cNvGrpSpPr/>
          <p:nvPr userDrawn="1"/>
        </p:nvGrpSpPr>
        <p:grpSpPr>
          <a:xfrm>
            <a:off x="1503217" y="6031834"/>
            <a:ext cx="1257686" cy="222884"/>
            <a:chOff x="1847802" y="2724150"/>
            <a:chExt cx="1200198" cy="212725"/>
          </a:xfrm>
          <a:solidFill>
            <a:schemeClr val="accent1"/>
          </a:solidFill>
        </p:grpSpPr>
        <p:sp>
          <p:nvSpPr>
            <p:cNvPr id="100"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01"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02"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03"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grpSp>
      <p:sp>
        <p:nvSpPr>
          <p:cNvPr id="152" name="Oval 151"/>
          <p:cNvSpPr/>
          <p:nvPr userDrawn="1"/>
        </p:nvSpPr>
        <p:spPr>
          <a:xfrm>
            <a:off x="3756887" y="1813529"/>
            <a:ext cx="2162092" cy="216178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53" name="Picture Placeholder 7"/>
          <p:cNvSpPr>
            <a:spLocks noGrp="1"/>
          </p:cNvSpPr>
          <p:nvPr>
            <p:ph type="pic" sz="quarter" idx="35" hasCustomPrompt="1"/>
          </p:nvPr>
        </p:nvSpPr>
        <p:spPr>
          <a:xfrm>
            <a:off x="3855964" y="1912592"/>
            <a:ext cx="1963938" cy="1963659"/>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154" name="Up Arrow Callout 153"/>
          <p:cNvSpPr/>
          <p:nvPr userDrawn="1"/>
        </p:nvSpPr>
        <p:spPr>
          <a:xfrm>
            <a:off x="3855451" y="3989601"/>
            <a:ext cx="1964963" cy="531071"/>
          </a:xfrm>
          <a:prstGeom prst="upArrowCallout">
            <a:avLst>
              <a:gd name="adj1" fmla="val 50000"/>
              <a:gd name="adj2" fmla="val 25000"/>
              <a:gd name="adj3" fmla="val 25000"/>
              <a:gd name="adj4" fmla="val 7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55" name="Text Placeholder 3"/>
          <p:cNvSpPr>
            <a:spLocks noGrp="1"/>
          </p:cNvSpPr>
          <p:nvPr>
            <p:ph type="body" sz="half" idx="36" hasCustomPrompt="1"/>
          </p:nvPr>
        </p:nvSpPr>
        <p:spPr>
          <a:xfrm>
            <a:off x="3890020" y="4122711"/>
            <a:ext cx="1895825" cy="398426"/>
          </a:xfrm>
          <a:prstGeom prst="rect">
            <a:avLst/>
          </a:prstGeom>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56" name="Rectangle 155"/>
          <p:cNvSpPr/>
          <p:nvPr userDrawn="1"/>
        </p:nvSpPr>
        <p:spPr>
          <a:xfrm>
            <a:off x="3692871" y="4520672"/>
            <a:ext cx="2290123" cy="4188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57" name="Text Placeholder 3"/>
          <p:cNvSpPr>
            <a:spLocks noGrp="1"/>
          </p:cNvSpPr>
          <p:nvPr>
            <p:ph type="body" sz="half" idx="37" hasCustomPrompt="1"/>
          </p:nvPr>
        </p:nvSpPr>
        <p:spPr>
          <a:xfrm>
            <a:off x="3728085" y="4547046"/>
            <a:ext cx="2219696" cy="398426"/>
          </a:xfrm>
          <a:prstGeom prst="rect">
            <a:avLst/>
          </a:prstGeom>
        </p:spPr>
        <p:txBody>
          <a:bodyPr wrap="square" lIns="0" tIns="0" rIns="0" bIns="0" anchor="ctr">
            <a:noAutofit/>
          </a:bodyPr>
          <a:lstStyle>
            <a:lvl1pPr marL="0" indent="0" algn="ctr" rtl="0">
              <a:buNone/>
              <a:defRPr sz="1496"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58" name="Text Placeholder 3"/>
          <p:cNvSpPr>
            <a:spLocks noGrp="1"/>
          </p:cNvSpPr>
          <p:nvPr>
            <p:ph type="body" sz="half" idx="38"/>
          </p:nvPr>
        </p:nvSpPr>
        <p:spPr>
          <a:xfrm>
            <a:off x="3793943" y="4966196"/>
            <a:ext cx="1987971" cy="944746"/>
          </a:xfrm>
          <a:prstGeom prst="rect">
            <a:avLst/>
          </a:prstGeom>
        </p:spPr>
        <p:txBody>
          <a:bodyPr wrap="square" lIns="0" tIns="0" rIns="0" bIns="0" anchor="t">
            <a:noAutofit/>
          </a:bodyPr>
          <a:lstStyle>
            <a:lvl1pPr marL="0" indent="0" algn="ctr">
              <a:buNone/>
              <a:defRPr sz="1496" b="0"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grpSp>
        <p:nvGrpSpPr>
          <p:cNvPr id="159" name="Group 158"/>
          <p:cNvGrpSpPr/>
          <p:nvPr userDrawn="1"/>
        </p:nvGrpSpPr>
        <p:grpSpPr>
          <a:xfrm>
            <a:off x="4209090" y="6031834"/>
            <a:ext cx="1257686" cy="222884"/>
            <a:chOff x="1847802" y="2724150"/>
            <a:chExt cx="1200198" cy="212725"/>
          </a:xfrm>
          <a:solidFill>
            <a:schemeClr val="accent2"/>
          </a:solidFill>
        </p:grpSpPr>
        <p:sp>
          <p:nvSpPr>
            <p:cNvPr id="160"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61"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62"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63"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grpSp>
      <p:sp>
        <p:nvSpPr>
          <p:cNvPr id="164" name="Oval 163"/>
          <p:cNvSpPr/>
          <p:nvPr userDrawn="1"/>
        </p:nvSpPr>
        <p:spPr>
          <a:xfrm>
            <a:off x="6505606" y="1813529"/>
            <a:ext cx="2162092" cy="216178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65" name="Picture Placeholder 7"/>
          <p:cNvSpPr>
            <a:spLocks noGrp="1"/>
          </p:cNvSpPr>
          <p:nvPr>
            <p:ph type="pic" sz="quarter" idx="39" hasCustomPrompt="1"/>
          </p:nvPr>
        </p:nvSpPr>
        <p:spPr>
          <a:xfrm>
            <a:off x="6604683" y="1912592"/>
            <a:ext cx="1963938" cy="1963659"/>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166" name="Up Arrow Callout 165"/>
          <p:cNvSpPr/>
          <p:nvPr userDrawn="1"/>
        </p:nvSpPr>
        <p:spPr>
          <a:xfrm>
            <a:off x="6604171" y="3989601"/>
            <a:ext cx="1964963" cy="531071"/>
          </a:xfrm>
          <a:prstGeom prst="upArrowCallout">
            <a:avLst>
              <a:gd name="adj1" fmla="val 50000"/>
              <a:gd name="adj2" fmla="val 25000"/>
              <a:gd name="adj3" fmla="val 25000"/>
              <a:gd name="adj4" fmla="val 75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67" name="Text Placeholder 3"/>
          <p:cNvSpPr>
            <a:spLocks noGrp="1"/>
          </p:cNvSpPr>
          <p:nvPr>
            <p:ph type="body" sz="half" idx="40" hasCustomPrompt="1"/>
          </p:nvPr>
        </p:nvSpPr>
        <p:spPr>
          <a:xfrm>
            <a:off x="6638740" y="4122711"/>
            <a:ext cx="1895825" cy="398426"/>
          </a:xfrm>
          <a:prstGeom prst="rect">
            <a:avLst/>
          </a:prstGeom>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68" name="Rectangle 167"/>
          <p:cNvSpPr/>
          <p:nvPr userDrawn="1"/>
        </p:nvSpPr>
        <p:spPr>
          <a:xfrm>
            <a:off x="6441591" y="4520672"/>
            <a:ext cx="2290123" cy="4188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tx1">
                  <a:lumMod val="50000"/>
                  <a:lumOff val="50000"/>
                </a:schemeClr>
              </a:solidFill>
            </a:endParaRPr>
          </a:p>
        </p:txBody>
      </p:sp>
      <p:sp>
        <p:nvSpPr>
          <p:cNvPr id="169" name="Text Placeholder 3"/>
          <p:cNvSpPr>
            <a:spLocks noGrp="1"/>
          </p:cNvSpPr>
          <p:nvPr>
            <p:ph type="body" sz="half" idx="41" hasCustomPrompt="1"/>
          </p:nvPr>
        </p:nvSpPr>
        <p:spPr>
          <a:xfrm>
            <a:off x="6476804" y="4547046"/>
            <a:ext cx="2219696" cy="398426"/>
          </a:xfrm>
          <a:prstGeom prst="rect">
            <a:avLst/>
          </a:prstGeom>
        </p:spPr>
        <p:txBody>
          <a:bodyPr wrap="square" lIns="0" tIns="0" rIns="0" bIns="0" anchor="ctr">
            <a:noAutofit/>
          </a:bodyPr>
          <a:lstStyle>
            <a:lvl1pPr marL="0" indent="0" algn="ctr" rtl="0">
              <a:buNone/>
              <a:defRPr sz="1496"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70" name="Text Placeholder 3"/>
          <p:cNvSpPr>
            <a:spLocks noGrp="1"/>
          </p:cNvSpPr>
          <p:nvPr>
            <p:ph type="body" sz="half" idx="42"/>
          </p:nvPr>
        </p:nvSpPr>
        <p:spPr>
          <a:xfrm>
            <a:off x="6542663" y="4966196"/>
            <a:ext cx="1987971" cy="944746"/>
          </a:xfrm>
          <a:prstGeom prst="rect">
            <a:avLst/>
          </a:prstGeom>
        </p:spPr>
        <p:txBody>
          <a:bodyPr wrap="square" lIns="0" tIns="0" rIns="0" bIns="0" anchor="t">
            <a:noAutofit/>
          </a:bodyPr>
          <a:lstStyle>
            <a:lvl1pPr marL="0" indent="0" algn="ctr">
              <a:buNone/>
              <a:defRPr sz="1496" b="0"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grpSp>
        <p:nvGrpSpPr>
          <p:cNvPr id="171" name="Group 170"/>
          <p:cNvGrpSpPr/>
          <p:nvPr userDrawn="1"/>
        </p:nvGrpSpPr>
        <p:grpSpPr>
          <a:xfrm>
            <a:off x="6957809" y="6031834"/>
            <a:ext cx="1257686" cy="222884"/>
            <a:chOff x="1847802" y="2724150"/>
            <a:chExt cx="1200198" cy="212725"/>
          </a:xfrm>
          <a:solidFill>
            <a:schemeClr val="accent3"/>
          </a:solidFill>
        </p:grpSpPr>
        <p:sp>
          <p:nvSpPr>
            <p:cNvPr id="172"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73"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74"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75"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grpSp>
      <p:sp>
        <p:nvSpPr>
          <p:cNvPr id="176" name="Oval 175"/>
          <p:cNvSpPr/>
          <p:nvPr userDrawn="1"/>
        </p:nvSpPr>
        <p:spPr>
          <a:xfrm>
            <a:off x="9228279" y="1813529"/>
            <a:ext cx="2162092" cy="216178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77" name="Picture Placeholder 7"/>
          <p:cNvSpPr>
            <a:spLocks noGrp="1"/>
          </p:cNvSpPr>
          <p:nvPr>
            <p:ph type="pic" sz="quarter" idx="43" hasCustomPrompt="1"/>
          </p:nvPr>
        </p:nvSpPr>
        <p:spPr>
          <a:xfrm>
            <a:off x="9327356" y="1912592"/>
            <a:ext cx="1963938" cy="1963659"/>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178" name="Up Arrow Callout 177"/>
          <p:cNvSpPr/>
          <p:nvPr userDrawn="1"/>
        </p:nvSpPr>
        <p:spPr>
          <a:xfrm>
            <a:off x="9361412" y="4015975"/>
            <a:ext cx="1964963" cy="531071"/>
          </a:xfrm>
          <a:prstGeom prst="upArrowCallout">
            <a:avLst>
              <a:gd name="adj1" fmla="val 50000"/>
              <a:gd name="adj2" fmla="val 25000"/>
              <a:gd name="adj3" fmla="val 25000"/>
              <a:gd name="adj4" fmla="val 7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79" name="Text Placeholder 3"/>
          <p:cNvSpPr>
            <a:spLocks noGrp="1"/>
          </p:cNvSpPr>
          <p:nvPr>
            <p:ph type="body" sz="half" idx="44" hasCustomPrompt="1"/>
          </p:nvPr>
        </p:nvSpPr>
        <p:spPr>
          <a:xfrm>
            <a:off x="9361413" y="4122711"/>
            <a:ext cx="1895825" cy="398426"/>
          </a:xfrm>
          <a:prstGeom prst="rect">
            <a:avLst/>
          </a:prstGeom>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80" name="Rectangle 179"/>
          <p:cNvSpPr/>
          <p:nvPr userDrawn="1"/>
        </p:nvSpPr>
        <p:spPr>
          <a:xfrm>
            <a:off x="9164264" y="4520672"/>
            <a:ext cx="2290123" cy="4188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81" name="Text Placeholder 3"/>
          <p:cNvSpPr>
            <a:spLocks noGrp="1"/>
          </p:cNvSpPr>
          <p:nvPr>
            <p:ph type="body" sz="half" idx="45" hasCustomPrompt="1"/>
          </p:nvPr>
        </p:nvSpPr>
        <p:spPr>
          <a:xfrm>
            <a:off x="9199477" y="4547046"/>
            <a:ext cx="2219696" cy="398426"/>
          </a:xfrm>
          <a:prstGeom prst="rect">
            <a:avLst/>
          </a:prstGeom>
        </p:spPr>
        <p:txBody>
          <a:bodyPr wrap="square" lIns="0" tIns="0" rIns="0" bIns="0" anchor="ctr">
            <a:noAutofit/>
          </a:bodyPr>
          <a:lstStyle>
            <a:lvl1pPr marL="0" indent="0" algn="ctr" rtl="0">
              <a:buNone/>
              <a:defRPr sz="1496"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82" name="Text Placeholder 3"/>
          <p:cNvSpPr>
            <a:spLocks noGrp="1"/>
          </p:cNvSpPr>
          <p:nvPr>
            <p:ph type="body" sz="half" idx="46"/>
          </p:nvPr>
        </p:nvSpPr>
        <p:spPr>
          <a:xfrm>
            <a:off x="9265335" y="4966196"/>
            <a:ext cx="1987971" cy="944746"/>
          </a:xfrm>
          <a:prstGeom prst="rect">
            <a:avLst/>
          </a:prstGeom>
        </p:spPr>
        <p:txBody>
          <a:bodyPr wrap="square" lIns="0" tIns="0" rIns="0" bIns="0" anchor="t">
            <a:noAutofit/>
          </a:bodyPr>
          <a:lstStyle>
            <a:lvl1pPr marL="0" indent="0" algn="ctr">
              <a:buNone/>
              <a:defRPr sz="1496" b="0"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grpSp>
        <p:nvGrpSpPr>
          <p:cNvPr id="183" name="Group 182"/>
          <p:cNvGrpSpPr/>
          <p:nvPr userDrawn="1"/>
        </p:nvGrpSpPr>
        <p:grpSpPr>
          <a:xfrm>
            <a:off x="9680482" y="6031834"/>
            <a:ext cx="1257686" cy="222884"/>
            <a:chOff x="1847802" y="2724150"/>
            <a:chExt cx="1200198" cy="212725"/>
          </a:xfrm>
          <a:solidFill>
            <a:schemeClr val="accent4"/>
          </a:solidFill>
        </p:grpSpPr>
        <p:sp>
          <p:nvSpPr>
            <p:cNvPr id="184"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85"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86"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87"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grpSp>
    </p:spTree>
    <p:extLst>
      <p:ext uri="{BB962C8B-B14F-4D97-AF65-F5344CB8AC3E}">
        <p14:creationId xmlns:p14="http://schemas.microsoft.com/office/powerpoint/2010/main" val="124492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par>
                                <p:cTn id="18" presetID="22" presetClass="entr" presetSubtype="8" fill="hold"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left)">
                                      <p:cBhvr>
                                        <p:cTn id="20" dur="500"/>
                                        <p:tgtEl>
                                          <p:spTgt spid="71"/>
                                        </p:tgtEl>
                                      </p:cBhvr>
                                    </p:animEffect>
                                  </p:childTnLst>
                                </p:cTn>
                              </p:par>
                              <p:par>
                                <p:cTn id="21" presetID="22" presetClass="entr" presetSubtype="2"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right)">
                                      <p:cBhvr>
                                        <p:cTn id="23" dur="500"/>
                                        <p:tgtEl>
                                          <p:spTgt spid="72"/>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78"/>
                                        </p:tgtEl>
                                        <p:attrNameLst>
                                          <p:attrName>style.visibility</p:attrName>
                                        </p:attrNameLst>
                                      </p:cBhvr>
                                      <p:to>
                                        <p:strVal val="visible"/>
                                      </p:to>
                                    </p:set>
                                    <p:anim calcmode="lin" valueType="num">
                                      <p:cBhvr>
                                        <p:cTn id="27" dur="500" fill="hold"/>
                                        <p:tgtEl>
                                          <p:spTgt spid="78"/>
                                        </p:tgtEl>
                                        <p:attrNameLst>
                                          <p:attrName>ppt_w</p:attrName>
                                        </p:attrNameLst>
                                      </p:cBhvr>
                                      <p:tavLst>
                                        <p:tav tm="0">
                                          <p:val>
                                            <p:fltVal val="0"/>
                                          </p:val>
                                        </p:tav>
                                        <p:tav tm="100000">
                                          <p:val>
                                            <p:strVal val="#ppt_w"/>
                                          </p:val>
                                        </p:tav>
                                      </p:tavLst>
                                    </p:anim>
                                    <p:anim calcmode="lin" valueType="num">
                                      <p:cBhvr>
                                        <p:cTn id="28" dur="500" fill="hold"/>
                                        <p:tgtEl>
                                          <p:spTgt spid="78"/>
                                        </p:tgtEl>
                                        <p:attrNameLst>
                                          <p:attrName>ppt_h</p:attrName>
                                        </p:attrNameLst>
                                      </p:cBhvr>
                                      <p:tavLst>
                                        <p:tav tm="0">
                                          <p:val>
                                            <p:fltVal val="0"/>
                                          </p:val>
                                        </p:tav>
                                        <p:tav tm="100000">
                                          <p:val>
                                            <p:strVal val="#ppt_h"/>
                                          </p:val>
                                        </p:tav>
                                      </p:tavLst>
                                    </p:anim>
                                    <p:animEffect transition="in" filter="fade">
                                      <p:cBhvr>
                                        <p:cTn id="29" dur="500"/>
                                        <p:tgtEl>
                                          <p:spTgt spid="78"/>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79"/>
                                        </p:tgtEl>
                                        <p:attrNameLst>
                                          <p:attrName>style.visibility</p:attrName>
                                        </p:attrNameLst>
                                      </p:cBhvr>
                                      <p:to>
                                        <p:strVal val="visible"/>
                                      </p:to>
                                    </p:set>
                                    <p:anim calcmode="lin" valueType="num">
                                      <p:cBhvr>
                                        <p:cTn id="33" dur="500" fill="hold"/>
                                        <p:tgtEl>
                                          <p:spTgt spid="79"/>
                                        </p:tgtEl>
                                        <p:attrNameLst>
                                          <p:attrName>ppt_w</p:attrName>
                                        </p:attrNameLst>
                                      </p:cBhvr>
                                      <p:tavLst>
                                        <p:tav tm="0">
                                          <p:val>
                                            <p:fltVal val="0"/>
                                          </p:val>
                                        </p:tav>
                                        <p:tav tm="100000">
                                          <p:val>
                                            <p:strVal val="#ppt_w"/>
                                          </p:val>
                                        </p:tav>
                                      </p:tavLst>
                                    </p:anim>
                                    <p:anim calcmode="lin" valueType="num">
                                      <p:cBhvr>
                                        <p:cTn id="34" dur="500" fill="hold"/>
                                        <p:tgtEl>
                                          <p:spTgt spid="79"/>
                                        </p:tgtEl>
                                        <p:attrNameLst>
                                          <p:attrName>ppt_h</p:attrName>
                                        </p:attrNameLst>
                                      </p:cBhvr>
                                      <p:tavLst>
                                        <p:tav tm="0">
                                          <p:val>
                                            <p:fltVal val="0"/>
                                          </p:val>
                                        </p:tav>
                                        <p:tav tm="100000">
                                          <p:val>
                                            <p:strVal val="#ppt_h"/>
                                          </p:val>
                                        </p:tav>
                                      </p:tavLst>
                                    </p:anim>
                                    <p:animEffect transition="in" filter="fade">
                                      <p:cBhvr>
                                        <p:cTn id="35" dur="500"/>
                                        <p:tgtEl>
                                          <p:spTgt spid="7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wipe(down)">
                                      <p:cBhvr>
                                        <p:cTn id="38" dur="500"/>
                                        <p:tgtEl>
                                          <p:spTgt spid="81"/>
                                        </p:tgtEl>
                                      </p:cBhvr>
                                    </p:animEffect>
                                  </p:childTnLst>
                                </p:cTn>
                              </p:par>
                            </p:childTnLst>
                          </p:cTn>
                        </p:par>
                        <p:par>
                          <p:cTn id="39" fill="hold">
                            <p:stCondLst>
                              <p:cond delay="2500"/>
                            </p:stCondLst>
                            <p:childTnLst>
                              <p:par>
                                <p:cTn id="40" presetID="22" presetClass="entr" presetSubtype="1" fill="hold" grpId="0" nodeType="afterEffect">
                                  <p:stCondLst>
                                    <p:cond delay="0"/>
                                  </p:stCondLst>
                                  <p:childTnLst>
                                    <p:set>
                                      <p:cBhvr>
                                        <p:cTn id="41" dur="1" fill="hold">
                                          <p:stCondLst>
                                            <p:cond delay="0"/>
                                          </p:stCondLst>
                                        </p:cTn>
                                        <p:tgtEl>
                                          <p:spTgt spid="88">
                                            <p:txEl>
                                              <p:pRg st="0" end="0"/>
                                            </p:txEl>
                                          </p:spTgt>
                                        </p:tgtEl>
                                        <p:attrNameLst>
                                          <p:attrName>style.visibility</p:attrName>
                                        </p:attrNameLst>
                                      </p:cBhvr>
                                      <p:to>
                                        <p:strVal val="visible"/>
                                      </p:to>
                                    </p:set>
                                    <p:animEffect transition="in" filter="wipe(up)">
                                      <p:cBhvr>
                                        <p:cTn id="42" dur="500"/>
                                        <p:tgtEl>
                                          <p:spTgt spid="88">
                                            <p:txEl>
                                              <p:pRg st="0" end="0"/>
                                            </p:txEl>
                                          </p:spTgt>
                                        </p:tgtEl>
                                      </p:cBhvr>
                                    </p:animEffect>
                                  </p:childTnLst>
                                </p:cTn>
                              </p:par>
                            </p:childTnLst>
                          </p:cTn>
                        </p:par>
                        <p:par>
                          <p:cTn id="43" fill="hold">
                            <p:stCondLst>
                              <p:cond delay="3000"/>
                            </p:stCondLst>
                            <p:childTnLst>
                              <p:par>
                                <p:cTn id="44" presetID="22" presetClass="entr" presetSubtype="4" fill="hold" grpId="0" nodeType="after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wipe(down)">
                                      <p:cBhvr>
                                        <p:cTn id="46" dur="500"/>
                                        <p:tgtEl>
                                          <p:spTgt spid="96"/>
                                        </p:tgtEl>
                                      </p:cBhvr>
                                    </p:animEffect>
                                  </p:childTnLst>
                                </p:cTn>
                              </p:par>
                            </p:childTnLst>
                          </p:cTn>
                        </p:par>
                        <p:par>
                          <p:cTn id="47" fill="hold">
                            <p:stCondLst>
                              <p:cond delay="3500"/>
                            </p:stCondLst>
                            <p:childTnLst>
                              <p:par>
                                <p:cTn id="48" presetID="22" presetClass="entr" presetSubtype="1" fill="hold" grpId="0" nodeType="afterEffect">
                                  <p:stCondLst>
                                    <p:cond delay="0"/>
                                  </p:stCondLst>
                                  <p:childTnLst>
                                    <p:set>
                                      <p:cBhvr>
                                        <p:cTn id="49" dur="1" fill="hold">
                                          <p:stCondLst>
                                            <p:cond delay="0"/>
                                          </p:stCondLst>
                                        </p:cTn>
                                        <p:tgtEl>
                                          <p:spTgt spid="97">
                                            <p:txEl>
                                              <p:pRg st="0" end="0"/>
                                            </p:txEl>
                                          </p:spTgt>
                                        </p:tgtEl>
                                        <p:attrNameLst>
                                          <p:attrName>style.visibility</p:attrName>
                                        </p:attrNameLst>
                                      </p:cBhvr>
                                      <p:to>
                                        <p:strVal val="visible"/>
                                      </p:to>
                                    </p:set>
                                    <p:animEffect transition="in" filter="wipe(up)">
                                      <p:cBhvr>
                                        <p:cTn id="50" dur="500"/>
                                        <p:tgtEl>
                                          <p:spTgt spid="97">
                                            <p:txEl>
                                              <p:pRg st="0" end="0"/>
                                            </p:txEl>
                                          </p:spTgt>
                                        </p:tgtEl>
                                      </p:cBhvr>
                                    </p:animEffect>
                                  </p:childTnLst>
                                </p:cTn>
                              </p:par>
                            </p:childTnLst>
                          </p:cTn>
                        </p:par>
                        <p:par>
                          <p:cTn id="51" fill="hold">
                            <p:stCondLst>
                              <p:cond delay="4000"/>
                            </p:stCondLst>
                            <p:childTnLst>
                              <p:par>
                                <p:cTn id="52" presetID="22" presetClass="entr" presetSubtype="1" fill="hold" grpId="0" nodeType="afterEffect" nodePh="1">
                                  <p:stCondLst>
                                    <p:cond delay="0"/>
                                  </p:stCondLst>
                                  <p:endCondLst>
                                    <p:cond evt="begin" delay="0">
                                      <p:tn val="52"/>
                                    </p:cond>
                                  </p:endCondLst>
                                  <p:childTnLst>
                                    <p:set>
                                      <p:cBhvr>
                                        <p:cTn id="53" dur="1" fill="hold">
                                          <p:stCondLst>
                                            <p:cond delay="0"/>
                                          </p:stCondLst>
                                        </p:cTn>
                                        <p:tgtEl>
                                          <p:spTgt spid="98">
                                            <p:txEl>
                                              <p:pRg st="0" end="0"/>
                                            </p:txEl>
                                          </p:spTgt>
                                        </p:tgtEl>
                                        <p:attrNameLst>
                                          <p:attrName>style.visibility</p:attrName>
                                        </p:attrNameLst>
                                      </p:cBhvr>
                                      <p:to>
                                        <p:strVal val="visible"/>
                                      </p:to>
                                    </p:set>
                                    <p:animEffect transition="in" filter="wipe(up)">
                                      <p:cBhvr>
                                        <p:cTn id="54" dur="500"/>
                                        <p:tgtEl>
                                          <p:spTgt spid="98">
                                            <p:txEl>
                                              <p:pRg st="0" end="0"/>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99"/>
                                        </p:tgtEl>
                                        <p:attrNameLst>
                                          <p:attrName>style.visibility</p:attrName>
                                        </p:attrNameLst>
                                      </p:cBhvr>
                                      <p:to>
                                        <p:strVal val="visible"/>
                                      </p:to>
                                    </p:set>
                                    <p:animEffect transition="in" filter="wipe(down)">
                                      <p:cBhvr>
                                        <p:cTn id="57" dur="500"/>
                                        <p:tgtEl>
                                          <p:spTgt spid="99"/>
                                        </p:tgtEl>
                                      </p:cBhvr>
                                    </p:animEffect>
                                  </p:childTnLst>
                                </p:cTn>
                              </p:par>
                            </p:childTnLst>
                          </p:cTn>
                        </p:par>
                        <p:par>
                          <p:cTn id="58" fill="hold">
                            <p:stCondLst>
                              <p:cond delay="4500"/>
                            </p:stCondLst>
                            <p:childTnLst>
                              <p:par>
                                <p:cTn id="59" presetID="53" presetClass="entr" presetSubtype="0" fill="hold" grpId="0" nodeType="afterEffect">
                                  <p:stCondLst>
                                    <p:cond delay="0"/>
                                  </p:stCondLst>
                                  <p:childTnLst>
                                    <p:set>
                                      <p:cBhvr>
                                        <p:cTn id="60" dur="1" fill="hold">
                                          <p:stCondLst>
                                            <p:cond delay="0"/>
                                          </p:stCondLst>
                                        </p:cTn>
                                        <p:tgtEl>
                                          <p:spTgt spid="152"/>
                                        </p:tgtEl>
                                        <p:attrNameLst>
                                          <p:attrName>style.visibility</p:attrName>
                                        </p:attrNameLst>
                                      </p:cBhvr>
                                      <p:to>
                                        <p:strVal val="visible"/>
                                      </p:to>
                                    </p:set>
                                    <p:anim calcmode="lin" valueType="num">
                                      <p:cBhvr>
                                        <p:cTn id="61" dur="500" fill="hold"/>
                                        <p:tgtEl>
                                          <p:spTgt spid="152"/>
                                        </p:tgtEl>
                                        <p:attrNameLst>
                                          <p:attrName>ppt_w</p:attrName>
                                        </p:attrNameLst>
                                      </p:cBhvr>
                                      <p:tavLst>
                                        <p:tav tm="0">
                                          <p:val>
                                            <p:fltVal val="0"/>
                                          </p:val>
                                        </p:tav>
                                        <p:tav tm="100000">
                                          <p:val>
                                            <p:strVal val="#ppt_w"/>
                                          </p:val>
                                        </p:tav>
                                      </p:tavLst>
                                    </p:anim>
                                    <p:anim calcmode="lin" valueType="num">
                                      <p:cBhvr>
                                        <p:cTn id="62" dur="500" fill="hold"/>
                                        <p:tgtEl>
                                          <p:spTgt spid="152"/>
                                        </p:tgtEl>
                                        <p:attrNameLst>
                                          <p:attrName>ppt_h</p:attrName>
                                        </p:attrNameLst>
                                      </p:cBhvr>
                                      <p:tavLst>
                                        <p:tav tm="0">
                                          <p:val>
                                            <p:fltVal val="0"/>
                                          </p:val>
                                        </p:tav>
                                        <p:tav tm="100000">
                                          <p:val>
                                            <p:strVal val="#ppt_h"/>
                                          </p:val>
                                        </p:tav>
                                      </p:tavLst>
                                    </p:anim>
                                    <p:animEffect transition="in" filter="fade">
                                      <p:cBhvr>
                                        <p:cTn id="63" dur="500"/>
                                        <p:tgtEl>
                                          <p:spTgt spid="152"/>
                                        </p:tgtEl>
                                      </p:cBhvr>
                                    </p:animEffect>
                                  </p:childTnLst>
                                </p:cTn>
                              </p:par>
                            </p:childTnLst>
                          </p:cTn>
                        </p:par>
                        <p:par>
                          <p:cTn id="64" fill="hold">
                            <p:stCondLst>
                              <p:cond delay="5000"/>
                            </p:stCondLst>
                            <p:childTnLst>
                              <p:par>
                                <p:cTn id="65" presetID="53" presetClass="entr" presetSubtype="0" fill="hold" grpId="0" nodeType="afterEffect">
                                  <p:stCondLst>
                                    <p:cond delay="0"/>
                                  </p:stCondLst>
                                  <p:childTnLst>
                                    <p:set>
                                      <p:cBhvr>
                                        <p:cTn id="66" dur="1" fill="hold">
                                          <p:stCondLst>
                                            <p:cond delay="0"/>
                                          </p:stCondLst>
                                        </p:cTn>
                                        <p:tgtEl>
                                          <p:spTgt spid="153"/>
                                        </p:tgtEl>
                                        <p:attrNameLst>
                                          <p:attrName>style.visibility</p:attrName>
                                        </p:attrNameLst>
                                      </p:cBhvr>
                                      <p:to>
                                        <p:strVal val="visible"/>
                                      </p:to>
                                    </p:set>
                                    <p:anim calcmode="lin" valueType="num">
                                      <p:cBhvr>
                                        <p:cTn id="67" dur="500" fill="hold"/>
                                        <p:tgtEl>
                                          <p:spTgt spid="153"/>
                                        </p:tgtEl>
                                        <p:attrNameLst>
                                          <p:attrName>ppt_w</p:attrName>
                                        </p:attrNameLst>
                                      </p:cBhvr>
                                      <p:tavLst>
                                        <p:tav tm="0">
                                          <p:val>
                                            <p:fltVal val="0"/>
                                          </p:val>
                                        </p:tav>
                                        <p:tav tm="100000">
                                          <p:val>
                                            <p:strVal val="#ppt_w"/>
                                          </p:val>
                                        </p:tav>
                                      </p:tavLst>
                                    </p:anim>
                                    <p:anim calcmode="lin" valueType="num">
                                      <p:cBhvr>
                                        <p:cTn id="68" dur="500" fill="hold"/>
                                        <p:tgtEl>
                                          <p:spTgt spid="153"/>
                                        </p:tgtEl>
                                        <p:attrNameLst>
                                          <p:attrName>ppt_h</p:attrName>
                                        </p:attrNameLst>
                                      </p:cBhvr>
                                      <p:tavLst>
                                        <p:tav tm="0">
                                          <p:val>
                                            <p:fltVal val="0"/>
                                          </p:val>
                                        </p:tav>
                                        <p:tav tm="100000">
                                          <p:val>
                                            <p:strVal val="#ppt_h"/>
                                          </p:val>
                                        </p:tav>
                                      </p:tavLst>
                                    </p:anim>
                                    <p:animEffect transition="in" filter="fade">
                                      <p:cBhvr>
                                        <p:cTn id="69" dur="500"/>
                                        <p:tgtEl>
                                          <p:spTgt spid="15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54"/>
                                        </p:tgtEl>
                                        <p:attrNameLst>
                                          <p:attrName>style.visibility</p:attrName>
                                        </p:attrNameLst>
                                      </p:cBhvr>
                                      <p:to>
                                        <p:strVal val="visible"/>
                                      </p:to>
                                    </p:set>
                                    <p:animEffect transition="in" filter="wipe(down)">
                                      <p:cBhvr>
                                        <p:cTn id="72" dur="500"/>
                                        <p:tgtEl>
                                          <p:spTgt spid="154"/>
                                        </p:tgtEl>
                                      </p:cBhvr>
                                    </p:animEffect>
                                  </p:childTnLst>
                                </p:cTn>
                              </p:par>
                            </p:childTnLst>
                          </p:cTn>
                        </p:par>
                        <p:par>
                          <p:cTn id="73" fill="hold">
                            <p:stCondLst>
                              <p:cond delay="5500"/>
                            </p:stCondLst>
                            <p:childTnLst>
                              <p:par>
                                <p:cTn id="74" presetID="22" presetClass="entr" presetSubtype="1" fill="hold" grpId="0" nodeType="afterEffect">
                                  <p:stCondLst>
                                    <p:cond delay="0"/>
                                  </p:stCondLst>
                                  <p:childTnLst>
                                    <p:set>
                                      <p:cBhvr>
                                        <p:cTn id="75" dur="1" fill="hold">
                                          <p:stCondLst>
                                            <p:cond delay="0"/>
                                          </p:stCondLst>
                                        </p:cTn>
                                        <p:tgtEl>
                                          <p:spTgt spid="155">
                                            <p:txEl>
                                              <p:pRg st="0" end="0"/>
                                            </p:txEl>
                                          </p:spTgt>
                                        </p:tgtEl>
                                        <p:attrNameLst>
                                          <p:attrName>style.visibility</p:attrName>
                                        </p:attrNameLst>
                                      </p:cBhvr>
                                      <p:to>
                                        <p:strVal val="visible"/>
                                      </p:to>
                                    </p:set>
                                    <p:animEffect transition="in" filter="wipe(up)">
                                      <p:cBhvr>
                                        <p:cTn id="76" dur="500"/>
                                        <p:tgtEl>
                                          <p:spTgt spid="155">
                                            <p:txEl>
                                              <p:pRg st="0" end="0"/>
                                            </p:txEl>
                                          </p:spTgt>
                                        </p:tgtEl>
                                      </p:cBhvr>
                                    </p:animEffect>
                                  </p:childTnLst>
                                </p:cTn>
                              </p:par>
                            </p:childTnLst>
                          </p:cTn>
                        </p:par>
                        <p:par>
                          <p:cTn id="77" fill="hold">
                            <p:stCondLst>
                              <p:cond delay="6000"/>
                            </p:stCondLst>
                            <p:childTnLst>
                              <p:par>
                                <p:cTn id="78" presetID="22" presetClass="entr" presetSubtype="4" fill="hold" grpId="0" nodeType="afterEffect">
                                  <p:stCondLst>
                                    <p:cond delay="0"/>
                                  </p:stCondLst>
                                  <p:childTnLst>
                                    <p:set>
                                      <p:cBhvr>
                                        <p:cTn id="79" dur="1" fill="hold">
                                          <p:stCondLst>
                                            <p:cond delay="0"/>
                                          </p:stCondLst>
                                        </p:cTn>
                                        <p:tgtEl>
                                          <p:spTgt spid="156"/>
                                        </p:tgtEl>
                                        <p:attrNameLst>
                                          <p:attrName>style.visibility</p:attrName>
                                        </p:attrNameLst>
                                      </p:cBhvr>
                                      <p:to>
                                        <p:strVal val="visible"/>
                                      </p:to>
                                    </p:set>
                                    <p:animEffect transition="in" filter="wipe(down)">
                                      <p:cBhvr>
                                        <p:cTn id="80" dur="500"/>
                                        <p:tgtEl>
                                          <p:spTgt spid="156"/>
                                        </p:tgtEl>
                                      </p:cBhvr>
                                    </p:animEffect>
                                  </p:childTnLst>
                                </p:cTn>
                              </p:par>
                            </p:childTnLst>
                          </p:cTn>
                        </p:par>
                        <p:par>
                          <p:cTn id="81" fill="hold">
                            <p:stCondLst>
                              <p:cond delay="6500"/>
                            </p:stCondLst>
                            <p:childTnLst>
                              <p:par>
                                <p:cTn id="82" presetID="22" presetClass="entr" presetSubtype="1" fill="hold" grpId="0" nodeType="afterEffect">
                                  <p:stCondLst>
                                    <p:cond delay="0"/>
                                  </p:stCondLst>
                                  <p:childTnLst>
                                    <p:set>
                                      <p:cBhvr>
                                        <p:cTn id="83" dur="1" fill="hold">
                                          <p:stCondLst>
                                            <p:cond delay="0"/>
                                          </p:stCondLst>
                                        </p:cTn>
                                        <p:tgtEl>
                                          <p:spTgt spid="157">
                                            <p:txEl>
                                              <p:pRg st="0" end="0"/>
                                            </p:txEl>
                                          </p:spTgt>
                                        </p:tgtEl>
                                        <p:attrNameLst>
                                          <p:attrName>style.visibility</p:attrName>
                                        </p:attrNameLst>
                                      </p:cBhvr>
                                      <p:to>
                                        <p:strVal val="visible"/>
                                      </p:to>
                                    </p:set>
                                    <p:animEffect transition="in" filter="wipe(up)">
                                      <p:cBhvr>
                                        <p:cTn id="84" dur="500"/>
                                        <p:tgtEl>
                                          <p:spTgt spid="157">
                                            <p:txEl>
                                              <p:pRg st="0" end="0"/>
                                            </p:txEl>
                                          </p:spTgt>
                                        </p:tgtEl>
                                      </p:cBhvr>
                                    </p:animEffect>
                                  </p:childTnLst>
                                </p:cTn>
                              </p:par>
                            </p:childTnLst>
                          </p:cTn>
                        </p:par>
                        <p:par>
                          <p:cTn id="85" fill="hold">
                            <p:stCondLst>
                              <p:cond delay="7000"/>
                            </p:stCondLst>
                            <p:childTnLst>
                              <p:par>
                                <p:cTn id="86" presetID="22" presetClass="entr" presetSubtype="1" fill="hold" grpId="0" nodeType="afterEffect" nodePh="1">
                                  <p:stCondLst>
                                    <p:cond delay="0"/>
                                  </p:stCondLst>
                                  <p:endCondLst>
                                    <p:cond evt="begin" delay="0">
                                      <p:tn val="86"/>
                                    </p:cond>
                                  </p:endCondLst>
                                  <p:childTnLst>
                                    <p:set>
                                      <p:cBhvr>
                                        <p:cTn id="87" dur="1" fill="hold">
                                          <p:stCondLst>
                                            <p:cond delay="0"/>
                                          </p:stCondLst>
                                        </p:cTn>
                                        <p:tgtEl>
                                          <p:spTgt spid="158">
                                            <p:txEl>
                                              <p:pRg st="0" end="0"/>
                                            </p:txEl>
                                          </p:spTgt>
                                        </p:tgtEl>
                                        <p:attrNameLst>
                                          <p:attrName>style.visibility</p:attrName>
                                        </p:attrNameLst>
                                      </p:cBhvr>
                                      <p:to>
                                        <p:strVal val="visible"/>
                                      </p:to>
                                    </p:set>
                                    <p:animEffect transition="in" filter="wipe(up)">
                                      <p:cBhvr>
                                        <p:cTn id="88" dur="500"/>
                                        <p:tgtEl>
                                          <p:spTgt spid="158">
                                            <p:txEl>
                                              <p:pRg st="0" end="0"/>
                                            </p:txEl>
                                          </p:spTgt>
                                        </p:tgtEl>
                                      </p:cBhvr>
                                    </p:animEffect>
                                  </p:childTnLst>
                                </p:cTn>
                              </p:par>
                              <p:par>
                                <p:cTn id="89" presetID="22" presetClass="entr" presetSubtype="4" fill="hold" nodeType="withEffect">
                                  <p:stCondLst>
                                    <p:cond delay="0"/>
                                  </p:stCondLst>
                                  <p:childTnLst>
                                    <p:set>
                                      <p:cBhvr>
                                        <p:cTn id="90" dur="1" fill="hold">
                                          <p:stCondLst>
                                            <p:cond delay="0"/>
                                          </p:stCondLst>
                                        </p:cTn>
                                        <p:tgtEl>
                                          <p:spTgt spid="159"/>
                                        </p:tgtEl>
                                        <p:attrNameLst>
                                          <p:attrName>style.visibility</p:attrName>
                                        </p:attrNameLst>
                                      </p:cBhvr>
                                      <p:to>
                                        <p:strVal val="visible"/>
                                      </p:to>
                                    </p:set>
                                    <p:animEffect transition="in" filter="wipe(down)">
                                      <p:cBhvr>
                                        <p:cTn id="91" dur="500"/>
                                        <p:tgtEl>
                                          <p:spTgt spid="159"/>
                                        </p:tgtEl>
                                      </p:cBhvr>
                                    </p:animEffect>
                                  </p:childTnLst>
                                </p:cTn>
                              </p:par>
                            </p:childTnLst>
                          </p:cTn>
                        </p:par>
                        <p:par>
                          <p:cTn id="92" fill="hold">
                            <p:stCondLst>
                              <p:cond delay="7500"/>
                            </p:stCondLst>
                            <p:childTnLst>
                              <p:par>
                                <p:cTn id="93" presetID="53" presetClass="entr" presetSubtype="0" fill="hold" grpId="0" nodeType="afterEffect">
                                  <p:stCondLst>
                                    <p:cond delay="0"/>
                                  </p:stCondLst>
                                  <p:childTnLst>
                                    <p:set>
                                      <p:cBhvr>
                                        <p:cTn id="94" dur="1" fill="hold">
                                          <p:stCondLst>
                                            <p:cond delay="0"/>
                                          </p:stCondLst>
                                        </p:cTn>
                                        <p:tgtEl>
                                          <p:spTgt spid="164"/>
                                        </p:tgtEl>
                                        <p:attrNameLst>
                                          <p:attrName>style.visibility</p:attrName>
                                        </p:attrNameLst>
                                      </p:cBhvr>
                                      <p:to>
                                        <p:strVal val="visible"/>
                                      </p:to>
                                    </p:set>
                                    <p:anim calcmode="lin" valueType="num">
                                      <p:cBhvr>
                                        <p:cTn id="95" dur="500" fill="hold"/>
                                        <p:tgtEl>
                                          <p:spTgt spid="164"/>
                                        </p:tgtEl>
                                        <p:attrNameLst>
                                          <p:attrName>ppt_w</p:attrName>
                                        </p:attrNameLst>
                                      </p:cBhvr>
                                      <p:tavLst>
                                        <p:tav tm="0">
                                          <p:val>
                                            <p:fltVal val="0"/>
                                          </p:val>
                                        </p:tav>
                                        <p:tav tm="100000">
                                          <p:val>
                                            <p:strVal val="#ppt_w"/>
                                          </p:val>
                                        </p:tav>
                                      </p:tavLst>
                                    </p:anim>
                                    <p:anim calcmode="lin" valueType="num">
                                      <p:cBhvr>
                                        <p:cTn id="96" dur="500" fill="hold"/>
                                        <p:tgtEl>
                                          <p:spTgt spid="164"/>
                                        </p:tgtEl>
                                        <p:attrNameLst>
                                          <p:attrName>ppt_h</p:attrName>
                                        </p:attrNameLst>
                                      </p:cBhvr>
                                      <p:tavLst>
                                        <p:tav tm="0">
                                          <p:val>
                                            <p:fltVal val="0"/>
                                          </p:val>
                                        </p:tav>
                                        <p:tav tm="100000">
                                          <p:val>
                                            <p:strVal val="#ppt_h"/>
                                          </p:val>
                                        </p:tav>
                                      </p:tavLst>
                                    </p:anim>
                                    <p:animEffect transition="in" filter="fade">
                                      <p:cBhvr>
                                        <p:cTn id="97" dur="500"/>
                                        <p:tgtEl>
                                          <p:spTgt spid="164"/>
                                        </p:tgtEl>
                                      </p:cBhvr>
                                    </p:animEffect>
                                  </p:childTnLst>
                                </p:cTn>
                              </p:par>
                            </p:childTnLst>
                          </p:cTn>
                        </p:par>
                        <p:par>
                          <p:cTn id="98" fill="hold">
                            <p:stCondLst>
                              <p:cond delay="8000"/>
                            </p:stCondLst>
                            <p:childTnLst>
                              <p:par>
                                <p:cTn id="99" presetID="53" presetClass="entr" presetSubtype="0" fill="hold" grpId="0" nodeType="afterEffect">
                                  <p:stCondLst>
                                    <p:cond delay="0"/>
                                  </p:stCondLst>
                                  <p:childTnLst>
                                    <p:set>
                                      <p:cBhvr>
                                        <p:cTn id="100" dur="1" fill="hold">
                                          <p:stCondLst>
                                            <p:cond delay="0"/>
                                          </p:stCondLst>
                                        </p:cTn>
                                        <p:tgtEl>
                                          <p:spTgt spid="165"/>
                                        </p:tgtEl>
                                        <p:attrNameLst>
                                          <p:attrName>style.visibility</p:attrName>
                                        </p:attrNameLst>
                                      </p:cBhvr>
                                      <p:to>
                                        <p:strVal val="visible"/>
                                      </p:to>
                                    </p:set>
                                    <p:anim calcmode="lin" valueType="num">
                                      <p:cBhvr>
                                        <p:cTn id="101" dur="500" fill="hold"/>
                                        <p:tgtEl>
                                          <p:spTgt spid="165"/>
                                        </p:tgtEl>
                                        <p:attrNameLst>
                                          <p:attrName>ppt_w</p:attrName>
                                        </p:attrNameLst>
                                      </p:cBhvr>
                                      <p:tavLst>
                                        <p:tav tm="0">
                                          <p:val>
                                            <p:fltVal val="0"/>
                                          </p:val>
                                        </p:tav>
                                        <p:tav tm="100000">
                                          <p:val>
                                            <p:strVal val="#ppt_w"/>
                                          </p:val>
                                        </p:tav>
                                      </p:tavLst>
                                    </p:anim>
                                    <p:anim calcmode="lin" valueType="num">
                                      <p:cBhvr>
                                        <p:cTn id="102" dur="500" fill="hold"/>
                                        <p:tgtEl>
                                          <p:spTgt spid="165"/>
                                        </p:tgtEl>
                                        <p:attrNameLst>
                                          <p:attrName>ppt_h</p:attrName>
                                        </p:attrNameLst>
                                      </p:cBhvr>
                                      <p:tavLst>
                                        <p:tav tm="0">
                                          <p:val>
                                            <p:fltVal val="0"/>
                                          </p:val>
                                        </p:tav>
                                        <p:tav tm="100000">
                                          <p:val>
                                            <p:strVal val="#ppt_h"/>
                                          </p:val>
                                        </p:tav>
                                      </p:tavLst>
                                    </p:anim>
                                    <p:animEffect transition="in" filter="fade">
                                      <p:cBhvr>
                                        <p:cTn id="103" dur="500"/>
                                        <p:tgtEl>
                                          <p:spTgt spid="165"/>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66"/>
                                        </p:tgtEl>
                                        <p:attrNameLst>
                                          <p:attrName>style.visibility</p:attrName>
                                        </p:attrNameLst>
                                      </p:cBhvr>
                                      <p:to>
                                        <p:strVal val="visible"/>
                                      </p:to>
                                    </p:set>
                                    <p:animEffect transition="in" filter="wipe(down)">
                                      <p:cBhvr>
                                        <p:cTn id="106" dur="500"/>
                                        <p:tgtEl>
                                          <p:spTgt spid="166"/>
                                        </p:tgtEl>
                                      </p:cBhvr>
                                    </p:animEffect>
                                  </p:childTnLst>
                                </p:cTn>
                              </p:par>
                            </p:childTnLst>
                          </p:cTn>
                        </p:par>
                        <p:par>
                          <p:cTn id="107" fill="hold">
                            <p:stCondLst>
                              <p:cond delay="8500"/>
                            </p:stCondLst>
                            <p:childTnLst>
                              <p:par>
                                <p:cTn id="108" presetID="22" presetClass="entr" presetSubtype="1" fill="hold" grpId="0" nodeType="afterEffect">
                                  <p:stCondLst>
                                    <p:cond delay="0"/>
                                  </p:stCondLst>
                                  <p:childTnLst>
                                    <p:set>
                                      <p:cBhvr>
                                        <p:cTn id="109" dur="1" fill="hold">
                                          <p:stCondLst>
                                            <p:cond delay="0"/>
                                          </p:stCondLst>
                                        </p:cTn>
                                        <p:tgtEl>
                                          <p:spTgt spid="167">
                                            <p:txEl>
                                              <p:pRg st="0" end="0"/>
                                            </p:txEl>
                                          </p:spTgt>
                                        </p:tgtEl>
                                        <p:attrNameLst>
                                          <p:attrName>style.visibility</p:attrName>
                                        </p:attrNameLst>
                                      </p:cBhvr>
                                      <p:to>
                                        <p:strVal val="visible"/>
                                      </p:to>
                                    </p:set>
                                    <p:animEffect transition="in" filter="wipe(up)">
                                      <p:cBhvr>
                                        <p:cTn id="110" dur="500"/>
                                        <p:tgtEl>
                                          <p:spTgt spid="167">
                                            <p:txEl>
                                              <p:pRg st="0" end="0"/>
                                            </p:txEl>
                                          </p:spTgt>
                                        </p:tgtEl>
                                      </p:cBhvr>
                                    </p:animEffect>
                                  </p:childTnLst>
                                </p:cTn>
                              </p:par>
                            </p:childTnLst>
                          </p:cTn>
                        </p:par>
                        <p:par>
                          <p:cTn id="111" fill="hold">
                            <p:stCondLst>
                              <p:cond delay="9000"/>
                            </p:stCondLst>
                            <p:childTnLst>
                              <p:par>
                                <p:cTn id="112" presetID="22" presetClass="entr" presetSubtype="4" fill="hold" grpId="0" nodeType="afterEffect">
                                  <p:stCondLst>
                                    <p:cond delay="0"/>
                                  </p:stCondLst>
                                  <p:childTnLst>
                                    <p:set>
                                      <p:cBhvr>
                                        <p:cTn id="113" dur="1" fill="hold">
                                          <p:stCondLst>
                                            <p:cond delay="0"/>
                                          </p:stCondLst>
                                        </p:cTn>
                                        <p:tgtEl>
                                          <p:spTgt spid="168"/>
                                        </p:tgtEl>
                                        <p:attrNameLst>
                                          <p:attrName>style.visibility</p:attrName>
                                        </p:attrNameLst>
                                      </p:cBhvr>
                                      <p:to>
                                        <p:strVal val="visible"/>
                                      </p:to>
                                    </p:set>
                                    <p:animEffect transition="in" filter="wipe(down)">
                                      <p:cBhvr>
                                        <p:cTn id="114" dur="500"/>
                                        <p:tgtEl>
                                          <p:spTgt spid="168"/>
                                        </p:tgtEl>
                                      </p:cBhvr>
                                    </p:animEffect>
                                  </p:childTnLst>
                                </p:cTn>
                              </p:par>
                            </p:childTnLst>
                          </p:cTn>
                        </p:par>
                        <p:par>
                          <p:cTn id="115" fill="hold">
                            <p:stCondLst>
                              <p:cond delay="9500"/>
                            </p:stCondLst>
                            <p:childTnLst>
                              <p:par>
                                <p:cTn id="116" presetID="22" presetClass="entr" presetSubtype="1" fill="hold" grpId="0" nodeType="afterEffect">
                                  <p:stCondLst>
                                    <p:cond delay="0"/>
                                  </p:stCondLst>
                                  <p:childTnLst>
                                    <p:set>
                                      <p:cBhvr>
                                        <p:cTn id="117" dur="1" fill="hold">
                                          <p:stCondLst>
                                            <p:cond delay="0"/>
                                          </p:stCondLst>
                                        </p:cTn>
                                        <p:tgtEl>
                                          <p:spTgt spid="169">
                                            <p:txEl>
                                              <p:pRg st="0" end="0"/>
                                            </p:txEl>
                                          </p:spTgt>
                                        </p:tgtEl>
                                        <p:attrNameLst>
                                          <p:attrName>style.visibility</p:attrName>
                                        </p:attrNameLst>
                                      </p:cBhvr>
                                      <p:to>
                                        <p:strVal val="visible"/>
                                      </p:to>
                                    </p:set>
                                    <p:animEffect transition="in" filter="wipe(up)">
                                      <p:cBhvr>
                                        <p:cTn id="118" dur="500"/>
                                        <p:tgtEl>
                                          <p:spTgt spid="169">
                                            <p:txEl>
                                              <p:pRg st="0" end="0"/>
                                            </p:txEl>
                                          </p:spTgt>
                                        </p:tgtEl>
                                      </p:cBhvr>
                                    </p:animEffect>
                                  </p:childTnLst>
                                </p:cTn>
                              </p:par>
                            </p:childTnLst>
                          </p:cTn>
                        </p:par>
                        <p:par>
                          <p:cTn id="119" fill="hold">
                            <p:stCondLst>
                              <p:cond delay="10000"/>
                            </p:stCondLst>
                            <p:childTnLst>
                              <p:par>
                                <p:cTn id="120" presetID="22" presetClass="entr" presetSubtype="1" fill="hold" grpId="0" nodeType="afterEffect" nodePh="1">
                                  <p:stCondLst>
                                    <p:cond delay="0"/>
                                  </p:stCondLst>
                                  <p:endCondLst>
                                    <p:cond evt="begin" delay="0">
                                      <p:tn val="120"/>
                                    </p:cond>
                                  </p:endCondLst>
                                  <p:childTnLst>
                                    <p:set>
                                      <p:cBhvr>
                                        <p:cTn id="121" dur="1" fill="hold">
                                          <p:stCondLst>
                                            <p:cond delay="0"/>
                                          </p:stCondLst>
                                        </p:cTn>
                                        <p:tgtEl>
                                          <p:spTgt spid="170">
                                            <p:txEl>
                                              <p:pRg st="0" end="0"/>
                                            </p:txEl>
                                          </p:spTgt>
                                        </p:tgtEl>
                                        <p:attrNameLst>
                                          <p:attrName>style.visibility</p:attrName>
                                        </p:attrNameLst>
                                      </p:cBhvr>
                                      <p:to>
                                        <p:strVal val="visible"/>
                                      </p:to>
                                    </p:set>
                                    <p:animEffect transition="in" filter="wipe(up)">
                                      <p:cBhvr>
                                        <p:cTn id="122" dur="500"/>
                                        <p:tgtEl>
                                          <p:spTgt spid="170">
                                            <p:txEl>
                                              <p:pRg st="0" end="0"/>
                                            </p:txEl>
                                          </p:spTgt>
                                        </p:tgtEl>
                                      </p:cBhvr>
                                    </p:animEffect>
                                  </p:childTnLst>
                                </p:cTn>
                              </p:par>
                              <p:par>
                                <p:cTn id="123" presetID="22" presetClass="entr" presetSubtype="4" fill="hold" nodeType="withEffect">
                                  <p:stCondLst>
                                    <p:cond delay="0"/>
                                  </p:stCondLst>
                                  <p:childTnLst>
                                    <p:set>
                                      <p:cBhvr>
                                        <p:cTn id="124" dur="1" fill="hold">
                                          <p:stCondLst>
                                            <p:cond delay="0"/>
                                          </p:stCondLst>
                                        </p:cTn>
                                        <p:tgtEl>
                                          <p:spTgt spid="171"/>
                                        </p:tgtEl>
                                        <p:attrNameLst>
                                          <p:attrName>style.visibility</p:attrName>
                                        </p:attrNameLst>
                                      </p:cBhvr>
                                      <p:to>
                                        <p:strVal val="visible"/>
                                      </p:to>
                                    </p:set>
                                    <p:animEffect transition="in" filter="wipe(down)">
                                      <p:cBhvr>
                                        <p:cTn id="125" dur="500"/>
                                        <p:tgtEl>
                                          <p:spTgt spid="171"/>
                                        </p:tgtEl>
                                      </p:cBhvr>
                                    </p:animEffect>
                                  </p:childTnLst>
                                </p:cTn>
                              </p:par>
                            </p:childTnLst>
                          </p:cTn>
                        </p:par>
                        <p:par>
                          <p:cTn id="126" fill="hold">
                            <p:stCondLst>
                              <p:cond delay="10500"/>
                            </p:stCondLst>
                            <p:childTnLst>
                              <p:par>
                                <p:cTn id="127" presetID="53" presetClass="entr" presetSubtype="0" fill="hold" grpId="0" nodeType="afterEffect">
                                  <p:stCondLst>
                                    <p:cond delay="0"/>
                                  </p:stCondLst>
                                  <p:childTnLst>
                                    <p:set>
                                      <p:cBhvr>
                                        <p:cTn id="128" dur="1" fill="hold">
                                          <p:stCondLst>
                                            <p:cond delay="0"/>
                                          </p:stCondLst>
                                        </p:cTn>
                                        <p:tgtEl>
                                          <p:spTgt spid="176"/>
                                        </p:tgtEl>
                                        <p:attrNameLst>
                                          <p:attrName>style.visibility</p:attrName>
                                        </p:attrNameLst>
                                      </p:cBhvr>
                                      <p:to>
                                        <p:strVal val="visible"/>
                                      </p:to>
                                    </p:set>
                                    <p:anim calcmode="lin" valueType="num">
                                      <p:cBhvr>
                                        <p:cTn id="129" dur="500" fill="hold"/>
                                        <p:tgtEl>
                                          <p:spTgt spid="176"/>
                                        </p:tgtEl>
                                        <p:attrNameLst>
                                          <p:attrName>ppt_w</p:attrName>
                                        </p:attrNameLst>
                                      </p:cBhvr>
                                      <p:tavLst>
                                        <p:tav tm="0">
                                          <p:val>
                                            <p:fltVal val="0"/>
                                          </p:val>
                                        </p:tav>
                                        <p:tav tm="100000">
                                          <p:val>
                                            <p:strVal val="#ppt_w"/>
                                          </p:val>
                                        </p:tav>
                                      </p:tavLst>
                                    </p:anim>
                                    <p:anim calcmode="lin" valueType="num">
                                      <p:cBhvr>
                                        <p:cTn id="130" dur="500" fill="hold"/>
                                        <p:tgtEl>
                                          <p:spTgt spid="176"/>
                                        </p:tgtEl>
                                        <p:attrNameLst>
                                          <p:attrName>ppt_h</p:attrName>
                                        </p:attrNameLst>
                                      </p:cBhvr>
                                      <p:tavLst>
                                        <p:tav tm="0">
                                          <p:val>
                                            <p:fltVal val="0"/>
                                          </p:val>
                                        </p:tav>
                                        <p:tav tm="100000">
                                          <p:val>
                                            <p:strVal val="#ppt_h"/>
                                          </p:val>
                                        </p:tav>
                                      </p:tavLst>
                                    </p:anim>
                                    <p:animEffect transition="in" filter="fade">
                                      <p:cBhvr>
                                        <p:cTn id="131" dur="500"/>
                                        <p:tgtEl>
                                          <p:spTgt spid="176"/>
                                        </p:tgtEl>
                                      </p:cBhvr>
                                    </p:animEffect>
                                  </p:childTnLst>
                                </p:cTn>
                              </p:par>
                            </p:childTnLst>
                          </p:cTn>
                        </p:par>
                        <p:par>
                          <p:cTn id="132" fill="hold">
                            <p:stCondLst>
                              <p:cond delay="11000"/>
                            </p:stCondLst>
                            <p:childTnLst>
                              <p:par>
                                <p:cTn id="133" presetID="53" presetClass="entr" presetSubtype="0" fill="hold" grpId="0" nodeType="afterEffect">
                                  <p:stCondLst>
                                    <p:cond delay="0"/>
                                  </p:stCondLst>
                                  <p:childTnLst>
                                    <p:set>
                                      <p:cBhvr>
                                        <p:cTn id="134" dur="1" fill="hold">
                                          <p:stCondLst>
                                            <p:cond delay="0"/>
                                          </p:stCondLst>
                                        </p:cTn>
                                        <p:tgtEl>
                                          <p:spTgt spid="177"/>
                                        </p:tgtEl>
                                        <p:attrNameLst>
                                          <p:attrName>style.visibility</p:attrName>
                                        </p:attrNameLst>
                                      </p:cBhvr>
                                      <p:to>
                                        <p:strVal val="visible"/>
                                      </p:to>
                                    </p:set>
                                    <p:anim calcmode="lin" valueType="num">
                                      <p:cBhvr>
                                        <p:cTn id="135" dur="500" fill="hold"/>
                                        <p:tgtEl>
                                          <p:spTgt spid="177"/>
                                        </p:tgtEl>
                                        <p:attrNameLst>
                                          <p:attrName>ppt_w</p:attrName>
                                        </p:attrNameLst>
                                      </p:cBhvr>
                                      <p:tavLst>
                                        <p:tav tm="0">
                                          <p:val>
                                            <p:fltVal val="0"/>
                                          </p:val>
                                        </p:tav>
                                        <p:tav tm="100000">
                                          <p:val>
                                            <p:strVal val="#ppt_w"/>
                                          </p:val>
                                        </p:tav>
                                      </p:tavLst>
                                    </p:anim>
                                    <p:anim calcmode="lin" valueType="num">
                                      <p:cBhvr>
                                        <p:cTn id="136" dur="500" fill="hold"/>
                                        <p:tgtEl>
                                          <p:spTgt spid="177"/>
                                        </p:tgtEl>
                                        <p:attrNameLst>
                                          <p:attrName>ppt_h</p:attrName>
                                        </p:attrNameLst>
                                      </p:cBhvr>
                                      <p:tavLst>
                                        <p:tav tm="0">
                                          <p:val>
                                            <p:fltVal val="0"/>
                                          </p:val>
                                        </p:tav>
                                        <p:tav tm="100000">
                                          <p:val>
                                            <p:strVal val="#ppt_h"/>
                                          </p:val>
                                        </p:tav>
                                      </p:tavLst>
                                    </p:anim>
                                    <p:animEffect transition="in" filter="fade">
                                      <p:cBhvr>
                                        <p:cTn id="137" dur="500"/>
                                        <p:tgtEl>
                                          <p:spTgt spid="177"/>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178"/>
                                        </p:tgtEl>
                                        <p:attrNameLst>
                                          <p:attrName>style.visibility</p:attrName>
                                        </p:attrNameLst>
                                      </p:cBhvr>
                                      <p:to>
                                        <p:strVal val="visible"/>
                                      </p:to>
                                    </p:set>
                                    <p:animEffect transition="in" filter="wipe(down)">
                                      <p:cBhvr>
                                        <p:cTn id="140" dur="500"/>
                                        <p:tgtEl>
                                          <p:spTgt spid="178"/>
                                        </p:tgtEl>
                                      </p:cBhvr>
                                    </p:animEffect>
                                  </p:childTnLst>
                                </p:cTn>
                              </p:par>
                            </p:childTnLst>
                          </p:cTn>
                        </p:par>
                        <p:par>
                          <p:cTn id="141" fill="hold">
                            <p:stCondLst>
                              <p:cond delay="11500"/>
                            </p:stCondLst>
                            <p:childTnLst>
                              <p:par>
                                <p:cTn id="142" presetID="22" presetClass="entr" presetSubtype="1" fill="hold" grpId="0" nodeType="afterEffect">
                                  <p:stCondLst>
                                    <p:cond delay="0"/>
                                  </p:stCondLst>
                                  <p:childTnLst>
                                    <p:set>
                                      <p:cBhvr>
                                        <p:cTn id="143" dur="1" fill="hold">
                                          <p:stCondLst>
                                            <p:cond delay="0"/>
                                          </p:stCondLst>
                                        </p:cTn>
                                        <p:tgtEl>
                                          <p:spTgt spid="179">
                                            <p:txEl>
                                              <p:pRg st="0" end="0"/>
                                            </p:txEl>
                                          </p:spTgt>
                                        </p:tgtEl>
                                        <p:attrNameLst>
                                          <p:attrName>style.visibility</p:attrName>
                                        </p:attrNameLst>
                                      </p:cBhvr>
                                      <p:to>
                                        <p:strVal val="visible"/>
                                      </p:to>
                                    </p:set>
                                    <p:animEffect transition="in" filter="wipe(up)">
                                      <p:cBhvr>
                                        <p:cTn id="144" dur="500"/>
                                        <p:tgtEl>
                                          <p:spTgt spid="179">
                                            <p:txEl>
                                              <p:pRg st="0" end="0"/>
                                            </p:txEl>
                                          </p:spTgt>
                                        </p:tgtEl>
                                      </p:cBhvr>
                                    </p:animEffect>
                                  </p:childTnLst>
                                </p:cTn>
                              </p:par>
                            </p:childTnLst>
                          </p:cTn>
                        </p:par>
                        <p:par>
                          <p:cTn id="145" fill="hold">
                            <p:stCondLst>
                              <p:cond delay="12000"/>
                            </p:stCondLst>
                            <p:childTnLst>
                              <p:par>
                                <p:cTn id="146" presetID="22" presetClass="entr" presetSubtype="4" fill="hold" grpId="0" nodeType="afterEffect">
                                  <p:stCondLst>
                                    <p:cond delay="0"/>
                                  </p:stCondLst>
                                  <p:childTnLst>
                                    <p:set>
                                      <p:cBhvr>
                                        <p:cTn id="147" dur="1" fill="hold">
                                          <p:stCondLst>
                                            <p:cond delay="0"/>
                                          </p:stCondLst>
                                        </p:cTn>
                                        <p:tgtEl>
                                          <p:spTgt spid="180"/>
                                        </p:tgtEl>
                                        <p:attrNameLst>
                                          <p:attrName>style.visibility</p:attrName>
                                        </p:attrNameLst>
                                      </p:cBhvr>
                                      <p:to>
                                        <p:strVal val="visible"/>
                                      </p:to>
                                    </p:set>
                                    <p:animEffect transition="in" filter="wipe(down)">
                                      <p:cBhvr>
                                        <p:cTn id="148" dur="500"/>
                                        <p:tgtEl>
                                          <p:spTgt spid="180"/>
                                        </p:tgtEl>
                                      </p:cBhvr>
                                    </p:animEffect>
                                  </p:childTnLst>
                                </p:cTn>
                              </p:par>
                            </p:childTnLst>
                          </p:cTn>
                        </p:par>
                        <p:par>
                          <p:cTn id="149" fill="hold">
                            <p:stCondLst>
                              <p:cond delay="12500"/>
                            </p:stCondLst>
                            <p:childTnLst>
                              <p:par>
                                <p:cTn id="150" presetID="22" presetClass="entr" presetSubtype="1" fill="hold" grpId="0" nodeType="afterEffect">
                                  <p:stCondLst>
                                    <p:cond delay="0"/>
                                  </p:stCondLst>
                                  <p:childTnLst>
                                    <p:set>
                                      <p:cBhvr>
                                        <p:cTn id="151" dur="1" fill="hold">
                                          <p:stCondLst>
                                            <p:cond delay="0"/>
                                          </p:stCondLst>
                                        </p:cTn>
                                        <p:tgtEl>
                                          <p:spTgt spid="181">
                                            <p:txEl>
                                              <p:pRg st="0" end="0"/>
                                            </p:txEl>
                                          </p:spTgt>
                                        </p:tgtEl>
                                        <p:attrNameLst>
                                          <p:attrName>style.visibility</p:attrName>
                                        </p:attrNameLst>
                                      </p:cBhvr>
                                      <p:to>
                                        <p:strVal val="visible"/>
                                      </p:to>
                                    </p:set>
                                    <p:animEffect transition="in" filter="wipe(up)">
                                      <p:cBhvr>
                                        <p:cTn id="152" dur="500"/>
                                        <p:tgtEl>
                                          <p:spTgt spid="181">
                                            <p:txEl>
                                              <p:pRg st="0" end="0"/>
                                            </p:txEl>
                                          </p:spTgt>
                                        </p:tgtEl>
                                      </p:cBhvr>
                                    </p:animEffect>
                                  </p:childTnLst>
                                </p:cTn>
                              </p:par>
                            </p:childTnLst>
                          </p:cTn>
                        </p:par>
                        <p:par>
                          <p:cTn id="153" fill="hold">
                            <p:stCondLst>
                              <p:cond delay="13000"/>
                            </p:stCondLst>
                            <p:childTnLst>
                              <p:par>
                                <p:cTn id="154" presetID="22" presetClass="entr" presetSubtype="1" fill="hold" grpId="0" nodeType="afterEffect" nodePh="1">
                                  <p:stCondLst>
                                    <p:cond delay="0"/>
                                  </p:stCondLst>
                                  <p:endCondLst>
                                    <p:cond evt="begin" delay="0">
                                      <p:tn val="154"/>
                                    </p:cond>
                                  </p:endCondLst>
                                  <p:childTnLst>
                                    <p:set>
                                      <p:cBhvr>
                                        <p:cTn id="155" dur="1" fill="hold">
                                          <p:stCondLst>
                                            <p:cond delay="0"/>
                                          </p:stCondLst>
                                        </p:cTn>
                                        <p:tgtEl>
                                          <p:spTgt spid="182">
                                            <p:txEl>
                                              <p:pRg st="0" end="0"/>
                                            </p:txEl>
                                          </p:spTgt>
                                        </p:tgtEl>
                                        <p:attrNameLst>
                                          <p:attrName>style.visibility</p:attrName>
                                        </p:attrNameLst>
                                      </p:cBhvr>
                                      <p:to>
                                        <p:strVal val="visible"/>
                                      </p:to>
                                    </p:set>
                                    <p:animEffect transition="in" filter="wipe(up)">
                                      <p:cBhvr>
                                        <p:cTn id="156" dur="500"/>
                                        <p:tgtEl>
                                          <p:spTgt spid="182">
                                            <p:txEl>
                                              <p:pRg st="0" end="0"/>
                                            </p:txEl>
                                          </p:spTgt>
                                        </p:tgtEl>
                                      </p:cBhvr>
                                    </p:animEffect>
                                  </p:childTnLst>
                                </p:cTn>
                              </p:par>
                              <p:par>
                                <p:cTn id="157" presetID="22" presetClass="entr" presetSubtype="4" fill="hold" nodeType="withEffect">
                                  <p:stCondLst>
                                    <p:cond delay="0"/>
                                  </p:stCondLst>
                                  <p:childTnLst>
                                    <p:set>
                                      <p:cBhvr>
                                        <p:cTn id="158" dur="1" fill="hold">
                                          <p:stCondLst>
                                            <p:cond delay="0"/>
                                          </p:stCondLst>
                                        </p:cTn>
                                        <p:tgtEl>
                                          <p:spTgt spid="183"/>
                                        </p:tgtEl>
                                        <p:attrNameLst>
                                          <p:attrName>style.visibility</p:attrName>
                                        </p:attrNameLst>
                                      </p:cBhvr>
                                      <p:to>
                                        <p:strVal val="visible"/>
                                      </p:to>
                                    </p:set>
                                    <p:animEffect transition="in" filter="wipe(down)">
                                      <p:cBhvr>
                                        <p:cTn id="159"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78" grpId="0" animBg="1"/>
      <p:bldP spid="79" grpId="0" animBg="1"/>
      <p:bldP spid="81" grpId="0" animBg="1"/>
      <p:bldP spid="88" grpId="0" build="p">
        <p:tmplLst>
          <p:tmpl lvl="1">
            <p:tnLst>
              <p:par>
                <p:cTn presetID="22" presetClass="entr" presetSubtype="1"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up)">
                      <p:cBhvr>
                        <p:cTn dur="500"/>
                        <p:tgtEl>
                          <p:spTgt spid="88"/>
                        </p:tgtEl>
                      </p:cBhvr>
                    </p:animEffect>
                  </p:childTnLst>
                </p:cTn>
              </p:par>
            </p:tnLst>
          </p:tmpl>
        </p:tmplLst>
      </p:bldP>
      <p:bldP spid="96" grpId="0" animBg="1"/>
      <p:bldP spid="97" grpId="0" build="p">
        <p:tmplLst>
          <p:tmpl lvl="1">
            <p:tnLst>
              <p:par>
                <p:cTn presetID="22" presetClass="entr" presetSubtype="1"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up)">
                      <p:cBhvr>
                        <p:cTn dur="500"/>
                        <p:tgtEl>
                          <p:spTgt spid="97"/>
                        </p:tgtEl>
                      </p:cBhvr>
                    </p:animEffect>
                  </p:childTnLst>
                </p:cTn>
              </p:par>
            </p:tnLst>
          </p:tmpl>
        </p:tmplLst>
      </p:bldP>
      <p:bldP spid="9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8"/>
                        </p:tgtEl>
                        <p:attrNameLst>
                          <p:attrName>style.visibility</p:attrName>
                        </p:attrNameLst>
                      </p:cBhvr>
                      <p:to>
                        <p:strVal val="visible"/>
                      </p:to>
                    </p:set>
                    <p:animEffect transition="in" filter="wipe(up)">
                      <p:cBhvr>
                        <p:cTn dur="500"/>
                        <p:tgtEl>
                          <p:spTgt spid="98"/>
                        </p:tgtEl>
                      </p:cBhvr>
                    </p:animEffect>
                  </p:childTnLst>
                </p:cTn>
              </p:par>
            </p:tnLst>
          </p:tmpl>
        </p:tmplLst>
      </p:bldP>
      <p:bldP spid="152" grpId="0" animBg="1"/>
      <p:bldP spid="153" grpId="0" animBg="1"/>
      <p:bldP spid="154" grpId="0" animBg="1"/>
      <p:bldP spid="155" grpId="0" build="p">
        <p:tmplLst>
          <p:tmpl lvl="1">
            <p:tnLst>
              <p:par>
                <p:cTn presetID="22" presetClass="entr" presetSubtype="1" fill="hold" nodeType="afterEffect">
                  <p:stCondLst>
                    <p:cond delay="0"/>
                  </p:stCondLst>
                  <p:childTnLst>
                    <p:set>
                      <p:cBhvr>
                        <p:cTn dur="1" fill="hold">
                          <p:stCondLst>
                            <p:cond delay="0"/>
                          </p:stCondLst>
                        </p:cTn>
                        <p:tgtEl>
                          <p:spTgt spid="155"/>
                        </p:tgtEl>
                        <p:attrNameLst>
                          <p:attrName>style.visibility</p:attrName>
                        </p:attrNameLst>
                      </p:cBhvr>
                      <p:to>
                        <p:strVal val="visible"/>
                      </p:to>
                    </p:set>
                    <p:animEffect transition="in" filter="wipe(up)">
                      <p:cBhvr>
                        <p:cTn dur="500"/>
                        <p:tgtEl>
                          <p:spTgt spid="155"/>
                        </p:tgtEl>
                      </p:cBhvr>
                    </p:animEffect>
                  </p:childTnLst>
                </p:cTn>
              </p:par>
            </p:tnLst>
          </p:tmpl>
        </p:tmplLst>
      </p:bldP>
      <p:bldP spid="156" grpId="0" animBg="1"/>
      <p:bldP spid="157" grpId="0" build="p">
        <p:tmplLst>
          <p:tmpl lvl="1">
            <p:tnLst>
              <p:par>
                <p:cTn presetID="22" presetClass="entr" presetSubtype="1" fill="hold" nodeType="afterEffect">
                  <p:stCondLst>
                    <p:cond delay="0"/>
                  </p:stCondLst>
                  <p:childTnLst>
                    <p:set>
                      <p:cBhvr>
                        <p:cTn dur="1" fill="hold">
                          <p:stCondLst>
                            <p:cond delay="0"/>
                          </p:stCondLst>
                        </p:cTn>
                        <p:tgtEl>
                          <p:spTgt spid="157"/>
                        </p:tgtEl>
                        <p:attrNameLst>
                          <p:attrName>style.visibility</p:attrName>
                        </p:attrNameLst>
                      </p:cBhvr>
                      <p:to>
                        <p:strVal val="visible"/>
                      </p:to>
                    </p:set>
                    <p:animEffect transition="in" filter="wipe(up)">
                      <p:cBhvr>
                        <p:cTn dur="500"/>
                        <p:tgtEl>
                          <p:spTgt spid="157"/>
                        </p:tgtEl>
                      </p:cBhvr>
                    </p:animEffect>
                  </p:childTnLst>
                </p:cTn>
              </p:par>
            </p:tnLst>
          </p:tmpl>
        </p:tmplLst>
      </p:bldP>
      <p:bldP spid="15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58"/>
                        </p:tgtEl>
                        <p:attrNameLst>
                          <p:attrName>style.visibility</p:attrName>
                        </p:attrNameLst>
                      </p:cBhvr>
                      <p:to>
                        <p:strVal val="visible"/>
                      </p:to>
                    </p:set>
                    <p:animEffect transition="in" filter="wipe(up)">
                      <p:cBhvr>
                        <p:cTn dur="500"/>
                        <p:tgtEl>
                          <p:spTgt spid="158"/>
                        </p:tgtEl>
                      </p:cBhvr>
                    </p:animEffect>
                  </p:childTnLst>
                </p:cTn>
              </p:par>
            </p:tnLst>
          </p:tmpl>
        </p:tmplLst>
      </p:bldP>
      <p:bldP spid="164" grpId="0" animBg="1"/>
      <p:bldP spid="165" grpId="0" animBg="1"/>
      <p:bldP spid="166" grpId="0" animBg="1"/>
      <p:bldP spid="167" grpId="0" build="p">
        <p:tmplLst>
          <p:tmpl lvl="1">
            <p:tnLst>
              <p:par>
                <p:cTn presetID="22" presetClass="entr" presetSubtype="1" fill="hold" nodeType="afterEffect">
                  <p:stCondLst>
                    <p:cond delay="0"/>
                  </p:stCondLst>
                  <p:childTnLst>
                    <p:set>
                      <p:cBhvr>
                        <p:cTn dur="1" fill="hold">
                          <p:stCondLst>
                            <p:cond delay="0"/>
                          </p:stCondLst>
                        </p:cTn>
                        <p:tgtEl>
                          <p:spTgt spid="167"/>
                        </p:tgtEl>
                        <p:attrNameLst>
                          <p:attrName>style.visibility</p:attrName>
                        </p:attrNameLst>
                      </p:cBhvr>
                      <p:to>
                        <p:strVal val="visible"/>
                      </p:to>
                    </p:set>
                    <p:animEffect transition="in" filter="wipe(up)">
                      <p:cBhvr>
                        <p:cTn dur="500"/>
                        <p:tgtEl>
                          <p:spTgt spid="167"/>
                        </p:tgtEl>
                      </p:cBhvr>
                    </p:animEffect>
                  </p:childTnLst>
                </p:cTn>
              </p:par>
            </p:tnLst>
          </p:tmpl>
        </p:tmplLst>
      </p:bldP>
      <p:bldP spid="168" grpId="0" animBg="1"/>
      <p:bldP spid="169" grpId="0" build="p">
        <p:tmplLst>
          <p:tmpl lvl="1">
            <p:tnLst>
              <p:par>
                <p:cTn presetID="22" presetClass="entr" presetSubtype="1" fill="hold" nodeType="afterEffect">
                  <p:stCondLst>
                    <p:cond delay="0"/>
                  </p:stCondLst>
                  <p:childTnLst>
                    <p:set>
                      <p:cBhvr>
                        <p:cTn dur="1" fill="hold">
                          <p:stCondLst>
                            <p:cond delay="0"/>
                          </p:stCondLst>
                        </p:cTn>
                        <p:tgtEl>
                          <p:spTgt spid="169"/>
                        </p:tgtEl>
                        <p:attrNameLst>
                          <p:attrName>style.visibility</p:attrName>
                        </p:attrNameLst>
                      </p:cBhvr>
                      <p:to>
                        <p:strVal val="visible"/>
                      </p:to>
                    </p:set>
                    <p:animEffect transition="in" filter="wipe(up)">
                      <p:cBhvr>
                        <p:cTn dur="500"/>
                        <p:tgtEl>
                          <p:spTgt spid="169"/>
                        </p:tgtEl>
                      </p:cBhvr>
                    </p:animEffect>
                  </p:childTnLst>
                </p:cTn>
              </p:par>
            </p:tnLst>
          </p:tmpl>
        </p:tmplLst>
      </p:bldP>
      <p:bldP spid="170"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70"/>
                        </p:tgtEl>
                        <p:attrNameLst>
                          <p:attrName>style.visibility</p:attrName>
                        </p:attrNameLst>
                      </p:cBhvr>
                      <p:to>
                        <p:strVal val="visible"/>
                      </p:to>
                    </p:set>
                    <p:animEffect transition="in" filter="wipe(up)">
                      <p:cBhvr>
                        <p:cTn dur="500"/>
                        <p:tgtEl>
                          <p:spTgt spid="170"/>
                        </p:tgtEl>
                      </p:cBhvr>
                    </p:animEffect>
                  </p:childTnLst>
                </p:cTn>
              </p:par>
            </p:tnLst>
          </p:tmpl>
        </p:tmplLst>
      </p:bldP>
      <p:bldP spid="176" grpId="0" animBg="1"/>
      <p:bldP spid="177" grpId="0" animBg="1"/>
      <p:bldP spid="178" grpId="0" animBg="1"/>
      <p:bldP spid="179" grpId="0" build="p">
        <p:tmplLst>
          <p:tmpl lvl="1">
            <p:tnLst>
              <p:par>
                <p:cTn presetID="22" presetClass="entr" presetSubtype="1" fill="hold" nodeType="afterEffect">
                  <p:stCondLst>
                    <p:cond delay="0"/>
                  </p:stCondLst>
                  <p:childTnLst>
                    <p:set>
                      <p:cBhvr>
                        <p:cTn dur="1" fill="hold">
                          <p:stCondLst>
                            <p:cond delay="0"/>
                          </p:stCondLst>
                        </p:cTn>
                        <p:tgtEl>
                          <p:spTgt spid="179"/>
                        </p:tgtEl>
                        <p:attrNameLst>
                          <p:attrName>style.visibility</p:attrName>
                        </p:attrNameLst>
                      </p:cBhvr>
                      <p:to>
                        <p:strVal val="visible"/>
                      </p:to>
                    </p:set>
                    <p:animEffect transition="in" filter="wipe(up)">
                      <p:cBhvr>
                        <p:cTn dur="500"/>
                        <p:tgtEl>
                          <p:spTgt spid="179"/>
                        </p:tgtEl>
                      </p:cBhvr>
                    </p:animEffect>
                  </p:childTnLst>
                </p:cTn>
              </p:par>
            </p:tnLst>
          </p:tmpl>
        </p:tmplLst>
      </p:bldP>
      <p:bldP spid="180" grpId="0" animBg="1"/>
      <p:bldP spid="181" grpId="0" build="p">
        <p:tmplLst>
          <p:tmpl lvl="1">
            <p:tnLst>
              <p:par>
                <p:cTn presetID="22" presetClass="entr" presetSubtype="1" fill="hold" nodeType="afterEffect">
                  <p:stCondLst>
                    <p:cond delay="0"/>
                  </p:stCondLst>
                  <p:childTnLst>
                    <p:set>
                      <p:cBhvr>
                        <p:cTn dur="1" fill="hold">
                          <p:stCondLst>
                            <p:cond delay="0"/>
                          </p:stCondLst>
                        </p:cTn>
                        <p:tgtEl>
                          <p:spTgt spid="181"/>
                        </p:tgtEl>
                        <p:attrNameLst>
                          <p:attrName>style.visibility</p:attrName>
                        </p:attrNameLst>
                      </p:cBhvr>
                      <p:to>
                        <p:strVal val="visible"/>
                      </p:to>
                    </p:set>
                    <p:animEffect transition="in" filter="wipe(up)">
                      <p:cBhvr>
                        <p:cTn dur="500"/>
                        <p:tgtEl>
                          <p:spTgt spid="181"/>
                        </p:tgtEl>
                      </p:cBhvr>
                    </p:animEffect>
                  </p:childTnLst>
                </p:cTn>
              </p:par>
            </p:tnLst>
          </p:tmpl>
        </p:tmplLst>
      </p:bldP>
      <p:bldP spid="182"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82"/>
                        </p:tgtEl>
                        <p:attrNameLst>
                          <p:attrName>style.visibility</p:attrName>
                        </p:attrNameLst>
                      </p:cBhvr>
                      <p:to>
                        <p:strVal val="visible"/>
                      </p:to>
                    </p:set>
                    <p:animEffect transition="in" filter="wipe(up)">
                      <p:cBhvr>
                        <p:cTn dur="500"/>
                        <p:tgtEl>
                          <p:spTgt spid="182"/>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eam09">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cxnSp>
        <p:nvCxnSpPr>
          <p:cNvPr id="67" name="Straight Connector 66"/>
          <p:cNvCxnSpPr/>
          <p:nvPr userDrawn="1"/>
        </p:nvCxnSpPr>
        <p:spPr>
          <a:xfrm rot="10800000">
            <a:off x="5975407" y="1540134"/>
            <a:ext cx="3263" cy="21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62"/>
          <p:cNvGrpSpPr/>
          <p:nvPr userDrawn="1"/>
        </p:nvGrpSpPr>
        <p:grpSpPr>
          <a:xfrm>
            <a:off x="5978576" y="1300506"/>
            <a:ext cx="479324" cy="479256"/>
            <a:chOff x="4305300" y="1123950"/>
            <a:chExt cx="533400" cy="533400"/>
          </a:xfrm>
        </p:grpSpPr>
        <p:sp>
          <p:nvSpPr>
            <p:cNvPr id="69"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70" name="Oval 69"/>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cxnSp>
        <p:nvCxnSpPr>
          <p:cNvPr id="71" name="Straight Connector 70"/>
          <p:cNvCxnSpPr/>
          <p:nvPr userDrawn="1"/>
        </p:nvCxnSpPr>
        <p:spPr>
          <a:xfrm rot="10800000">
            <a:off x="2392192" y="1539595"/>
            <a:ext cx="3586383" cy="53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rot="10800000">
            <a:off x="6457899" y="1540136"/>
            <a:ext cx="3573629" cy="162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8" name="Rectangle 77"/>
          <p:cNvSpPr/>
          <p:nvPr userDrawn="1"/>
        </p:nvSpPr>
        <p:spPr>
          <a:xfrm>
            <a:off x="911736" y="1813528"/>
            <a:ext cx="2440647" cy="452040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9" name="Picture Placeholder 7"/>
          <p:cNvSpPr>
            <a:spLocks noGrp="1"/>
          </p:cNvSpPr>
          <p:nvPr>
            <p:ph type="pic" sz="quarter" idx="29" hasCustomPrompt="1"/>
          </p:nvPr>
        </p:nvSpPr>
        <p:spPr>
          <a:xfrm>
            <a:off x="1150091" y="2007689"/>
            <a:ext cx="1963938" cy="1816750"/>
          </a:xfrm>
          <a:prstGeom prst="rect">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81" name="Up Arrow Callout 80"/>
          <p:cNvSpPr/>
          <p:nvPr userDrawn="1"/>
        </p:nvSpPr>
        <p:spPr>
          <a:xfrm>
            <a:off x="1149578" y="3937790"/>
            <a:ext cx="1964963" cy="531071"/>
          </a:xfrm>
          <a:prstGeom prst="upArrowCallout">
            <a:avLst>
              <a:gd name="adj1" fmla="val 50000"/>
              <a:gd name="adj2" fmla="val 25000"/>
              <a:gd name="adj3" fmla="val 25000"/>
              <a:gd name="adj4" fmla="val 7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88" name="Text Placeholder 3"/>
          <p:cNvSpPr>
            <a:spLocks noGrp="1"/>
          </p:cNvSpPr>
          <p:nvPr>
            <p:ph type="body" sz="half" idx="32" hasCustomPrompt="1"/>
          </p:nvPr>
        </p:nvSpPr>
        <p:spPr>
          <a:xfrm>
            <a:off x="1184147" y="4070900"/>
            <a:ext cx="1895825" cy="398426"/>
          </a:xfrm>
          <a:prstGeom prst="rect">
            <a:avLst/>
          </a:prstGeom>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6" name="Rectangle 95"/>
          <p:cNvSpPr/>
          <p:nvPr userDrawn="1"/>
        </p:nvSpPr>
        <p:spPr>
          <a:xfrm>
            <a:off x="986998" y="4468861"/>
            <a:ext cx="2290123" cy="4188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7" name="Text Placeholder 3"/>
          <p:cNvSpPr>
            <a:spLocks noGrp="1"/>
          </p:cNvSpPr>
          <p:nvPr>
            <p:ph type="body" sz="half" idx="34" hasCustomPrompt="1"/>
          </p:nvPr>
        </p:nvSpPr>
        <p:spPr>
          <a:xfrm>
            <a:off x="1022212" y="4495234"/>
            <a:ext cx="2219696" cy="398426"/>
          </a:xfrm>
          <a:prstGeom prst="rect">
            <a:avLst/>
          </a:prstGeom>
        </p:spPr>
        <p:txBody>
          <a:bodyPr wrap="square" lIns="0" tIns="0" rIns="0" bIns="0" anchor="ctr">
            <a:noAutofit/>
          </a:bodyPr>
          <a:lstStyle>
            <a:lvl1pPr marL="0" indent="0" algn="ctr" rtl="0">
              <a:buNone/>
              <a:defRPr sz="1496"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8" name="Text Placeholder 3"/>
          <p:cNvSpPr>
            <a:spLocks noGrp="1"/>
          </p:cNvSpPr>
          <p:nvPr>
            <p:ph type="body" sz="half" idx="15"/>
          </p:nvPr>
        </p:nvSpPr>
        <p:spPr>
          <a:xfrm>
            <a:off x="1088070" y="4914385"/>
            <a:ext cx="1987971" cy="944746"/>
          </a:xfrm>
          <a:prstGeom prst="rect">
            <a:avLst/>
          </a:prstGeom>
        </p:spPr>
        <p:txBody>
          <a:bodyPr wrap="square" lIns="0" tIns="0" rIns="0" bIns="0" anchor="t">
            <a:noAutofit/>
          </a:bodyPr>
          <a:lstStyle>
            <a:lvl1pPr marL="0" indent="0" algn="ctr">
              <a:buNone/>
              <a:defRPr sz="1496" b="0"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grpSp>
        <p:nvGrpSpPr>
          <p:cNvPr id="3" name="Group 98"/>
          <p:cNvGrpSpPr/>
          <p:nvPr userDrawn="1"/>
        </p:nvGrpSpPr>
        <p:grpSpPr>
          <a:xfrm>
            <a:off x="1503217" y="5941165"/>
            <a:ext cx="1257686" cy="222884"/>
            <a:chOff x="1847802" y="2724150"/>
            <a:chExt cx="1200198" cy="212725"/>
          </a:xfrm>
          <a:solidFill>
            <a:schemeClr val="accent1"/>
          </a:solidFill>
        </p:grpSpPr>
        <p:sp>
          <p:nvSpPr>
            <p:cNvPr id="100"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01"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02"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03"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grpSp>
      <p:sp>
        <p:nvSpPr>
          <p:cNvPr id="152" name="Rectangle 151"/>
          <p:cNvSpPr/>
          <p:nvPr userDrawn="1"/>
        </p:nvSpPr>
        <p:spPr>
          <a:xfrm>
            <a:off x="3617609" y="1813528"/>
            <a:ext cx="2440647" cy="452040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53" name="Picture Placeholder 7"/>
          <p:cNvSpPr>
            <a:spLocks noGrp="1"/>
          </p:cNvSpPr>
          <p:nvPr>
            <p:ph type="pic" sz="quarter" idx="35" hasCustomPrompt="1"/>
          </p:nvPr>
        </p:nvSpPr>
        <p:spPr>
          <a:xfrm>
            <a:off x="3855964" y="2007689"/>
            <a:ext cx="1963938" cy="1816750"/>
          </a:xfrm>
          <a:prstGeom prst="rect">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154" name="Up Arrow Callout 153"/>
          <p:cNvSpPr/>
          <p:nvPr userDrawn="1"/>
        </p:nvSpPr>
        <p:spPr>
          <a:xfrm>
            <a:off x="3855451" y="3937790"/>
            <a:ext cx="1964963" cy="531071"/>
          </a:xfrm>
          <a:prstGeom prst="upArrowCallout">
            <a:avLst>
              <a:gd name="adj1" fmla="val 50000"/>
              <a:gd name="adj2" fmla="val 25000"/>
              <a:gd name="adj3" fmla="val 25000"/>
              <a:gd name="adj4" fmla="val 7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55" name="Text Placeholder 3"/>
          <p:cNvSpPr>
            <a:spLocks noGrp="1"/>
          </p:cNvSpPr>
          <p:nvPr>
            <p:ph type="body" sz="half" idx="36" hasCustomPrompt="1"/>
          </p:nvPr>
        </p:nvSpPr>
        <p:spPr>
          <a:xfrm>
            <a:off x="3890020" y="4070900"/>
            <a:ext cx="1895825" cy="398426"/>
          </a:xfrm>
          <a:prstGeom prst="rect">
            <a:avLst/>
          </a:prstGeom>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56" name="Rectangle 155"/>
          <p:cNvSpPr/>
          <p:nvPr userDrawn="1"/>
        </p:nvSpPr>
        <p:spPr>
          <a:xfrm>
            <a:off x="3692871" y="4468861"/>
            <a:ext cx="2290123" cy="4188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57" name="Text Placeholder 3"/>
          <p:cNvSpPr>
            <a:spLocks noGrp="1"/>
          </p:cNvSpPr>
          <p:nvPr>
            <p:ph type="body" sz="half" idx="37" hasCustomPrompt="1"/>
          </p:nvPr>
        </p:nvSpPr>
        <p:spPr>
          <a:xfrm>
            <a:off x="3728085" y="4495234"/>
            <a:ext cx="2219696" cy="398426"/>
          </a:xfrm>
          <a:prstGeom prst="rect">
            <a:avLst/>
          </a:prstGeom>
        </p:spPr>
        <p:txBody>
          <a:bodyPr wrap="square" lIns="0" tIns="0" rIns="0" bIns="0" anchor="ctr">
            <a:noAutofit/>
          </a:bodyPr>
          <a:lstStyle>
            <a:lvl1pPr marL="0" indent="0" algn="ctr" rtl="0">
              <a:buNone/>
              <a:defRPr sz="1496"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58" name="Text Placeholder 3"/>
          <p:cNvSpPr>
            <a:spLocks noGrp="1"/>
          </p:cNvSpPr>
          <p:nvPr>
            <p:ph type="body" sz="half" idx="38"/>
          </p:nvPr>
        </p:nvSpPr>
        <p:spPr>
          <a:xfrm>
            <a:off x="3793943" y="4914385"/>
            <a:ext cx="1987971" cy="944746"/>
          </a:xfrm>
          <a:prstGeom prst="rect">
            <a:avLst/>
          </a:prstGeom>
        </p:spPr>
        <p:txBody>
          <a:bodyPr wrap="square" lIns="0" tIns="0" rIns="0" bIns="0" anchor="t">
            <a:noAutofit/>
          </a:bodyPr>
          <a:lstStyle>
            <a:lvl1pPr marL="0" indent="0" algn="ctr">
              <a:buNone/>
              <a:defRPr sz="1496" b="0"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grpSp>
        <p:nvGrpSpPr>
          <p:cNvPr id="4" name="Group 158"/>
          <p:cNvGrpSpPr/>
          <p:nvPr userDrawn="1"/>
        </p:nvGrpSpPr>
        <p:grpSpPr>
          <a:xfrm>
            <a:off x="4209090" y="5941165"/>
            <a:ext cx="1257686" cy="222884"/>
            <a:chOff x="1847802" y="2724150"/>
            <a:chExt cx="1200198" cy="212725"/>
          </a:xfrm>
          <a:solidFill>
            <a:schemeClr val="accent2"/>
          </a:solidFill>
        </p:grpSpPr>
        <p:sp>
          <p:nvSpPr>
            <p:cNvPr id="160"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61"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62"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63"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grpSp>
      <p:sp>
        <p:nvSpPr>
          <p:cNvPr id="164" name="Rectangle 163"/>
          <p:cNvSpPr/>
          <p:nvPr userDrawn="1"/>
        </p:nvSpPr>
        <p:spPr>
          <a:xfrm>
            <a:off x="6366329" y="1813528"/>
            <a:ext cx="2440647" cy="452040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65" name="Picture Placeholder 7"/>
          <p:cNvSpPr>
            <a:spLocks noGrp="1"/>
          </p:cNvSpPr>
          <p:nvPr>
            <p:ph type="pic" sz="quarter" idx="39" hasCustomPrompt="1"/>
          </p:nvPr>
        </p:nvSpPr>
        <p:spPr>
          <a:xfrm>
            <a:off x="6604683" y="2007689"/>
            <a:ext cx="1963938" cy="1816750"/>
          </a:xfrm>
          <a:prstGeom prst="rect">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166" name="Up Arrow Callout 165"/>
          <p:cNvSpPr/>
          <p:nvPr userDrawn="1"/>
        </p:nvSpPr>
        <p:spPr>
          <a:xfrm>
            <a:off x="6604171" y="3937790"/>
            <a:ext cx="1964963" cy="531071"/>
          </a:xfrm>
          <a:prstGeom prst="upArrowCallout">
            <a:avLst>
              <a:gd name="adj1" fmla="val 50000"/>
              <a:gd name="adj2" fmla="val 25000"/>
              <a:gd name="adj3" fmla="val 25000"/>
              <a:gd name="adj4" fmla="val 75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67" name="Text Placeholder 3"/>
          <p:cNvSpPr>
            <a:spLocks noGrp="1"/>
          </p:cNvSpPr>
          <p:nvPr>
            <p:ph type="body" sz="half" idx="40" hasCustomPrompt="1"/>
          </p:nvPr>
        </p:nvSpPr>
        <p:spPr>
          <a:xfrm>
            <a:off x="6638740" y="4070900"/>
            <a:ext cx="1895825" cy="398426"/>
          </a:xfrm>
          <a:prstGeom prst="rect">
            <a:avLst/>
          </a:prstGeom>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68" name="Rectangle 167"/>
          <p:cNvSpPr/>
          <p:nvPr userDrawn="1"/>
        </p:nvSpPr>
        <p:spPr>
          <a:xfrm>
            <a:off x="6441591" y="4468861"/>
            <a:ext cx="2290123" cy="4188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tx1">
                  <a:lumMod val="50000"/>
                  <a:lumOff val="50000"/>
                </a:schemeClr>
              </a:solidFill>
            </a:endParaRPr>
          </a:p>
        </p:txBody>
      </p:sp>
      <p:sp>
        <p:nvSpPr>
          <p:cNvPr id="169" name="Text Placeholder 3"/>
          <p:cNvSpPr>
            <a:spLocks noGrp="1"/>
          </p:cNvSpPr>
          <p:nvPr>
            <p:ph type="body" sz="half" idx="41" hasCustomPrompt="1"/>
          </p:nvPr>
        </p:nvSpPr>
        <p:spPr>
          <a:xfrm>
            <a:off x="6476804" y="4495234"/>
            <a:ext cx="2219696" cy="398426"/>
          </a:xfrm>
          <a:prstGeom prst="rect">
            <a:avLst/>
          </a:prstGeom>
        </p:spPr>
        <p:txBody>
          <a:bodyPr wrap="square" lIns="0" tIns="0" rIns="0" bIns="0" anchor="ctr">
            <a:noAutofit/>
          </a:bodyPr>
          <a:lstStyle>
            <a:lvl1pPr marL="0" indent="0" algn="ctr" rtl="0">
              <a:buNone/>
              <a:defRPr sz="1496"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70" name="Text Placeholder 3"/>
          <p:cNvSpPr>
            <a:spLocks noGrp="1"/>
          </p:cNvSpPr>
          <p:nvPr>
            <p:ph type="body" sz="half" idx="42"/>
          </p:nvPr>
        </p:nvSpPr>
        <p:spPr>
          <a:xfrm>
            <a:off x="6542663" y="4914385"/>
            <a:ext cx="1987971" cy="944746"/>
          </a:xfrm>
          <a:prstGeom prst="rect">
            <a:avLst/>
          </a:prstGeom>
        </p:spPr>
        <p:txBody>
          <a:bodyPr wrap="square" lIns="0" tIns="0" rIns="0" bIns="0" anchor="t">
            <a:noAutofit/>
          </a:bodyPr>
          <a:lstStyle>
            <a:lvl1pPr marL="0" indent="0" algn="ctr">
              <a:buNone/>
              <a:defRPr sz="1496" b="0"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grpSp>
        <p:nvGrpSpPr>
          <p:cNvPr id="5" name="Group 170"/>
          <p:cNvGrpSpPr/>
          <p:nvPr userDrawn="1"/>
        </p:nvGrpSpPr>
        <p:grpSpPr>
          <a:xfrm>
            <a:off x="6957809" y="5941165"/>
            <a:ext cx="1257686" cy="222884"/>
            <a:chOff x="1847802" y="2724150"/>
            <a:chExt cx="1200198" cy="212725"/>
          </a:xfrm>
          <a:solidFill>
            <a:schemeClr val="accent3"/>
          </a:solidFill>
        </p:grpSpPr>
        <p:sp>
          <p:nvSpPr>
            <p:cNvPr id="172"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73"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74"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75"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grpSp>
      <p:sp>
        <p:nvSpPr>
          <p:cNvPr id="176" name="Rectangle 175"/>
          <p:cNvSpPr/>
          <p:nvPr userDrawn="1"/>
        </p:nvSpPr>
        <p:spPr>
          <a:xfrm>
            <a:off x="9089002" y="1813528"/>
            <a:ext cx="2440647" cy="452040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77" name="Picture Placeholder 7"/>
          <p:cNvSpPr>
            <a:spLocks noGrp="1"/>
          </p:cNvSpPr>
          <p:nvPr>
            <p:ph type="pic" sz="quarter" idx="43" hasCustomPrompt="1"/>
          </p:nvPr>
        </p:nvSpPr>
        <p:spPr>
          <a:xfrm>
            <a:off x="9327356" y="2007689"/>
            <a:ext cx="1963938" cy="1816750"/>
          </a:xfrm>
          <a:prstGeom prst="rect">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178" name="Up Arrow Callout 177"/>
          <p:cNvSpPr/>
          <p:nvPr userDrawn="1"/>
        </p:nvSpPr>
        <p:spPr>
          <a:xfrm>
            <a:off x="9361412" y="3964163"/>
            <a:ext cx="1964963" cy="531071"/>
          </a:xfrm>
          <a:prstGeom prst="upArrowCallout">
            <a:avLst>
              <a:gd name="adj1" fmla="val 50000"/>
              <a:gd name="adj2" fmla="val 25000"/>
              <a:gd name="adj3" fmla="val 25000"/>
              <a:gd name="adj4" fmla="val 7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79" name="Text Placeholder 3"/>
          <p:cNvSpPr>
            <a:spLocks noGrp="1"/>
          </p:cNvSpPr>
          <p:nvPr>
            <p:ph type="body" sz="half" idx="44" hasCustomPrompt="1"/>
          </p:nvPr>
        </p:nvSpPr>
        <p:spPr>
          <a:xfrm>
            <a:off x="9361413" y="4070900"/>
            <a:ext cx="1895825" cy="398426"/>
          </a:xfrm>
          <a:prstGeom prst="rect">
            <a:avLst/>
          </a:prstGeom>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80" name="Rectangle 179"/>
          <p:cNvSpPr/>
          <p:nvPr userDrawn="1"/>
        </p:nvSpPr>
        <p:spPr>
          <a:xfrm>
            <a:off x="9164264" y="4468861"/>
            <a:ext cx="2290123" cy="4188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81" name="Text Placeholder 3"/>
          <p:cNvSpPr>
            <a:spLocks noGrp="1"/>
          </p:cNvSpPr>
          <p:nvPr>
            <p:ph type="body" sz="half" idx="45" hasCustomPrompt="1"/>
          </p:nvPr>
        </p:nvSpPr>
        <p:spPr>
          <a:xfrm>
            <a:off x="9199477" y="4495234"/>
            <a:ext cx="2219696" cy="398426"/>
          </a:xfrm>
          <a:prstGeom prst="rect">
            <a:avLst/>
          </a:prstGeom>
        </p:spPr>
        <p:txBody>
          <a:bodyPr wrap="square" lIns="0" tIns="0" rIns="0" bIns="0" anchor="ctr">
            <a:noAutofit/>
          </a:bodyPr>
          <a:lstStyle>
            <a:lvl1pPr marL="0" indent="0" algn="ctr" rtl="0">
              <a:buNone/>
              <a:defRPr sz="1496"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82" name="Text Placeholder 3"/>
          <p:cNvSpPr>
            <a:spLocks noGrp="1"/>
          </p:cNvSpPr>
          <p:nvPr>
            <p:ph type="body" sz="half" idx="46"/>
          </p:nvPr>
        </p:nvSpPr>
        <p:spPr>
          <a:xfrm>
            <a:off x="9265335" y="4914385"/>
            <a:ext cx="1987971" cy="944746"/>
          </a:xfrm>
          <a:prstGeom prst="rect">
            <a:avLst/>
          </a:prstGeom>
        </p:spPr>
        <p:txBody>
          <a:bodyPr wrap="square" lIns="0" tIns="0" rIns="0" bIns="0" anchor="t">
            <a:noAutofit/>
          </a:bodyPr>
          <a:lstStyle>
            <a:lvl1pPr marL="0" indent="0" algn="ctr">
              <a:buNone/>
              <a:defRPr sz="1496" b="0" baseline="0">
                <a:solidFill>
                  <a:schemeClr val="bg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grpSp>
        <p:nvGrpSpPr>
          <p:cNvPr id="6" name="Group 182"/>
          <p:cNvGrpSpPr/>
          <p:nvPr userDrawn="1"/>
        </p:nvGrpSpPr>
        <p:grpSpPr>
          <a:xfrm>
            <a:off x="9680482" y="5941165"/>
            <a:ext cx="1257686" cy="222884"/>
            <a:chOff x="1847802" y="2724150"/>
            <a:chExt cx="1200198" cy="212725"/>
          </a:xfrm>
          <a:solidFill>
            <a:schemeClr val="accent4"/>
          </a:solidFill>
        </p:grpSpPr>
        <p:sp>
          <p:nvSpPr>
            <p:cNvPr id="184"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85"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86"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187"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grpSp>
    </p:spTree>
    <p:extLst>
      <p:ext uri="{BB962C8B-B14F-4D97-AF65-F5344CB8AC3E}">
        <p14:creationId xmlns:p14="http://schemas.microsoft.com/office/powerpoint/2010/main" val="258027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8" fill="hold"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left)">
                                      <p:cBhvr>
                                        <p:cTn id="20" dur="500"/>
                                        <p:tgtEl>
                                          <p:spTgt spid="71"/>
                                        </p:tgtEl>
                                      </p:cBhvr>
                                    </p:animEffect>
                                  </p:childTnLst>
                                </p:cTn>
                              </p:par>
                              <p:par>
                                <p:cTn id="21" presetID="22" presetClass="entr" presetSubtype="2"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right)">
                                      <p:cBhvr>
                                        <p:cTn id="23" dur="500"/>
                                        <p:tgtEl>
                                          <p:spTgt spid="72"/>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78"/>
                                        </p:tgtEl>
                                        <p:attrNameLst>
                                          <p:attrName>style.visibility</p:attrName>
                                        </p:attrNameLst>
                                      </p:cBhvr>
                                      <p:to>
                                        <p:strVal val="visible"/>
                                      </p:to>
                                    </p:set>
                                    <p:anim calcmode="lin" valueType="num">
                                      <p:cBhvr>
                                        <p:cTn id="27" dur="500" fill="hold"/>
                                        <p:tgtEl>
                                          <p:spTgt spid="78"/>
                                        </p:tgtEl>
                                        <p:attrNameLst>
                                          <p:attrName>ppt_w</p:attrName>
                                        </p:attrNameLst>
                                      </p:cBhvr>
                                      <p:tavLst>
                                        <p:tav tm="0">
                                          <p:val>
                                            <p:fltVal val="0"/>
                                          </p:val>
                                        </p:tav>
                                        <p:tav tm="100000">
                                          <p:val>
                                            <p:strVal val="#ppt_w"/>
                                          </p:val>
                                        </p:tav>
                                      </p:tavLst>
                                    </p:anim>
                                    <p:anim calcmode="lin" valueType="num">
                                      <p:cBhvr>
                                        <p:cTn id="28" dur="500" fill="hold"/>
                                        <p:tgtEl>
                                          <p:spTgt spid="78"/>
                                        </p:tgtEl>
                                        <p:attrNameLst>
                                          <p:attrName>ppt_h</p:attrName>
                                        </p:attrNameLst>
                                      </p:cBhvr>
                                      <p:tavLst>
                                        <p:tav tm="0">
                                          <p:val>
                                            <p:fltVal val="0"/>
                                          </p:val>
                                        </p:tav>
                                        <p:tav tm="100000">
                                          <p:val>
                                            <p:strVal val="#ppt_h"/>
                                          </p:val>
                                        </p:tav>
                                      </p:tavLst>
                                    </p:anim>
                                    <p:animEffect transition="in" filter="fade">
                                      <p:cBhvr>
                                        <p:cTn id="29" dur="500"/>
                                        <p:tgtEl>
                                          <p:spTgt spid="78"/>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79"/>
                                        </p:tgtEl>
                                        <p:attrNameLst>
                                          <p:attrName>style.visibility</p:attrName>
                                        </p:attrNameLst>
                                      </p:cBhvr>
                                      <p:to>
                                        <p:strVal val="visible"/>
                                      </p:to>
                                    </p:set>
                                    <p:anim calcmode="lin" valueType="num">
                                      <p:cBhvr>
                                        <p:cTn id="33" dur="500" fill="hold"/>
                                        <p:tgtEl>
                                          <p:spTgt spid="79"/>
                                        </p:tgtEl>
                                        <p:attrNameLst>
                                          <p:attrName>ppt_w</p:attrName>
                                        </p:attrNameLst>
                                      </p:cBhvr>
                                      <p:tavLst>
                                        <p:tav tm="0">
                                          <p:val>
                                            <p:fltVal val="0"/>
                                          </p:val>
                                        </p:tav>
                                        <p:tav tm="100000">
                                          <p:val>
                                            <p:strVal val="#ppt_w"/>
                                          </p:val>
                                        </p:tav>
                                      </p:tavLst>
                                    </p:anim>
                                    <p:anim calcmode="lin" valueType="num">
                                      <p:cBhvr>
                                        <p:cTn id="34" dur="500" fill="hold"/>
                                        <p:tgtEl>
                                          <p:spTgt spid="79"/>
                                        </p:tgtEl>
                                        <p:attrNameLst>
                                          <p:attrName>ppt_h</p:attrName>
                                        </p:attrNameLst>
                                      </p:cBhvr>
                                      <p:tavLst>
                                        <p:tav tm="0">
                                          <p:val>
                                            <p:fltVal val="0"/>
                                          </p:val>
                                        </p:tav>
                                        <p:tav tm="100000">
                                          <p:val>
                                            <p:strVal val="#ppt_h"/>
                                          </p:val>
                                        </p:tav>
                                      </p:tavLst>
                                    </p:anim>
                                    <p:animEffect transition="in" filter="fade">
                                      <p:cBhvr>
                                        <p:cTn id="35" dur="500"/>
                                        <p:tgtEl>
                                          <p:spTgt spid="7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wipe(down)">
                                      <p:cBhvr>
                                        <p:cTn id="38" dur="500"/>
                                        <p:tgtEl>
                                          <p:spTgt spid="81"/>
                                        </p:tgtEl>
                                      </p:cBhvr>
                                    </p:animEffect>
                                  </p:childTnLst>
                                </p:cTn>
                              </p:par>
                            </p:childTnLst>
                          </p:cTn>
                        </p:par>
                        <p:par>
                          <p:cTn id="39" fill="hold">
                            <p:stCondLst>
                              <p:cond delay="2500"/>
                            </p:stCondLst>
                            <p:childTnLst>
                              <p:par>
                                <p:cTn id="40" presetID="22" presetClass="entr" presetSubtype="1" fill="hold" grpId="0" nodeType="afterEffect">
                                  <p:stCondLst>
                                    <p:cond delay="0"/>
                                  </p:stCondLst>
                                  <p:childTnLst>
                                    <p:set>
                                      <p:cBhvr>
                                        <p:cTn id="41" dur="1" fill="hold">
                                          <p:stCondLst>
                                            <p:cond delay="0"/>
                                          </p:stCondLst>
                                        </p:cTn>
                                        <p:tgtEl>
                                          <p:spTgt spid="88">
                                            <p:txEl>
                                              <p:pRg st="0" end="0"/>
                                            </p:txEl>
                                          </p:spTgt>
                                        </p:tgtEl>
                                        <p:attrNameLst>
                                          <p:attrName>style.visibility</p:attrName>
                                        </p:attrNameLst>
                                      </p:cBhvr>
                                      <p:to>
                                        <p:strVal val="visible"/>
                                      </p:to>
                                    </p:set>
                                    <p:animEffect transition="in" filter="wipe(up)">
                                      <p:cBhvr>
                                        <p:cTn id="42" dur="500"/>
                                        <p:tgtEl>
                                          <p:spTgt spid="88">
                                            <p:txEl>
                                              <p:pRg st="0" end="0"/>
                                            </p:txEl>
                                          </p:spTgt>
                                        </p:tgtEl>
                                      </p:cBhvr>
                                    </p:animEffect>
                                  </p:childTnLst>
                                </p:cTn>
                              </p:par>
                            </p:childTnLst>
                          </p:cTn>
                        </p:par>
                        <p:par>
                          <p:cTn id="43" fill="hold">
                            <p:stCondLst>
                              <p:cond delay="3000"/>
                            </p:stCondLst>
                            <p:childTnLst>
                              <p:par>
                                <p:cTn id="44" presetID="22" presetClass="entr" presetSubtype="4" fill="hold" grpId="0" nodeType="after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wipe(down)">
                                      <p:cBhvr>
                                        <p:cTn id="46" dur="500"/>
                                        <p:tgtEl>
                                          <p:spTgt spid="96"/>
                                        </p:tgtEl>
                                      </p:cBhvr>
                                    </p:animEffect>
                                  </p:childTnLst>
                                </p:cTn>
                              </p:par>
                            </p:childTnLst>
                          </p:cTn>
                        </p:par>
                        <p:par>
                          <p:cTn id="47" fill="hold">
                            <p:stCondLst>
                              <p:cond delay="3500"/>
                            </p:stCondLst>
                            <p:childTnLst>
                              <p:par>
                                <p:cTn id="48" presetID="22" presetClass="entr" presetSubtype="1" fill="hold" grpId="0" nodeType="afterEffect">
                                  <p:stCondLst>
                                    <p:cond delay="0"/>
                                  </p:stCondLst>
                                  <p:childTnLst>
                                    <p:set>
                                      <p:cBhvr>
                                        <p:cTn id="49" dur="1" fill="hold">
                                          <p:stCondLst>
                                            <p:cond delay="0"/>
                                          </p:stCondLst>
                                        </p:cTn>
                                        <p:tgtEl>
                                          <p:spTgt spid="97">
                                            <p:txEl>
                                              <p:pRg st="0" end="0"/>
                                            </p:txEl>
                                          </p:spTgt>
                                        </p:tgtEl>
                                        <p:attrNameLst>
                                          <p:attrName>style.visibility</p:attrName>
                                        </p:attrNameLst>
                                      </p:cBhvr>
                                      <p:to>
                                        <p:strVal val="visible"/>
                                      </p:to>
                                    </p:set>
                                    <p:animEffect transition="in" filter="wipe(up)">
                                      <p:cBhvr>
                                        <p:cTn id="50" dur="500"/>
                                        <p:tgtEl>
                                          <p:spTgt spid="97">
                                            <p:txEl>
                                              <p:pRg st="0" end="0"/>
                                            </p:txEl>
                                          </p:spTgt>
                                        </p:tgtEl>
                                      </p:cBhvr>
                                    </p:animEffect>
                                  </p:childTnLst>
                                </p:cTn>
                              </p:par>
                            </p:childTnLst>
                          </p:cTn>
                        </p:par>
                        <p:par>
                          <p:cTn id="51" fill="hold">
                            <p:stCondLst>
                              <p:cond delay="4000"/>
                            </p:stCondLst>
                            <p:childTnLst>
                              <p:par>
                                <p:cTn id="52" presetID="22" presetClass="entr" presetSubtype="1" fill="hold" grpId="0" nodeType="afterEffect" nodePh="1">
                                  <p:stCondLst>
                                    <p:cond delay="0"/>
                                  </p:stCondLst>
                                  <p:endCondLst>
                                    <p:cond evt="begin" delay="0">
                                      <p:tn val="52"/>
                                    </p:cond>
                                  </p:endCondLst>
                                  <p:childTnLst>
                                    <p:set>
                                      <p:cBhvr>
                                        <p:cTn id="53" dur="1" fill="hold">
                                          <p:stCondLst>
                                            <p:cond delay="0"/>
                                          </p:stCondLst>
                                        </p:cTn>
                                        <p:tgtEl>
                                          <p:spTgt spid="98">
                                            <p:txEl>
                                              <p:pRg st="0" end="0"/>
                                            </p:txEl>
                                          </p:spTgt>
                                        </p:tgtEl>
                                        <p:attrNameLst>
                                          <p:attrName>style.visibility</p:attrName>
                                        </p:attrNameLst>
                                      </p:cBhvr>
                                      <p:to>
                                        <p:strVal val="visible"/>
                                      </p:to>
                                    </p:set>
                                    <p:animEffect transition="in" filter="wipe(up)">
                                      <p:cBhvr>
                                        <p:cTn id="54" dur="500"/>
                                        <p:tgtEl>
                                          <p:spTgt spid="98">
                                            <p:txEl>
                                              <p:pRg st="0" end="0"/>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down)">
                                      <p:cBhvr>
                                        <p:cTn id="57" dur="500"/>
                                        <p:tgtEl>
                                          <p:spTgt spid="3"/>
                                        </p:tgtEl>
                                      </p:cBhvr>
                                    </p:animEffect>
                                  </p:childTnLst>
                                </p:cTn>
                              </p:par>
                            </p:childTnLst>
                          </p:cTn>
                        </p:par>
                        <p:par>
                          <p:cTn id="58" fill="hold">
                            <p:stCondLst>
                              <p:cond delay="4500"/>
                            </p:stCondLst>
                            <p:childTnLst>
                              <p:par>
                                <p:cTn id="59" presetID="53" presetClass="entr" presetSubtype="0" fill="hold" grpId="0" nodeType="afterEffect">
                                  <p:stCondLst>
                                    <p:cond delay="0"/>
                                  </p:stCondLst>
                                  <p:childTnLst>
                                    <p:set>
                                      <p:cBhvr>
                                        <p:cTn id="60" dur="1" fill="hold">
                                          <p:stCondLst>
                                            <p:cond delay="0"/>
                                          </p:stCondLst>
                                        </p:cTn>
                                        <p:tgtEl>
                                          <p:spTgt spid="152"/>
                                        </p:tgtEl>
                                        <p:attrNameLst>
                                          <p:attrName>style.visibility</p:attrName>
                                        </p:attrNameLst>
                                      </p:cBhvr>
                                      <p:to>
                                        <p:strVal val="visible"/>
                                      </p:to>
                                    </p:set>
                                    <p:anim calcmode="lin" valueType="num">
                                      <p:cBhvr>
                                        <p:cTn id="61" dur="500" fill="hold"/>
                                        <p:tgtEl>
                                          <p:spTgt spid="152"/>
                                        </p:tgtEl>
                                        <p:attrNameLst>
                                          <p:attrName>ppt_w</p:attrName>
                                        </p:attrNameLst>
                                      </p:cBhvr>
                                      <p:tavLst>
                                        <p:tav tm="0">
                                          <p:val>
                                            <p:fltVal val="0"/>
                                          </p:val>
                                        </p:tav>
                                        <p:tav tm="100000">
                                          <p:val>
                                            <p:strVal val="#ppt_w"/>
                                          </p:val>
                                        </p:tav>
                                      </p:tavLst>
                                    </p:anim>
                                    <p:anim calcmode="lin" valueType="num">
                                      <p:cBhvr>
                                        <p:cTn id="62" dur="500" fill="hold"/>
                                        <p:tgtEl>
                                          <p:spTgt spid="152"/>
                                        </p:tgtEl>
                                        <p:attrNameLst>
                                          <p:attrName>ppt_h</p:attrName>
                                        </p:attrNameLst>
                                      </p:cBhvr>
                                      <p:tavLst>
                                        <p:tav tm="0">
                                          <p:val>
                                            <p:fltVal val="0"/>
                                          </p:val>
                                        </p:tav>
                                        <p:tav tm="100000">
                                          <p:val>
                                            <p:strVal val="#ppt_h"/>
                                          </p:val>
                                        </p:tav>
                                      </p:tavLst>
                                    </p:anim>
                                    <p:animEffect transition="in" filter="fade">
                                      <p:cBhvr>
                                        <p:cTn id="63" dur="500"/>
                                        <p:tgtEl>
                                          <p:spTgt spid="152"/>
                                        </p:tgtEl>
                                      </p:cBhvr>
                                    </p:animEffect>
                                  </p:childTnLst>
                                </p:cTn>
                              </p:par>
                            </p:childTnLst>
                          </p:cTn>
                        </p:par>
                        <p:par>
                          <p:cTn id="64" fill="hold">
                            <p:stCondLst>
                              <p:cond delay="5000"/>
                            </p:stCondLst>
                            <p:childTnLst>
                              <p:par>
                                <p:cTn id="65" presetID="53" presetClass="entr" presetSubtype="0" fill="hold" grpId="0" nodeType="afterEffect">
                                  <p:stCondLst>
                                    <p:cond delay="0"/>
                                  </p:stCondLst>
                                  <p:childTnLst>
                                    <p:set>
                                      <p:cBhvr>
                                        <p:cTn id="66" dur="1" fill="hold">
                                          <p:stCondLst>
                                            <p:cond delay="0"/>
                                          </p:stCondLst>
                                        </p:cTn>
                                        <p:tgtEl>
                                          <p:spTgt spid="153"/>
                                        </p:tgtEl>
                                        <p:attrNameLst>
                                          <p:attrName>style.visibility</p:attrName>
                                        </p:attrNameLst>
                                      </p:cBhvr>
                                      <p:to>
                                        <p:strVal val="visible"/>
                                      </p:to>
                                    </p:set>
                                    <p:anim calcmode="lin" valueType="num">
                                      <p:cBhvr>
                                        <p:cTn id="67" dur="500" fill="hold"/>
                                        <p:tgtEl>
                                          <p:spTgt spid="153"/>
                                        </p:tgtEl>
                                        <p:attrNameLst>
                                          <p:attrName>ppt_w</p:attrName>
                                        </p:attrNameLst>
                                      </p:cBhvr>
                                      <p:tavLst>
                                        <p:tav tm="0">
                                          <p:val>
                                            <p:fltVal val="0"/>
                                          </p:val>
                                        </p:tav>
                                        <p:tav tm="100000">
                                          <p:val>
                                            <p:strVal val="#ppt_w"/>
                                          </p:val>
                                        </p:tav>
                                      </p:tavLst>
                                    </p:anim>
                                    <p:anim calcmode="lin" valueType="num">
                                      <p:cBhvr>
                                        <p:cTn id="68" dur="500" fill="hold"/>
                                        <p:tgtEl>
                                          <p:spTgt spid="153"/>
                                        </p:tgtEl>
                                        <p:attrNameLst>
                                          <p:attrName>ppt_h</p:attrName>
                                        </p:attrNameLst>
                                      </p:cBhvr>
                                      <p:tavLst>
                                        <p:tav tm="0">
                                          <p:val>
                                            <p:fltVal val="0"/>
                                          </p:val>
                                        </p:tav>
                                        <p:tav tm="100000">
                                          <p:val>
                                            <p:strVal val="#ppt_h"/>
                                          </p:val>
                                        </p:tav>
                                      </p:tavLst>
                                    </p:anim>
                                    <p:animEffect transition="in" filter="fade">
                                      <p:cBhvr>
                                        <p:cTn id="69" dur="500"/>
                                        <p:tgtEl>
                                          <p:spTgt spid="15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54"/>
                                        </p:tgtEl>
                                        <p:attrNameLst>
                                          <p:attrName>style.visibility</p:attrName>
                                        </p:attrNameLst>
                                      </p:cBhvr>
                                      <p:to>
                                        <p:strVal val="visible"/>
                                      </p:to>
                                    </p:set>
                                    <p:animEffect transition="in" filter="wipe(down)">
                                      <p:cBhvr>
                                        <p:cTn id="72" dur="500"/>
                                        <p:tgtEl>
                                          <p:spTgt spid="154"/>
                                        </p:tgtEl>
                                      </p:cBhvr>
                                    </p:animEffect>
                                  </p:childTnLst>
                                </p:cTn>
                              </p:par>
                            </p:childTnLst>
                          </p:cTn>
                        </p:par>
                        <p:par>
                          <p:cTn id="73" fill="hold">
                            <p:stCondLst>
                              <p:cond delay="5500"/>
                            </p:stCondLst>
                            <p:childTnLst>
                              <p:par>
                                <p:cTn id="74" presetID="22" presetClass="entr" presetSubtype="1" fill="hold" grpId="0" nodeType="afterEffect">
                                  <p:stCondLst>
                                    <p:cond delay="0"/>
                                  </p:stCondLst>
                                  <p:childTnLst>
                                    <p:set>
                                      <p:cBhvr>
                                        <p:cTn id="75" dur="1" fill="hold">
                                          <p:stCondLst>
                                            <p:cond delay="0"/>
                                          </p:stCondLst>
                                        </p:cTn>
                                        <p:tgtEl>
                                          <p:spTgt spid="155">
                                            <p:txEl>
                                              <p:pRg st="0" end="0"/>
                                            </p:txEl>
                                          </p:spTgt>
                                        </p:tgtEl>
                                        <p:attrNameLst>
                                          <p:attrName>style.visibility</p:attrName>
                                        </p:attrNameLst>
                                      </p:cBhvr>
                                      <p:to>
                                        <p:strVal val="visible"/>
                                      </p:to>
                                    </p:set>
                                    <p:animEffect transition="in" filter="wipe(up)">
                                      <p:cBhvr>
                                        <p:cTn id="76" dur="500"/>
                                        <p:tgtEl>
                                          <p:spTgt spid="155">
                                            <p:txEl>
                                              <p:pRg st="0" end="0"/>
                                            </p:txEl>
                                          </p:spTgt>
                                        </p:tgtEl>
                                      </p:cBhvr>
                                    </p:animEffect>
                                  </p:childTnLst>
                                </p:cTn>
                              </p:par>
                            </p:childTnLst>
                          </p:cTn>
                        </p:par>
                        <p:par>
                          <p:cTn id="77" fill="hold">
                            <p:stCondLst>
                              <p:cond delay="6000"/>
                            </p:stCondLst>
                            <p:childTnLst>
                              <p:par>
                                <p:cTn id="78" presetID="22" presetClass="entr" presetSubtype="4" fill="hold" grpId="0" nodeType="afterEffect">
                                  <p:stCondLst>
                                    <p:cond delay="0"/>
                                  </p:stCondLst>
                                  <p:childTnLst>
                                    <p:set>
                                      <p:cBhvr>
                                        <p:cTn id="79" dur="1" fill="hold">
                                          <p:stCondLst>
                                            <p:cond delay="0"/>
                                          </p:stCondLst>
                                        </p:cTn>
                                        <p:tgtEl>
                                          <p:spTgt spid="156"/>
                                        </p:tgtEl>
                                        <p:attrNameLst>
                                          <p:attrName>style.visibility</p:attrName>
                                        </p:attrNameLst>
                                      </p:cBhvr>
                                      <p:to>
                                        <p:strVal val="visible"/>
                                      </p:to>
                                    </p:set>
                                    <p:animEffect transition="in" filter="wipe(down)">
                                      <p:cBhvr>
                                        <p:cTn id="80" dur="500"/>
                                        <p:tgtEl>
                                          <p:spTgt spid="156"/>
                                        </p:tgtEl>
                                      </p:cBhvr>
                                    </p:animEffect>
                                  </p:childTnLst>
                                </p:cTn>
                              </p:par>
                            </p:childTnLst>
                          </p:cTn>
                        </p:par>
                        <p:par>
                          <p:cTn id="81" fill="hold">
                            <p:stCondLst>
                              <p:cond delay="6500"/>
                            </p:stCondLst>
                            <p:childTnLst>
                              <p:par>
                                <p:cTn id="82" presetID="22" presetClass="entr" presetSubtype="1" fill="hold" grpId="0" nodeType="afterEffect">
                                  <p:stCondLst>
                                    <p:cond delay="0"/>
                                  </p:stCondLst>
                                  <p:childTnLst>
                                    <p:set>
                                      <p:cBhvr>
                                        <p:cTn id="83" dur="1" fill="hold">
                                          <p:stCondLst>
                                            <p:cond delay="0"/>
                                          </p:stCondLst>
                                        </p:cTn>
                                        <p:tgtEl>
                                          <p:spTgt spid="157">
                                            <p:txEl>
                                              <p:pRg st="0" end="0"/>
                                            </p:txEl>
                                          </p:spTgt>
                                        </p:tgtEl>
                                        <p:attrNameLst>
                                          <p:attrName>style.visibility</p:attrName>
                                        </p:attrNameLst>
                                      </p:cBhvr>
                                      <p:to>
                                        <p:strVal val="visible"/>
                                      </p:to>
                                    </p:set>
                                    <p:animEffect transition="in" filter="wipe(up)">
                                      <p:cBhvr>
                                        <p:cTn id="84" dur="500"/>
                                        <p:tgtEl>
                                          <p:spTgt spid="157">
                                            <p:txEl>
                                              <p:pRg st="0" end="0"/>
                                            </p:txEl>
                                          </p:spTgt>
                                        </p:tgtEl>
                                      </p:cBhvr>
                                    </p:animEffect>
                                  </p:childTnLst>
                                </p:cTn>
                              </p:par>
                            </p:childTnLst>
                          </p:cTn>
                        </p:par>
                        <p:par>
                          <p:cTn id="85" fill="hold">
                            <p:stCondLst>
                              <p:cond delay="7000"/>
                            </p:stCondLst>
                            <p:childTnLst>
                              <p:par>
                                <p:cTn id="86" presetID="22" presetClass="entr" presetSubtype="1" fill="hold" grpId="0" nodeType="afterEffect" nodePh="1">
                                  <p:stCondLst>
                                    <p:cond delay="0"/>
                                  </p:stCondLst>
                                  <p:endCondLst>
                                    <p:cond evt="begin" delay="0">
                                      <p:tn val="86"/>
                                    </p:cond>
                                  </p:endCondLst>
                                  <p:childTnLst>
                                    <p:set>
                                      <p:cBhvr>
                                        <p:cTn id="87" dur="1" fill="hold">
                                          <p:stCondLst>
                                            <p:cond delay="0"/>
                                          </p:stCondLst>
                                        </p:cTn>
                                        <p:tgtEl>
                                          <p:spTgt spid="158">
                                            <p:txEl>
                                              <p:pRg st="0" end="0"/>
                                            </p:txEl>
                                          </p:spTgt>
                                        </p:tgtEl>
                                        <p:attrNameLst>
                                          <p:attrName>style.visibility</p:attrName>
                                        </p:attrNameLst>
                                      </p:cBhvr>
                                      <p:to>
                                        <p:strVal val="visible"/>
                                      </p:to>
                                    </p:set>
                                    <p:animEffect transition="in" filter="wipe(up)">
                                      <p:cBhvr>
                                        <p:cTn id="88" dur="500"/>
                                        <p:tgtEl>
                                          <p:spTgt spid="158">
                                            <p:txEl>
                                              <p:pRg st="0" end="0"/>
                                            </p:txEl>
                                          </p:spTgt>
                                        </p:tgtEl>
                                      </p:cBhvr>
                                    </p:animEffect>
                                  </p:childTnLst>
                                </p:cTn>
                              </p:par>
                              <p:par>
                                <p:cTn id="89" presetID="22" presetClass="entr" presetSubtype="4" fill="hold" nodeType="with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down)">
                                      <p:cBhvr>
                                        <p:cTn id="91" dur="500"/>
                                        <p:tgtEl>
                                          <p:spTgt spid="4"/>
                                        </p:tgtEl>
                                      </p:cBhvr>
                                    </p:animEffect>
                                  </p:childTnLst>
                                </p:cTn>
                              </p:par>
                            </p:childTnLst>
                          </p:cTn>
                        </p:par>
                        <p:par>
                          <p:cTn id="92" fill="hold">
                            <p:stCondLst>
                              <p:cond delay="7500"/>
                            </p:stCondLst>
                            <p:childTnLst>
                              <p:par>
                                <p:cTn id="93" presetID="53" presetClass="entr" presetSubtype="0" fill="hold" grpId="0" nodeType="afterEffect">
                                  <p:stCondLst>
                                    <p:cond delay="0"/>
                                  </p:stCondLst>
                                  <p:childTnLst>
                                    <p:set>
                                      <p:cBhvr>
                                        <p:cTn id="94" dur="1" fill="hold">
                                          <p:stCondLst>
                                            <p:cond delay="0"/>
                                          </p:stCondLst>
                                        </p:cTn>
                                        <p:tgtEl>
                                          <p:spTgt spid="164"/>
                                        </p:tgtEl>
                                        <p:attrNameLst>
                                          <p:attrName>style.visibility</p:attrName>
                                        </p:attrNameLst>
                                      </p:cBhvr>
                                      <p:to>
                                        <p:strVal val="visible"/>
                                      </p:to>
                                    </p:set>
                                    <p:anim calcmode="lin" valueType="num">
                                      <p:cBhvr>
                                        <p:cTn id="95" dur="500" fill="hold"/>
                                        <p:tgtEl>
                                          <p:spTgt spid="164"/>
                                        </p:tgtEl>
                                        <p:attrNameLst>
                                          <p:attrName>ppt_w</p:attrName>
                                        </p:attrNameLst>
                                      </p:cBhvr>
                                      <p:tavLst>
                                        <p:tav tm="0">
                                          <p:val>
                                            <p:fltVal val="0"/>
                                          </p:val>
                                        </p:tav>
                                        <p:tav tm="100000">
                                          <p:val>
                                            <p:strVal val="#ppt_w"/>
                                          </p:val>
                                        </p:tav>
                                      </p:tavLst>
                                    </p:anim>
                                    <p:anim calcmode="lin" valueType="num">
                                      <p:cBhvr>
                                        <p:cTn id="96" dur="500" fill="hold"/>
                                        <p:tgtEl>
                                          <p:spTgt spid="164"/>
                                        </p:tgtEl>
                                        <p:attrNameLst>
                                          <p:attrName>ppt_h</p:attrName>
                                        </p:attrNameLst>
                                      </p:cBhvr>
                                      <p:tavLst>
                                        <p:tav tm="0">
                                          <p:val>
                                            <p:fltVal val="0"/>
                                          </p:val>
                                        </p:tav>
                                        <p:tav tm="100000">
                                          <p:val>
                                            <p:strVal val="#ppt_h"/>
                                          </p:val>
                                        </p:tav>
                                      </p:tavLst>
                                    </p:anim>
                                    <p:animEffect transition="in" filter="fade">
                                      <p:cBhvr>
                                        <p:cTn id="97" dur="500"/>
                                        <p:tgtEl>
                                          <p:spTgt spid="164"/>
                                        </p:tgtEl>
                                      </p:cBhvr>
                                    </p:animEffect>
                                  </p:childTnLst>
                                </p:cTn>
                              </p:par>
                            </p:childTnLst>
                          </p:cTn>
                        </p:par>
                        <p:par>
                          <p:cTn id="98" fill="hold">
                            <p:stCondLst>
                              <p:cond delay="8000"/>
                            </p:stCondLst>
                            <p:childTnLst>
                              <p:par>
                                <p:cTn id="99" presetID="53" presetClass="entr" presetSubtype="0" fill="hold" grpId="0" nodeType="afterEffect">
                                  <p:stCondLst>
                                    <p:cond delay="0"/>
                                  </p:stCondLst>
                                  <p:childTnLst>
                                    <p:set>
                                      <p:cBhvr>
                                        <p:cTn id="100" dur="1" fill="hold">
                                          <p:stCondLst>
                                            <p:cond delay="0"/>
                                          </p:stCondLst>
                                        </p:cTn>
                                        <p:tgtEl>
                                          <p:spTgt spid="165"/>
                                        </p:tgtEl>
                                        <p:attrNameLst>
                                          <p:attrName>style.visibility</p:attrName>
                                        </p:attrNameLst>
                                      </p:cBhvr>
                                      <p:to>
                                        <p:strVal val="visible"/>
                                      </p:to>
                                    </p:set>
                                    <p:anim calcmode="lin" valueType="num">
                                      <p:cBhvr>
                                        <p:cTn id="101" dur="500" fill="hold"/>
                                        <p:tgtEl>
                                          <p:spTgt spid="165"/>
                                        </p:tgtEl>
                                        <p:attrNameLst>
                                          <p:attrName>ppt_w</p:attrName>
                                        </p:attrNameLst>
                                      </p:cBhvr>
                                      <p:tavLst>
                                        <p:tav tm="0">
                                          <p:val>
                                            <p:fltVal val="0"/>
                                          </p:val>
                                        </p:tav>
                                        <p:tav tm="100000">
                                          <p:val>
                                            <p:strVal val="#ppt_w"/>
                                          </p:val>
                                        </p:tav>
                                      </p:tavLst>
                                    </p:anim>
                                    <p:anim calcmode="lin" valueType="num">
                                      <p:cBhvr>
                                        <p:cTn id="102" dur="500" fill="hold"/>
                                        <p:tgtEl>
                                          <p:spTgt spid="165"/>
                                        </p:tgtEl>
                                        <p:attrNameLst>
                                          <p:attrName>ppt_h</p:attrName>
                                        </p:attrNameLst>
                                      </p:cBhvr>
                                      <p:tavLst>
                                        <p:tav tm="0">
                                          <p:val>
                                            <p:fltVal val="0"/>
                                          </p:val>
                                        </p:tav>
                                        <p:tav tm="100000">
                                          <p:val>
                                            <p:strVal val="#ppt_h"/>
                                          </p:val>
                                        </p:tav>
                                      </p:tavLst>
                                    </p:anim>
                                    <p:animEffect transition="in" filter="fade">
                                      <p:cBhvr>
                                        <p:cTn id="103" dur="500"/>
                                        <p:tgtEl>
                                          <p:spTgt spid="165"/>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66"/>
                                        </p:tgtEl>
                                        <p:attrNameLst>
                                          <p:attrName>style.visibility</p:attrName>
                                        </p:attrNameLst>
                                      </p:cBhvr>
                                      <p:to>
                                        <p:strVal val="visible"/>
                                      </p:to>
                                    </p:set>
                                    <p:animEffect transition="in" filter="wipe(down)">
                                      <p:cBhvr>
                                        <p:cTn id="106" dur="500"/>
                                        <p:tgtEl>
                                          <p:spTgt spid="166"/>
                                        </p:tgtEl>
                                      </p:cBhvr>
                                    </p:animEffect>
                                  </p:childTnLst>
                                </p:cTn>
                              </p:par>
                            </p:childTnLst>
                          </p:cTn>
                        </p:par>
                        <p:par>
                          <p:cTn id="107" fill="hold">
                            <p:stCondLst>
                              <p:cond delay="8500"/>
                            </p:stCondLst>
                            <p:childTnLst>
                              <p:par>
                                <p:cTn id="108" presetID="22" presetClass="entr" presetSubtype="1" fill="hold" grpId="0" nodeType="afterEffect">
                                  <p:stCondLst>
                                    <p:cond delay="0"/>
                                  </p:stCondLst>
                                  <p:childTnLst>
                                    <p:set>
                                      <p:cBhvr>
                                        <p:cTn id="109" dur="1" fill="hold">
                                          <p:stCondLst>
                                            <p:cond delay="0"/>
                                          </p:stCondLst>
                                        </p:cTn>
                                        <p:tgtEl>
                                          <p:spTgt spid="167">
                                            <p:txEl>
                                              <p:pRg st="0" end="0"/>
                                            </p:txEl>
                                          </p:spTgt>
                                        </p:tgtEl>
                                        <p:attrNameLst>
                                          <p:attrName>style.visibility</p:attrName>
                                        </p:attrNameLst>
                                      </p:cBhvr>
                                      <p:to>
                                        <p:strVal val="visible"/>
                                      </p:to>
                                    </p:set>
                                    <p:animEffect transition="in" filter="wipe(up)">
                                      <p:cBhvr>
                                        <p:cTn id="110" dur="500"/>
                                        <p:tgtEl>
                                          <p:spTgt spid="167">
                                            <p:txEl>
                                              <p:pRg st="0" end="0"/>
                                            </p:txEl>
                                          </p:spTgt>
                                        </p:tgtEl>
                                      </p:cBhvr>
                                    </p:animEffect>
                                  </p:childTnLst>
                                </p:cTn>
                              </p:par>
                            </p:childTnLst>
                          </p:cTn>
                        </p:par>
                        <p:par>
                          <p:cTn id="111" fill="hold">
                            <p:stCondLst>
                              <p:cond delay="9000"/>
                            </p:stCondLst>
                            <p:childTnLst>
                              <p:par>
                                <p:cTn id="112" presetID="22" presetClass="entr" presetSubtype="4" fill="hold" grpId="0" nodeType="afterEffect">
                                  <p:stCondLst>
                                    <p:cond delay="0"/>
                                  </p:stCondLst>
                                  <p:childTnLst>
                                    <p:set>
                                      <p:cBhvr>
                                        <p:cTn id="113" dur="1" fill="hold">
                                          <p:stCondLst>
                                            <p:cond delay="0"/>
                                          </p:stCondLst>
                                        </p:cTn>
                                        <p:tgtEl>
                                          <p:spTgt spid="168"/>
                                        </p:tgtEl>
                                        <p:attrNameLst>
                                          <p:attrName>style.visibility</p:attrName>
                                        </p:attrNameLst>
                                      </p:cBhvr>
                                      <p:to>
                                        <p:strVal val="visible"/>
                                      </p:to>
                                    </p:set>
                                    <p:animEffect transition="in" filter="wipe(down)">
                                      <p:cBhvr>
                                        <p:cTn id="114" dur="500"/>
                                        <p:tgtEl>
                                          <p:spTgt spid="168"/>
                                        </p:tgtEl>
                                      </p:cBhvr>
                                    </p:animEffect>
                                  </p:childTnLst>
                                </p:cTn>
                              </p:par>
                            </p:childTnLst>
                          </p:cTn>
                        </p:par>
                        <p:par>
                          <p:cTn id="115" fill="hold">
                            <p:stCondLst>
                              <p:cond delay="9500"/>
                            </p:stCondLst>
                            <p:childTnLst>
                              <p:par>
                                <p:cTn id="116" presetID="22" presetClass="entr" presetSubtype="1" fill="hold" grpId="0" nodeType="afterEffect">
                                  <p:stCondLst>
                                    <p:cond delay="0"/>
                                  </p:stCondLst>
                                  <p:childTnLst>
                                    <p:set>
                                      <p:cBhvr>
                                        <p:cTn id="117" dur="1" fill="hold">
                                          <p:stCondLst>
                                            <p:cond delay="0"/>
                                          </p:stCondLst>
                                        </p:cTn>
                                        <p:tgtEl>
                                          <p:spTgt spid="169">
                                            <p:txEl>
                                              <p:pRg st="0" end="0"/>
                                            </p:txEl>
                                          </p:spTgt>
                                        </p:tgtEl>
                                        <p:attrNameLst>
                                          <p:attrName>style.visibility</p:attrName>
                                        </p:attrNameLst>
                                      </p:cBhvr>
                                      <p:to>
                                        <p:strVal val="visible"/>
                                      </p:to>
                                    </p:set>
                                    <p:animEffect transition="in" filter="wipe(up)">
                                      <p:cBhvr>
                                        <p:cTn id="118" dur="500"/>
                                        <p:tgtEl>
                                          <p:spTgt spid="169">
                                            <p:txEl>
                                              <p:pRg st="0" end="0"/>
                                            </p:txEl>
                                          </p:spTgt>
                                        </p:tgtEl>
                                      </p:cBhvr>
                                    </p:animEffect>
                                  </p:childTnLst>
                                </p:cTn>
                              </p:par>
                            </p:childTnLst>
                          </p:cTn>
                        </p:par>
                        <p:par>
                          <p:cTn id="119" fill="hold">
                            <p:stCondLst>
                              <p:cond delay="10000"/>
                            </p:stCondLst>
                            <p:childTnLst>
                              <p:par>
                                <p:cTn id="120" presetID="22" presetClass="entr" presetSubtype="1" fill="hold" grpId="0" nodeType="afterEffect" nodePh="1">
                                  <p:stCondLst>
                                    <p:cond delay="0"/>
                                  </p:stCondLst>
                                  <p:endCondLst>
                                    <p:cond evt="begin" delay="0">
                                      <p:tn val="120"/>
                                    </p:cond>
                                  </p:endCondLst>
                                  <p:childTnLst>
                                    <p:set>
                                      <p:cBhvr>
                                        <p:cTn id="121" dur="1" fill="hold">
                                          <p:stCondLst>
                                            <p:cond delay="0"/>
                                          </p:stCondLst>
                                        </p:cTn>
                                        <p:tgtEl>
                                          <p:spTgt spid="170">
                                            <p:txEl>
                                              <p:pRg st="0" end="0"/>
                                            </p:txEl>
                                          </p:spTgt>
                                        </p:tgtEl>
                                        <p:attrNameLst>
                                          <p:attrName>style.visibility</p:attrName>
                                        </p:attrNameLst>
                                      </p:cBhvr>
                                      <p:to>
                                        <p:strVal val="visible"/>
                                      </p:to>
                                    </p:set>
                                    <p:animEffect transition="in" filter="wipe(up)">
                                      <p:cBhvr>
                                        <p:cTn id="122" dur="500"/>
                                        <p:tgtEl>
                                          <p:spTgt spid="170">
                                            <p:txEl>
                                              <p:pRg st="0" end="0"/>
                                            </p:txEl>
                                          </p:spTgt>
                                        </p:tgtEl>
                                      </p:cBhvr>
                                    </p:animEffect>
                                  </p:childTnLst>
                                </p:cTn>
                              </p:par>
                              <p:par>
                                <p:cTn id="123" presetID="22" presetClass="entr" presetSubtype="4" fill="hold" nodeType="withEffect">
                                  <p:stCondLst>
                                    <p:cond delay="0"/>
                                  </p:stCondLst>
                                  <p:childTnLst>
                                    <p:set>
                                      <p:cBhvr>
                                        <p:cTn id="124" dur="1" fill="hold">
                                          <p:stCondLst>
                                            <p:cond delay="0"/>
                                          </p:stCondLst>
                                        </p:cTn>
                                        <p:tgtEl>
                                          <p:spTgt spid="5"/>
                                        </p:tgtEl>
                                        <p:attrNameLst>
                                          <p:attrName>style.visibility</p:attrName>
                                        </p:attrNameLst>
                                      </p:cBhvr>
                                      <p:to>
                                        <p:strVal val="visible"/>
                                      </p:to>
                                    </p:set>
                                    <p:animEffect transition="in" filter="wipe(down)">
                                      <p:cBhvr>
                                        <p:cTn id="125" dur="500"/>
                                        <p:tgtEl>
                                          <p:spTgt spid="5"/>
                                        </p:tgtEl>
                                      </p:cBhvr>
                                    </p:animEffect>
                                  </p:childTnLst>
                                </p:cTn>
                              </p:par>
                            </p:childTnLst>
                          </p:cTn>
                        </p:par>
                        <p:par>
                          <p:cTn id="126" fill="hold">
                            <p:stCondLst>
                              <p:cond delay="10500"/>
                            </p:stCondLst>
                            <p:childTnLst>
                              <p:par>
                                <p:cTn id="127" presetID="53" presetClass="entr" presetSubtype="0" fill="hold" grpId="0" nodeType="afterEffect">
                                  <p:stCondLst>
                                    <p:cond delay="0"/>
                                  </p:stCondLst>
                                  <p:childTnLst>
                                    <p:set>
                                      <p:cBhvr>
                                        <p:cTn id="128" dur="1" fill="hold">
                                          <p:stCondLst>
                                            <p:cond delay="0"/>
                                          </p:stCondLst>
                                        </p:cTn>
                                        <p:tgtEl>
                                          <p:spTgt spid="176"/>
                                        </p:tgtEl>
                                        <p:attrNameLst>
                                          <p:attrName>style.visibility</p:attrName>
                                        </p:attrNameLst>
                                      </p:cBhvr>
                                      <p:to>
                                        <p:strVal val="visible"/>
                                      </p:to>
                                    </p:set>
                                    <p:anim calcmode="lin" valueType="num">
                                      <p:cBhvr>
                                        <p:cTn id="129" dur="500" fill="hold"/>
                                        <p:tgtEl>
                                          <p:spTgt spid="176"/>
                                        </p:tgtEl>
                                        <p:attrNameLst>
                                          <p:attrName>ppt_w</p:attrName>
                                        </p:attrNameLst>
                                      </p:cBhvr>
                                      <p:tavLst>
                                        <p:tav tm="0">
                                          <p:val>
                                            <p:fltVal val="0"/>
                                          </p:val>
                                        </p:tav>
                                        <p:tav tm="100000">
                                          <p:val>
                                            <p:strVal val="#ppt_w"/>
                                          </p:val>
                                        </p:tav>
                                      </p:tavLst>
                                    </p:anim>
                                    <p:anim calcmode="lin" valueType="num">
                                      <p:cBhvr>
                                        <p:cTn id="130" dur="500" fill="hold"/>
                                        <p:tgtEl>
                                          <p:spTgt spid="176"/>
                                        </p:tgtEl>
                                        <p:attrNameLst>
                                          <p:attrName>ppt_h</p:attrName>
                                        </p:attrNameLst>
                                      </p:cBhvr>
                                      <p:tavLst>
                                        <p:tav tm="0">
                                          <p:val>
                                            <p:fltVal val="0"/>
                                          </p:val>
                                        </p:tav>
                                        <p:tav tm="100000">
                                          <p:val>
                                            <p:strVal val="#ppt_h"/>
                                          </p:val>
                                        </p:tav>
                                      </p:tavLst>
                                    </p:anim>
                                    <p:animEffect transition="in" filter="fade">
                                      <p:cBhvr>
                                        <p:cTn id="131" dur="500"/>
                                        <p:tgtEl>
                                          <p:spTgt spid="176"/>
                                        </p:tgtEl>
                                      </p:cBhvr>
                                    </p:animEffect>
                                  </p:childTnLst>
                                </p:cTn>
                              </p:par>
                            </p:childTnLst>
                          </p:cTn>
                        </p:par>
                        <p:par>
                          <p:cTn id="132" fill="hold">
                            <p:stCondLst>
                              <p:cond delay="11000"/>
                            </p:stCondLst>
                            <p:childTnLst>
                              <p:par>
                                <p:cTn id="133" presetID="53" presetClass="entr" presetSubtype="0" fill="hold" grpId="0" nodeType="afterEffect">
                                  <p:stCondLst>
                                    <p:cond delay="0"/>
                                  </p:stCondLst>
                                  <p:childTnLst>
                                    <p:set>
                                      <p:cBhvr>
                                        <p:cTn id="134" dur="1" fill="hold">
                                          <p:stCondLst>
                                            <p:cond delay="0"/>
                                          </p:stCondLst>
                                        </p:cTn>
                                        <p:tgtEl>
                                          <p:spTgt spid="177"/>
                                        </p:tgtEl>
                                        <p:attrNameLst>
                                          <p:attrName>style.visibility</p:attrName>
                                        </p:attrNameLst>
                                      </p:cBhvr>
                                      <p:to>
                                        <p:strVal val="visible"/>
                                      </p:to>
                                    </p:set>
                                    <p:anim calcmode="lin" valueType="num">
                                      <p:cBhvr>
                                        <p:cTn id="135" dur="500" fill="hold"/>
                                        <p:tgtEl>
                                          <p:spTgt spid="177"/>
                                        </p:tgtEl>
                                        <p:attrNameLst>
                                          <p:attrName>ppt_w</p:attrName>
                                        </p:attrNameLst>
                                      </p:cBhvr>
                                      <p:tavLst>
                                        <p:tav tm="0">
                                          <p:val>
                                            <p:fltVal val="0"/>
                                          </p:val>
                                        </p:tav>
                                        <p:tav tm="100000">
                                          <p:val>
                                            <p:strVal val="#ppt_w"/>
                                          </p:val>
                                        </p:tav>
                                      </p:tavLst>
                                    </p:anim>
                                    <p:anim calcmode="lin" valueType="num">
                                      <p:cBhvr>
                                        <p:cTn id="136" dur="500" fill="hold"/>
                                        <p:tgtEl>
                                          <p:spTgt spid="177"/>
                                        </p:tgtEl>
                                        <p:attrNameLst>
                                          <p:attrName>ppt_h</p:attrName>
                                        </p:attrNameLst>
                                      </p:cBhvr>
                                      <p:tavLst>
                                        <p:tav tm="0">
                                          <p:val>
                                            <p:fltVal val="0"/>
                                          </p:val>
                                        </p:tav>
                                        <p:tav tm="100000">
                                          <p:val>
                                            <p:strVal val="#ppt_h"/>
                                          </p:val>
                                        </p:tav>
                                      </p:tavLst>
                                    </p:anim>
                                    <p:animEffect transition="in" filter="fade">
                                      <p:cBhvr>
                                        <p:cTn id="137" dur="500"/>
                                        <p:tgtEl>
                                          <p:spTgt spid="177"/>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178"/>
                                        </p:tgtEl>
                                        <p:attrNameLst>
                                          <p:attrName>style.visibility</p:attrName>
                                        </p:attrNameLst>
                                      </p:cBhvr>
                                      <p:to>
                                        <p:strVal val="visible"/>
                                      </p:to>
                                    </p:set>
                                    <p:animEffect transition="in" filter="wipe(down)">
                                      <p:cBhvr>
                                        <p:cTn id="140" dur="500"/>
                                        <p:tgtEl>
                                          <p:spTgt spid="178"/>
                                        </p:tgtEl>
                                      </p:cBhvr>
                                    </p:animEffect>
                                  </p:childTnLst>
                                </p:cTn>
                              </p:par>
                            </p:childTnLst>
                          </p:cTn>
                        </p:par>
                        <p:par>
                          <p:cTn id="141" fill="hold">
                            <p:stCondLst>
                              <p:cond delay="11500"/>
                            </p:stCondLst>
                            <p:childTnLst>
                              <p:par>
                                <p:cTn id="142" presetID="22" presetClass="entr" presetSubtype="1" fill="hold" grpId="0" nodeType="afterEffect">
                                  <p:stCondLst>
                                    <p:cond delay="0"/>
                                  </p:stCondLst>
                                  <p:childTnLst>
                                    <p:set>
                                      <p:cBhvr>
                                        <p:cTn id="143" dur="1" fill="hold">
                                          <p:stCondLst>
                                            <p:cond delay="0"/>
                                          </p:stCondLst>
                                        </p:cTn>
                                        <p:tgtEl>
                                          <p:spTgt spid="179">
                                            <p:txEl>
                                              <p:pRg st="0" end="0"/>
                                            </p:txEl>
                                          </p:spTgt>
                                        </p:tgtEl>
                                        <p:attrNameLst>
                                          <p:attrName>style.visibility</p:attrName>
                                        </p:attrNameLst>
                                      </p:cBhvr>
                                      <p:to>
                                        <p:strVal val="visible"/>
                                      </p:to>
                                    </p:set>
                                    <p:animEffect transition="in" filter="wipe(up)">
                                      <p:cBhvr>
                                        <p:cTn id="144" dur="500"/>
                                        <p:tgtEl>
                                          <p:spTgt spid="179">
                                            <p:txEl>
                                              <p:pRg st="0" end="0"/>
                                            </p:txEl>
                                          </p:spTgt>
                                        </p:tgtEl>
                                      </p:cBhvr>
                                    </p:animEffect>
                                  </p:childTnLst>
                                </p:cTn>
                              </p:par>
                            </p:childTnLst>
                          </p:cTn>
                        </p:par>
                        <p:par>
                          <p:cTn id="145" fill="hold">
                            <p:stCondLst>
                              <p:cond delay="12000"/>
                            </p:stCondLst>
                            <p:childTnLst>
                              <p:par>
                                <p:cTn id="146" presetID="22" presetClass="entr" presetSubtype="4" fill="hold" grpId="0" nodeType="afterEffect">
                                  <p:stCondLst>
                                    <p:cond delay="0"/>
                                  </p:stCondLst>
                                  <p:childTnLst>
                                    <p:set>
                                      <p:cBhvr>
                                        <p:cTn id="147" dur="1" fill="hold">
                                          <p:stCondLst>
                                            <p:cond delay="0"/>
                                          </p:stCondLst>
                                        </p:cTn>
                                        <p:tgtEl>
                                          <p:spTgt spid="180"/>
                                        </p:tgtEl>
                                        <p:attrNameLst>
                                          <p:attrName>style.visibility</p:attrName>
                                        </p:attrNameLst>
                                      </p:cBhvr>
                                      <p:to>
                                        <p:strVal val="visible"/>
                                      </p:to>
                                    </p:set>
                                    <p:animEffect transition="in" filter="wipe(down)">
                                      <p:cBhvr>
                                        <p:cTn id="148" dur="500"/>
                                        <p:tgtEl>
                                          <p:spTgt spid="180"/>
                                        </p:tgtEl>
                                      </p:cBhvr>
                                    </p:animEffect>
                                  </p:childTnLst>
                                </p:cTn>
                              </p:par>
                            </p:childTnLst>
                          </p:cTn>
                        </p:par>
                        <p:par>
                          <p:cTn id="149" fill="hold">
                            <p:stCondLst>
                              <p:cond delay="12500"/>
                            </p:stCondLst>
                            <p:childTnLst>
                              <p:par>
                                <p:cTn id="150" presetID="22" presetClass="entr" presetSubtype="1" fill="hold" grpId="0" nodeType="afterEffect">
                                  <p:stCondLst>
                                    <p:cond delay="0"/>
                                  </p:stCondLst>
                                  <p:childTnLst>
                                    <p:set>
                                      <p:cBhvr>
                                        <p:cTn id="151" dur="1" fill="hold">
                                          <p:stCondLst>
                                            <p:cond delay="0"/>
                                          </p:stCondLst>
                                        </p:cTn>
                                        <p:tgtEl>
                                          <p:spTgt spid="181">
                                            <p:txEl>
                                              <p:pRg st="0" end="0"/>
                                            </p:txEl>
                                          </p:spTgt>
                                        </p:tgtEl>
                                        <p:attrNameLst>
                                          <p:attrName>style.visibility</p:attrName>
                                        </p:attrNameLst>
                                      </p:cBhvr>
                                      <p:to>
                                        <p:strVal val="visible"/>
                                      </p:to>
                                    </p:set>
                                    <p:animEffect transition="in" filter="wipe(up)">
                                      <p:cBhvr>
                                        <p:cTn id="152" dur="500"/>
                                        <p:tgtEl>
                                          <p:spTgt spid="181">
                                            <p:txEl>
                                              <p:pRg st="0" end="0"/>
                                            </p:txEl>
                                          </p:spTgt>
                                        </p:tgtEl>
                                      </p:cBhvr>
                                    </p:animEffect>
                                  </p:childTnLst>
                                </p:cTn>
                              </p:par>
                            </p:childTnLst>
                          </p:cTn>
                        </p:par>
                        <p:par>
                          <p:cTn id="153" fill="hold">
                            <p:stCondLst>
                              <p:cond delay="13000"/>
                            </p:stCondLst>
                            <p:childTnLst>
                              <p:par>
                                <p:cTn id="154" presetID="22" presetClass="entr" presetSubtype="1" fill="hold" grpId="0" nodeType="afterEffect" nodePh="1">
                                  <p:stCondLst>
                                    <p:cond delay="0"/>
                                  </p:stCondLst>
                                  <p:endCondLst>
                                    <p:cond evt="begin" delay="0">
                                      <p:tn val="154"/>
                                    </p:cond>
                                  </p:endCondLst>
                                  <p:childTnLst>
                                    <p:set>
                                      <p:cBhvr>
                                        <p:cTn id="155" dur="1" fill="hold">
                                          <p:stCondLst>
                                            <p:cond delay="0"/>
                                          </p:stCondLst>
                                        </p:cTn>
                                        <p:tgtEl>
                                          <p:spTgt spid="182">
                                            <p:txEl>
                                              <p:pRg st="0" end="0"/>
                                            </p:txEl>
                                          </p:spTgt>
                                        </p:tgtEl>
                                        <p:attrNameLst>
                                          <p:attrName>style.visibility</p:attrName>
                                        </p:attrNameLst>
                                      </p:cBhvr>
                                      <p:to>
                                        <p:strVal val="visible"/>
                                      </p:to>
                                    </p:set>
                                    <p:animEffect transition="in" filter="wipe(up)">
                                      <p:cBhvr>
                                        <p:cTn id="156" dur="500"/>
                                        <p:tgtEl>
                                          <p:spTgt spid="182">
                                            <p:txEl>
                                              <p:pRg st="0" end="0"/>
                                            </p:txEl>
                                          </p:spTgt>
                                        </p:tgtEl>
                                      </p:cBhvr>
                                    </p:animEffect>
                                  </p:childTnLst>
                                </p:cTn>
                              </p:par>
                              <p:par>
                                <p:cTn id="157" presetID="22" presetClass="entr" presetSubtype="4" fill="hold" nodeType="withEffect">
                                  <p:stCondLst>
                                    <p:cond delay="0"/>
                                  </p:stCondLst>
                                  <p:childTnLst>
                                    <p:set>
                                      <p:cBhvr>
                                        <p:cTn id="158" dur="1" fill="hold">
                                          <p:stCondLst>
                                            <p:cond delay="0"/>
                                          </p:stCondLst>
                                        </p:cTn>
                                        <p:tgtEl>
                                          <p:spTgt spid="6"/>
                                        </p:tgtEl>
                                        <p:attrNameLst>
                                          <p:attrName>style.visibility</p:attrName>
                                        </p:attrNameLst>
                                      </p:cBhvr>
                                      <p:to>
                                        <p:strVal val="visible"/>
                                      </p:to>
                                    </p:set>
                                    <p:animEffect transition="in" filter="wipe(down)">
                                      <p:cBhvr>
                                        <p:cTn id="15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78" grpId="0" animBg="1"/>
      <p:bldP spid="79" grpId="0" animBg="1"/>
      <p:bldP spid="81" grpId="0" animBg="1"/>
      <p:bldP spid="88" grpId="0" build="p">
        <p:tmplLst>
          <p:tmpl lvl="1">
            <p:tnLst>
              <p:par>
                <p:cTn presetID="22" presetClass="entr" presetSubtype="1"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up)">
                      <p:cBhvr>
                        <p:cTn dur="500"/>
                        <p:tgtEl>
                          <p:spTgt spid="88"/>
                        </p:tgtEl>
                      </p:cBhvr>
                    </p:animEffect>
                  </p:childTnLst>
                </p:cTn>
              </p:par>
            </p:tnLst>
          </p:tmpl>
        </p:tmplLst>
      </p:bldP>
      <p:bldP spid="96" grpId="0" animBg="1"/>
      <p:bldP spid="97" grpId="0" build="p">
        <p:tmplLst>
          <p:tmpl lvl="1">
            <p:tnLst>
              <p:par>
                <p:cTn presetID="22" presetClass="entr" presetSubtype="1"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up)">
                      <p:cBhvr>
                        <p:cTn dur="500"/>
                        <p:tgtEl>
                          <p:spTgt spid="97"/>
                        </p:tgtEl>
                      </p:cBhvr>
                    </p:animEffect>
                  </p:childTnLst>
                </p:cTn>
              </p:par>
            </p:tnLst>
          </p:tmpl>
        </p:tmplLst>
      </p:bldP>
      <p:bldP spid="9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8"/>
                        </p:tgtEl>
                        <p:attrNameLst>
                          <p:attrName>style.visibility</p:attrName>
                        </p:attrNameLst>
                      </p:cBhvr>
                      <p:to>
                        <p:strVal val="visible"/>
                      </p:to>
                    </p:set>
                    <p:animEffect transition="in" filter="wipe(up)">
                      <p:cBhvr>
                        <p:cTn dur="500"/>
                        <p:tgtEl>
                          <p:spTgt spid="98"/>
                        </p:tgtEl>
                      </p:cBhvr>
                    </p:animEffect>
                  </p:childTnLst>
                </p:cTn>
              </p:par>
            </p:tnLst>
          </p:tmpl>
        </p:tmplLst>
      </p:bldP>
      <p:bldP spid="152" grpId="0" animBg="1"/>
      <p:bldP spid="153" grpId="0" animBg="1"/>
      <p:bldP spid="154" grpId="0" animBg="1"/>
      <p:bldP spid="155" grpId="0" build="p">
        <p:tmplLst>
          <p:tmpl lvl="1">
            <p:tnLst>
              <p:par>
                <p:cTn presetID="22" presetClass="entr" presetSubtype="1" fill="hold" nodeType="afterEffect">
                  <p:stCondLst>
                    <p:cond delay="0"/>
                  </p:stCondLst>
                  <p:childTnLst>
                    <p:set>
                      <p:cBhvr>
                        <p:cTn dur="1" fill="hold">
                          <p:stCondLst>
                            <p:cond delay="0"/>
                          </p:stCondLst>
                        </p:cTn>
                        <p:tgtEl>
                          <p:spTgt spid="155"/>
                        </p:tgtEl>
                        <p:attrNameLst>
                          <p:attrName>style.visibility</p:attrName>
                        </p:attrNameLst>
                      </p:cBhvr>
                      <p:to>
                        <p:strVal val="visible"/>
                      </p:to>
                    </p:set>
                    <p:animEffect transition="in" filter="wipe(up)">
                      <p:cBhvr>
                        <p:cTn dur="500"/>
                        <p:tgtEl>
                          <p:spTgt spid="155"/>
                        </p:tgtEl>
                      </p:cBhvr>
                    </p:animEffect>
                  </p:childTnLst>
                </p:cTn>
              </p:par>
            </p:tnLst>
          </p:tmpl>
        </p:tmplLst>
      </p:bldP>
      <p:bldP spid="156" grpId="0" animBg="1"/>
      <p:bldP spid="157" grpId="0" build="p">
        <p:tmplLst>
          <p:tmpl lvl="1">
            <p:tnLst>
              <p:par>
                <p:cTn presetID="22" presetClass="entr" presetSubtype="1" fill="hold" nodeType="afterEffect">
                  <p:stCondLst>
                    <p:cond delay="0"/>
                  </p:stCondLst>
                  <p:childTnLst>
                    <p:set>
                      <p:cBhvr>
                        <p:cTn dur="1" fill="hold">
                          <p:stCondLst>
                            <p:cond delay="0"/>
                          </p:stCondLst>
                        </p:cTn>
                        <p:tgtEl>
                          <p:spTgt spid="157"/>
                        </p:tgtEl>
                        <p:attrNameLst>
                          <p:attrName>style.visibility</p:attrName>
                        </p:attrNameLst>
                      </p:cBhvr>
                      <p:to>
                        <p:strVal val="visible"/>
                      </p:to>
                    </p:set>
                    <p:animEffect transition="in" filter="wipe(up)">
                      <p:cBhvr>
                        <p:cTn dur="500"/>
                        <p:tgtEl>
                          <p:spTgt spid="157"/>
                        </p:tgtEl>
                      </p:cBhvr>
                    </p:animEffect>
                  </p:childTnLst>
                </p:cTn>
              </p:par>
            </p:tnLst>
          </p:tmpl>
        </p:tmplLst>
      </p:bldP>
      <p:bldP spid="15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58"/>
                        </p:tgtEl>
                        <p:attrNameLst>
                          <p:attrName>style.visibility</p:attrName>
                        </p:attrNameLst>
                      </p:cBhvr>
                      <p:to>
                        <p:strVal val="visible"/>
                      </p:to>
                    </p:set>
                    <p:animEffect transition="in" filter="wipe(up)">
                      <p:cBhvr>
                        <p:cTn dur="500"/>
                        <p:tgtEl>
                          <p:spTgt spid="158"/>
                        </p:tgtEl>
                      </p:cBhvr>
                    </p:animEffect>
                  </p:childTnLst>
                </p:cTn>
              </p:par>
            </p:tnLst>
          </p:tmpl>
        </p:tmplLst>
      </p:bldP>
      <p:bldP spid="164" grpId="0" animBg="1"/>
      <p:bldP spid="165" grpId="0" animBg="1"/>
      <p:bldP spid="166" grpId="0" animBg="1"/>
      <p:bldP spid="167" grpId="0" build="p">
        <p:tmplLst>
          <p:tmpl lvl="1">
            <p:tnLst>
              <p:par>
                <p:cTn presetID="22" presetClass="entr" presetSubtype="1" fill="hold" nodeType="afterEffect">
                  <p:stCondLst>
                    <p:cond delay="0"/>
                  </p:stCondLst>
                  <p:childTnLst>
                    <p:set>
                      <p:cBhvr>
                        <p:cTn dur="1" fill="hold">
                          <p:stCondLst>
                            <p:cond delay="0"/>
                          </p:stCondLst>
                        </p:cTn>
                        <p:tgtEl>
                          <p:spTgt spid="167"/>
                        </p:tgtEl>
                        <p:attrNameLst>
                          <p:attrName>style.visibility</p:attrName>
                        </p:attrNameLst>
                      </p:cBhvr>
                      <p:to>
                        <p:strVal val="visible"/>
                      </p:to>
                    </p:set>
                    <p:animEffect transition="in" filter="wipe(up)">
                      <p:cBhvr>
                        <p:cTn dur="500"/>
                        <p:tgtEl>
                          <p:spTgt spid="167"/>
                        </p:tgtEl>
                      </p:cBhvr>
                    </p:animEffect>
                  </p:childTnLst>
                </p:cTn>
              </p:par>
            </p:tnLst>
          </p:tmpl>
        </p:tmplLst>
      </p:bldP>
      <p:bldP spid="168" grpId="0" animBg="1"/>
      <p:bldP spid="169" grpId="0" build="p">
        <p:tmplLst>
          <p:tmpl lvl="1">
            <p:tnLst>
              <p:par>
                <p:cTn presetID="22" presetClass="entr" presetSubtype="1" fill="hold" nodeType="afterEffect">
                  <p:stCondLst>
                    <p:cond delay="0"/>
                  </p:stCondLst>
                  <p:childTnLst>
                    <p:set>
                      <p:cBhvr>
                        <p:cTn dur="1" fill="hold">
                          <p:stCondLst>
                            <p:cond delay="0"/>
                          </p:stCondLst>
                        </p:cTn>
                        <p:tgtEl>
                          <p:spTgt spid="169"/>
                        </p:tgtEl>
                        <p:attrNameLst>
                          <p:attrName>style.visibility</p:attrName>
                        </p:attrNameLst>
                      </p:cBhvr>
                      <p:to>
                        <p:strVal val="visible"/>
                      </p:to>
                    </p:set>
                    <p:animEffect transition="in" filter="wipe(up)">
                      <p:cBhvr>
                        <p:cTn dur="500"/>
                        <p:tgtEl>
                          <p:spTgt spid="169"/>
                        </p:tgtEl>
                      </p:cBhvr>
                    </p:animEffect>
                  </p:childTnLst>
                </p:cTn>
              </p:par>
            </p:tnLst>
          </p:tmpl>
        </p:tmplLst>
      </p:bldP>
      <p:bldP spid="170"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70"/>
                        </p:tgtEl>
                        <p:attrNameLst>
                          <p:attrName>style.visibility</p:attrName>
                        </p:attrNameLst>
                      </p:cBhvr>
                      <p:to>
                        <p:strVal val="visible"/>
                      </p:to>
                    </p:set>
                    <p:animEffect transition="in" filter="wipe(up)">
                      <p:cBhvr>
                        <p:cTn dur="500"/>
                        <p:tgtEl>
                          <p:spTgt spid="170"/>
                        </p:tgtEl>
                      </p:cBhvr>
                    </p:animEffect>
                  </p:childTnLst>
                </p:cTn>
              </p:par>
            </p:tnLst>
          </p:tmpl>
        </p:tmplLst>
      </p:bldP>
      <p:bldP spid="176" grpId="0" animBg="1"/>
      <p:bldP spid="177" grpId="0" animBg="1"/>
      <p:bldP spid="178" grpId="0" animBg="1"/>
      <p:bldP spid="179" grpId="0" build="p">
        <p:tmplLst>
          <p:tmpl lvl="1">
            <p:tnLst>
              <p:par>
                <p:cTn presetID="22" presetClass="entr" presetSubtype="1" fill="hold" nodeType="afterEffect">
                  <p:stCondLst>
                    <p:cond delay="0"/>
                  </p:stCondLst>
                  <p:childTnLst>
                    <p:set>
                      <p:cBhvr>
                        <p:cTn dur="1" fill="hold">
                          <p:stCondLst>
                            <p:cond delay="0"/>
                          </p:stCondLst>
                        </p:cTn>
                        <p:tgtEl>
                          <p:spTgt spid="179"/>
                        </p:tgtEl>
                        <p:attrNameLst>
                          <p:attrName>style.visibility</p:attrName>
                        </p:attrNameLst>
                      </p:cBhvr>
                      <p:to>
                        <p:strVal val="visible"/>
                      </p:to>
                    </p:set>
                    <p:animEffect transition="in" filter="wipe(up)">
                      <p:cBhvr>
                        <p:cTn dur="500"/>
                        <p:tgtEl>
                          <p:spTgt spid="179"/>
                        </p:tgtEl>
                      </p:cBhvr>
                    </p:animEffect>
                  </p:childTnLst>
                </p:cTn>
              </p:par>
            </p:tnLst>
          </p:tmpl>
        </p:tmplLst>
      </p:bldP>
      <p:bldP spid="180" grpId="0" animBg="1"/>
      <p:bldP spid="181" grpId="0" build="p">
        <p:tmplLst>
          <p:tmpl lvl="1">
            <p:tnLst>
              <p:par>
                <p:cTn presetID="22" presetClass="entr" presetSubtype="1" fill="hold" nodeType="afterEffect">
                  <p:stCondLst>
                    <p:cond delay="0"/>
                  </p:stCondLst>
                  <p:childTnLst>
                    <p:set>
                      <p:cBhvr>
                        <p:cTn dur="1" fill="hold">
                          <p:stCondLst>
                            <p:cond delay="0"/>
                          </p:stCondLst>
                        </p:cTn>
                        <p:tgtEl>
                          <p:spTgt spid="181"/>
                        </p:tgtEl>
                        <p:attrNameLst>
                          <p:attrName>style.visibility</p:attrName>
                        </p:attrNameLst>
                      </p:cBhvr>
                      <p:to>
                        <p:strVal val="visible"/>
                      </p:to>
                    </p:set>
                    <p:animEffect transition="in" filter="wipe(up)">
                      <p:cBhvr>
                        <p:cTn dur="500"/>
                        <p:tgtEl>
                          <p:spTgt spid="181"/>
                        </p:tgtEl>
                      </p:cBhvr>
                    </p:animEffect>
                  </p:childTnLst>
                </p:cTn>
              </p:par>
            </p:tnLst>
          </p:tmpl>
        </p:tmplLst>
      </p:bldP>
      <p:bldP spid="182"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82"/>
                        </p:tgtEl>
                        <p:attrNameLst>
                          <p:attrName>style.visibility</p:attrName>
                        </p:attrNameLst>
                      </p:cBhvr>
                      <p:to>
                        <p:strVal val="visible"/>
                      </p:to>
                    </p:set>
                    <p:animEffect transition="in" filter="wipe(up)">
                      <p:cBhvr>
                        <p:cTn dur="500"/>
                        <p:tgtEl>
                          <p:spTgt spid="182"/>
                        </p:tgtEl>
                      </p:cBhvr>
                    </p:animEffect>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eam04">
    <p:spTree>
      <p:nvGrpSpPr>
        <p:cNvPr id="1" name=""/>
        <p:cNvGrpSpPr/>
        <p:nvPr/>
      </p:nvGrpSpPr>
      <p:grpSpPr>
        <a:xfrm>
          <a:off x="0" y="0"/>
          <a:ext cx="0" cy="0"/>
          <a:chOff x="0" y="0"/>
          <a:chExt cx="0" cy="0"/>
        </a:xfrm>
      </p:grpSpPr>
      <p:sp>
        <p:nvSpPr>
          <p:cNvPr id="34"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35"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cxnSp>
        <p:nvCxnSpPr>
          <p:cNvPr id="67" name="Straight Connector 66"/>
          <p:cNvCxnSpPr/>
          <p:nvPr userDrawn="1"/>
        </p:nvCxnSpPr>
        <p:spPr>
          <a:xfrm rot="10800000">
            <a:off x="5975407" y="1540134"/>
            <a:ext cx="3263" cy="21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Group 62"/>
          <p:cNvGrpSpPr/>
          <p:nvPr userDrawn="1"/>
        </p:nvGrpSpPr>
        <p:grpSpPr>
          <a:xfrm>
            <a:off x="5978576" y="1300506"/>
            <a:ext cx="479324" cy="479256"/>
            <a:chOff x="4305300" y="1123950"/>
            <a:chExt cx="533400" cy="533400"/>
          </a:xfrm>
        </p:grpSpPr>
        <p:sp>
          <p:nvSpPr>
            <p:cNvPr id="69"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79" name="Oval 78"/>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cxnSp>
        <p:nvCxnSpPr>
          <p:cNvPr id="80" name="Straight Connector 79"/>
          <p:cNvCxnSpPr/>
          <p:nvPr userDrawn="1"/>
        </p:nvCxnSpPr>
        <p:spPr>
          <a:xfrm rot="10800000">
            <a:off x="2392192" y="1539595"/>
            <a:ext cx="3586383" cy="53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rot="10800000">
            <a:off x="6457899" y="1540136"/>
            <a:ext cx="3573629" cy="162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3" name="Picture Placeholder 7"/>
          <p:cNvSpPr>
            <a:spLocks noGrp="1"/>
          </p:cNvSpPr>
          <p:nvPr>
            <p:ph type="pic" sz="quarter" idx="25" hasCustomPrompt="1"/>
          </p:nvPr>
        </p:nvSpPr>
        <p:spPr>
          <a:xfrm>
            <a:off x="963118" y="1933691"/>
            <a:ext cx="1752207" cy="1571392"/>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84" name="Rectangle 83"/>
          <p:cNvSpPr/>
          <p:nvPr userDrawn="1"/>
        </p:nvSpPr>
        <p:spPr>
          <a:xfrm>
            <a:off x="859327" y="1844137"/>
            <a:ext cx="1959793" cy="175050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2" name="Rectangle 91"/>
          <p:cNvSpPr/>
          <p:nvPr userDrawn="1"/>
        </p:nvSpPr>
        <p:spPr>
          <a:xfrm>
            <a:off x="842245" y="3621607"/>
            <a:ext cx="1983233" cy="521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bg1"/>
              </a:solidFill>
            </a:endParaRPr>
          </a:p>
        </p:txBody>
      </p:sp>
      <p:sp>
        <p:nvSpPr>
          <p:cNvPr id="93" name="Text Placeholder 3"/>
          <p:cNvSpPr>
            <a:spLocks noGrp="1"/>
          </p:cNvSpPr>
          <p:nvPr>
            <p:ph type="body" sz="half" idx="16" hasCustomPrompt="1"/>
          </p:nvPr>
        </p:nvSpPr>
        <p:spPr>
          <a:xfrm>
            <a:off x="891140" y="3638969"/>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4" name="Text Placeholder 3"/>
          <p:cNvSpPr>
            <a:spLocks noGrp="1"/>
          </p:cNvSpPr>
          <p:nvPr>
            <p:ph type="body" sz="half" idx="30" hasCustomPrompt="1"/>
          </p:nvPr>
        </p:nvSpPr>
        <p:spPr>
          <a:xfrm>
            <a:off x="891140" y="3873632"/>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5" name="Picture Placeholder 7"/>
          <p:cNvSpPr>
            <a:spLocks noGrp="1"/>
          </p:cNvSpPr>
          <p:nvPr>
            <p:ph type="pic" sz="quarter" idx="31" hasCustomPrompt="1"/>
          </p:nvPr>
        </p:nvSpPr>
        <p:spPr>
          <a:xfrm>
            <a:off x="3135028" y="1933691"/>
            <a:ext cx="1752207" cy="1571392"/>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96" name="Rectangle 95"/>
          <p:cNvSpPr/>
          <p:nvPr userDrawn="1"/>
        </p:nvSpPr>
        <p:spPr>
          <a:xfrm>
            <a:off x="3031237" y="1844137"/>
            <a:ext cx="1959793" cy="175050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7" name="Rectangle 96"/>
          <p:cNvSpPr/>
          <p:nvPr userDrawn="1"/>
        </p:nvSpPr>
        <p:spPr>
          <a:xfrm>
            <a:off x="3014155" y="3621607"/>
            <a:ext cx="1983233" cy="521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bg1"/>
              </a:solidFill>
            </a:endParaRPr>
          </a:p>
        </p:txBody>
      </p:sp>
      <p:sp>
        <p:nvSpPr>
          <p:cNvPr id="98" name="Text Placeholder 3"/>
          <p:cNvSpPr>
            <a:spLocks noGrp="1"/>
          </p:cNvSpPr>
          <p:nvPr>
            <p:ph type="body" sz="half" idx="32" hasCustomPrompt="1"/>
          </p:nvPr>
        </p:nvSpPr>
        <p:spPr>
          <a:xfrm>
            <a:off x="3063050" y="3638969"/>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9" name="Text Placeholder 3"/>
          <p:cNvSpPr>
            <a:spLocks noGrp="1"/>
          </p:cNvSpPr>
          <p:nvPr>
            <p:ph type="body" sz="half" idx="33" hasCustomPrompt="1"/>
          </p:nvPr>
        </p:nvSpPr>
        <p:spPr>
          <a:xfrm>
            <a:off x="3063050" y="3873632"/>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0" name="Picture Placeholder 7"/>
          <p:cNvSpPr>
            <a:spLocks noGrp="1"/>
          </p:cNvSpPr>
          <p:nvPr>
            <p:ph type="pic" sz="quarter" idx="34" hasCustomPrompt="1"/>
          </p:nvPr>
        </p:nvSpPr>
        <p:spPr>
          <a:xfrm>
            <a:off x="5302299" y="1933691"/>
            <a:ext cx="1752207" cy="1571392"/>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101" name="Rectangle 100"/>
          <p:cNvSpPr/>
          <p:nvPr userDrawn="1"/>
        </p:nvSpPr>
        <p:spPr>
          <a:xfrm>
            <a:off x="5198507" y="1844137"/>
            <a:ext cx="1959793" cy="175050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02" name="Rectangle 101"/>
          <p:cNvSpPr/>
          <p:nvPr userDrawn="1"/>
        </p:nvSpPr>
        <p:spPr>
          <a:xfrm>
            <a:off x="5181426" y="3621607"/>
            <a:ext cx="1983233" cy="521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bg1"/>
              </a:solidFill>
            </a:endParaRPr>
          </a:p>
        </p:txBody>
      </p:sp>
      <p:sp>
        <p:nvSpPr>
          <p:cNvPr id="103" name="Text Placeholder 3"/>
          <p:cNvSpPr>
            <a:spLocks noGrp="1"/>
          </p:cNvSpPr>
          <p:nvPr>
            <p:ph type="body" sz="half" idx="35" hasCustomPrompt="1"/>
          </p:nvPr>
        </p:nvSpPr>
        <p:spPr>
          <a:xfrm>
            <a:off x="5230321" y="3638969"/>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4" name="Text Placeholder 3"/>
          <p:cNvSpPr>
            <a:spLocks noGrp="1"/>
          </p:cNvSpPr>
          <p:nvPr>
            <p:ph type="body" sz="half" idx="36" hasCustomPrompt="1"/>
          </p:nvPr>
        </p:nvSpPr>
        <p:spPr>
          <a:xfrm>
            <a:off x="5230321" y="3873632"/>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5" name="Picture Placeholder 7"/>
          <p:cNvSpPr>
            <a:spLocks noGrp="1"/>
          </p:cNvSpPr>
          <p:nvPr>
            <p:ph type="pic" sz="quarter" idx="37" hasCustomPrompt="1"/>
          </p:nvPr>
        </p:nvSpPr>
        <p:spPr>
          <a:xfrm>
            <a:off x="7500749" y="1933691"/>
            <a:ext cx="1752207" cy="1571392"/>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106" name="Rectangle 105"/>
          <p:cNvSpPr/>
          <p:nvPr userDrawn="1"/>
        </p:nvSpPr>
        <p:spPr>
          <a:xfrm>
            <a:off x="7396958" y="1844137"/>
            <a:ext cx="1959793" cy="175050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07" name="Rectangle 106"/>
          <p:cNvSpPr/>
          <p:nvPr userDrawn="1"/>
        </p:nvSpPr>
        <p:spPr>
          <a:xfrm>
            <a:off x="7379876" y="3621607"/>
            <a:ext cx="1983233" cy="521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bg1"/>
              </a:solidFill>
            </a:endParaRPr>
          </a:p>
        </p:txBody>
      </p:sp>
      <p:sp>
        <p:nvSpPr>
          <p:cNvPr id="108" name="Text Placeholder 3"/>
          <p:cNvSpPr>
            <a:spLocks noGrp="1"/>
          </p:cNvSpPr>
          <p:nvPr>
            <p:ph type="body" sz="half" idx="38" hasCustomPrompt="1"/>
          </p:nvPr>
        </p:nvSpPr>
        <p:spPr>
          <a:xfrm>
            <a:off x="7428771" y="3638969"/>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9" name="Text Placeholder 3"/>
          <p:cNvSpPr>
            <a:spLocks noGrp="1"/>
          </p:cNvSpPr>
          <p:nvPr>
            <p:ph type="body" sz="half" idx="39" hasCustomPrompt="1"/>
          </p:nvPr>
        </p:nvSpPr>
        <p:spPr>
          <a:xfrm>
            <a:off x="7428771" y="3873632"/>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10" name="Picture Placeholder 7"/>
          <p:cNvSpPr>
            <a:spLocks noGrp="1"/>
          </p:cNvSpPr>
          <p:nvPr>
            <p:ph type="pic" sz="quarter" idx="40" hasCustomPrompt="1"/>
          </p:nvPr>
        </p:nvSpPr>
        <p:spPr>
          <a:xfrm>
            <a:off x="9677132" y="1933691"/>
            <a:ext cx="1752207" cy="1571392"/>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111" name="Rectangle 110"/>
          <p:cNvSpPr/>
          <p:nvPr userDrawn="1"/>
        </p:nvSpPr>
        <p:spPr>
          <a:xfrm>
            <a:off x="9573341" y="1844137"/>
            <a:ext cx="1959793" cy="175050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12" name="Rectangle 111"/>
          <p:cNvSpPr/>
          <p:nvPr userDrawn="1"/>
        </p:nvSpPr>
        <p:spPr>
          <a:xfrm>
            <a:off x="9556259" y="3621607"/>
            <a:ext cx="1983233" cy="52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bg1"/>
              </a:solidFill>
            </a:endParaRPr>
          </a:p>
        </p:txBody>
      </p:sp>
      <p:sp>
        <p:nvSpPr>
          <p:cNvPr id="113" name="Text Placeholder 3"/>
          <p:cNvSpPr>
            <a:spLocks noGrp="1"/>
          </p:cNvSpPr>
          <p:nvPr>
            <p:ph type="body" sz="half" idx="41" hasCustomPrompt="1"/>
          </p:nvPr>
        </p:nvSpPr>
        <p:spPr>
          <a:xfrm>
            <a:off x="9605154" y="3638969"/>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14" name="Text Placeholder 3"/>
          <p:cNvSpPr>
            <a:spLocks noGrp="1"/>
          </p:cNvSpPr>
          <p:nvPr>
            <p:ph type="body" sz="half" idx="42" hasCustomPrompt="1"/>
          </p:nvPr>
        </p:nvSpPr>
        <p:spPr>
          <a:xfrm>
            <a:off x="9605154" y="3873632"/>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15" name="Picture Placeholder 7"/>
          <p:cNvSpPr>
            <a:spLocks noGrp="1"/>
          </p:cNvSpPr>
          <p:nvPr>
            <p:ph type="pic" sz="quarter" idx="43" hasCustomPrompt="1"/>
          </p:nvPr>
        </p:nvSpPr>
        <p:spPr>
          <a:xfrm>
            <a:off x="963118" y="4300337"/>
            <a:ext cx="1752207" cy="1571392"/>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116" name="Rectangle 115"/>
          <p:cNvSpPr/>
          <p:nvPr userDrawn="1"/>
        </p:nvSpPr>
        <p:spPr>
          <a:xfrm>
            <a:off x="859327" y="4210783"/>
            <a:ext cx="1959793" cy="175050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17" name="Rectangle 116"/>
          <p:cNvSpPr/>
          <p:nvPr userDrawn="1"/>
        </p:nvSpPr>
        <p:spPr>
          <a:xfrm>
            <a:off x="842245" y="5988253"/>
            <a:ext cx="1983233" cy="52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bg1"/>
              </a:solidFill>
            </a:endParaRPr>
          </a:p>
        </p:txBody>
      </p:sp>
      <p:sp>
        <p:nvSpPr>
          <p:cNvPr id="118" name="Text Placeholder 3"/>
          <p:cNvSpPr>
            <a:spLocks noGrp="1"/>
          </p:cNvSpPr>
          <p:nvPr>
            <p:ph type="body" sz="half" idx="44" hasCustomPrompt="1"/>
          </p:nvPr>
        </p:nvSpPr>
        <p:spPr>
          <a:xfrm>
            <a:off x="891140" y="6005615"/>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19" name="Text Placeholder 3"/>
          <p:cNvSpPr>
            <a:spLocks noGrp="1"/>
          </p:cNvSpPr>
          <p:nvPr>
            <p:ph type="body" sz="half" idx="45" hasCustomPrompt="1"/>
          </p:nvPr>
        </p:nvSpPr>
        <p:spPr>
          <a:xfrm>
            <a:off x="891140" y="6240278"/>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20" name="Picture Placeholder 7"/>
          <p:cNvSpPr>
            <a:spLocks noGrp="1"/>
          </p:cNvSpPr>
          <p:nvPr>
            <p:ph type="pic" sz="quarter" idx="46" hasCustomPrompt="1"/>
          </p:nvPr>
        </p:nvSpPr>
        <p:spPr>
          <a:xfrm>
            <a:off x="3135028" y="4300337"/>
            <a:ext cx="1752207" cy="1571392"/>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121" name="Rectangle 120"/>
          <p:cNvSpPr/>
          <p:nvPr userDrawn="1"/>
        </p:nvSpPr>
        <p:spPr>
          <a:xfrm>
            <a:off x="3031237" y="4210783"/>
            <a:ext cx="1959793" cy="175050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22" name="Rectangle 121"/>
          <p:cNvSpPr/>
          <p:nvPr userDrawn="1"/>
        </p:nvSpPr>
        <p:spPr>
          <a:xfrm>
            <a:off x="3014155" y="5988253"/>
            <a:ext cx="1983233" cy="521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bg1"/>
              </a:solidFill>
            </a:endParaRPr>
          </a:p>
        </p:txBody>
      </p:sp>
      <p:sp>
        <p:nvSpPr>
          <p:cNvPr id="123" name="Text Placeholder 3"/>
          <p:cNvSpPr>
            <a:spLocks noGrp="1"/>
          </p:cNvSpPr>
          <p:nvPr>
            <p:ph type="body" sz="half" idx="47" hasCustomPrompt="1"/>
          </p:nvPr>
        </p:nvSpPr>
        <p:spPr>
          <a:xfrm>
            <a:off x="3063050" y="6005615"/>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24" name="Text Placeholder 3"/>
          <p:cNvSpPr>
            <a:spLocks noGrp="1"/>
          </p:cNvSpPr>
          <p:nvPr>
            <p:ph type="body" sz="half" idx="48" hasCustomPrompt="1"/>
          </p:nvPr>
        </p:nvSpPr>
        <p:spPr>
          <a:xfrm>
            <a:off x="3063050" y="6240278"/>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25" name="Picture Placeholder 7"/>
          <p:cNvSpPr>
            <a:spLocks noGrp="1"/>
          </p:cNvSpPr>
          <p:nvPr>
            <p:ph type="pic" sz="quarter" idx="49" hasCustomPrompt="1"/>
          </p:nvPr>
        </p:nvSpPr>
        <p:spPr>
          <a:xfrm>
            <a:off x="5302299" y="4300337"/>
            <a:ext cx="1752207" cy="1571392"/>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126" name="Rectangle 125"/>
          <p:cNvSpPr/>
          <p:nvPr userDrawn="1"/>
        </p:nvSpPr>
        <p:spPr>
          <a:xfrm>
            <a:off x="5198507" y="4210783"/>
            <a:ext cx="1959793" cy="175050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27" name="Rectangle 126"/>
          <p:cNvSpPr/>
          <p:nvPr userDrawn="1"/>
        </p:nvSpPr>
        <p:spPr>
          <a:xfrm>
            <a:off x="5181426" y="5988253"/>
            <a:ext cx="1983233" cy="521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bg1"/>
              </a:solidFill>
            </a:endParaRPr>
          </a:p>
        </p:txBody>
      </p:sp>
      <p:sp>
        <p:nvSpPr>
          <p:cNvPr id="128" name="Text Placeholder 3"/>
          <p:cNvSpPr>
            <a:spLocks noGrp="1"/>
          </p:cNvSpPr>
          <p:nvPr>
            <p:ph type="body" sz="half" idx="50" hasCustomPrompt="1"/>
          </p:nvPr>
        </p:nvSpPr>
        <p:spPr>
          <a:xfrm>
            <a:off x="5230321" y="6005615"/>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29" name="Text Placeholder 3"/>
          <p:cNvSpPr>
            <a:spLocks noGrp="1"/>
          </p:cNvSpPr>
          <p:nvPr>
            <p:ph type="body" sz="half" idx="51" hasCustomPrompt="1"/>
          </p:nvPr>
        </p:nvSpPr>
        <p:spPr>
          <a:xfrm>
            <a:off x="5230321" y="6240278"/>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30" name="Picture Placeholder 7"/>
          <p:cNvSpPr>
            <a:spLocks noGrp="1"/>
          </p:cNvSpPr>
          <p:nvPr>
            <p:ph type="pic" sz="quarter" idx="52" hasCustomPrompt="1"/>
          </p:nvPr>
        </p:nvSpPr>
        <p:spPr>
          <a:xfrm>
            <a:off x="7500749" y="4300337"/>
            <a:ext cx="1752207" cy="1571392"/>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131" name="Rectangle 130"/>
          <p:cNvSpPr/>
          <p:nvPr userDrawn="1"/>
        </p:nvSpPr>
        <p:spPr>
          <a:xfrm>
            <a:off x="7396958" y="4210783"/>
            <a:ext cx="1959793" cy="175050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32" name="Rectangle 131"/>
          <p:cNvSpPr/>
          <p:nvPr userDrawn="1"/>
        </p:nvSpPr>
        <p:spPr>
          <a:xfrm>
            <a:off x="7379876" y="5988253"/>
            <a:ext cx="1983233" cy="521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bg1"/>
              </a:solidFill>
            </a:endParaRPr>
          </a:p>
        </p:txBody>
      </p:sp>
      <p:sp>
        <p:nvSpPr>
          <p:cNvPr id="133" name="Text Placeholder 3"/>
          <p:cNvSpPr>
            <a:spLocks noGrp="1"/>
          </p:cNvSpPr>
          <p:nvPr>
            <p:ph type="body" sz="half" idx="53" hasCustomPrompt="1"/>
          </p:nvPr>
        </p:nvSpPr>
        <p:spPr>
          <a:xfrm>
            <a:off x="7428771" y="6005615"/>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34" name="Text Placeholder 3"/>
          <p:cNvSpPr>
            <a:spLocks noGrp="1"/>
          </p:cNvSpPr>
          <p:nvPr>
            <p:ph type="body" sz="half" idx="54" hasCustomPrompt="1"/>
          </p:nvPr>
        </p:nvSpPr>
        <p:spPr>
          <a:xfrm>
            <a:off x="7428771" y="6240278"/>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35" name="Picture Placeholder 7"/>
          <p:cNvSpPr>
            <a:spLocks noGrp="1"/>
          </p:cNvSpPr>
          <p:nvPr>
            <p:ph type="pic" sz="quarter" idx="55" hasCustomPrompt="1"/>
          </p:nvPr>
        </p:nvSpPr>
        <p:spPr>
          <a:xfrm>
            <a:off x="9677132" y="4300337"/>
            <a:ext cx="1752207" cy="1571392"/>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136" name="Rectangle 135"/>
          <p:cNvSpPr/>
          <p:nvPr userDrawn="1"/>
        </p:nvSpPr>
        <p:spPr>
          <a:xfrm>
            <a:off x="9573341" y="4210783"/>
            <a:ext cx="1959793" cy="175050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37" name="Rectangle 136"/>
          <p:cNvSpPr/>
          <p:nvPr userDrawn="1"/>
        </p:nvSpPr>
        <p:spPr>
          <a:xfrm>
            <a:off x="9556259" y="5988253"/>
            <a:ext cx="1983233" cy="521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solidFill>
                <a:schemeClr val="bg1"/>
              </a:solidFill>
            </a:endParaRPr>
          </a:p>
        </p:txBody>
      </p:sp>
      <p:sp>
        <p:nvSpPr>
          <p:cNvPr id="138" name="Text Placeholder 3"/>
          <p:cNvSpPr>
            <a:spLocks noGrp="1"/>
          </p:cNvSpPr>
          <p:nvPr>
            <p:ph type="body" sz="half" idx="56" hasCustomPrompt="1"/>
          </p:nvPr>
        </p:nvSpPr>
        <p:spPr>
          <a:xfrm>
            <a:off x="9605154" y="6005615"/>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39" name="Text Placeholder 3"/>
          <p:cNvSpPr>
            <a:spLocks noGrp="1"/>
          </p:cNvSpPr>
          <p:nvPr>
            <p:ph type="body" sz="half" idx="57" hasCustomPrompt="1"/>
          </p:nvPr>
        </p:nvSpPr>
        <p:spPr>
          <a:xfrm>
            <a:off x="9605154" y="6240278"/>
            <a:ext cx="1894112" cy="220550"/>
          </a:xfrm>
          <a:prstGeom prst="rect">
            <a:avLst/>
          </a:prstGeom>
        </p:spPr>
        <p:txBody>
          <a:bodyPr wrap="square" lIns="0" tIns="0" rIns="0" bIns="0" anchor="ctr">
            <a:noAutofit/>
          </a:bodyPr>
          <a:lstStyle>
            <a:lvl1pPr marL="0" indent="0" algn="ct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Tree>
    <p:extLst>
      <p:ext uri="{BB962C8B-B14F-4D97-AF65-F5344CB8AC3E}">
        <p14:creationId xmlns:p14="http://schemas.microsoft.com/office/powerpoint/2010/main" val="3426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Effect transition="in" filter="fade">
                                      <p:cBhvr>
                                        <p:cTn id="11" dur="500"/>
                                        <p:tgtEl>
                                          <p:spTgt spid="35">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par>
                                <p:cTn id="18" presetID="22" presetClass="entr" presetSubtype="8" fill="hold" nodeType="with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wipe(left)">
                                      <p:cBhvr>
                                        <p:cTn id="20" dur="500"/>
                                        <p:tgtEl>
                                          <p:spTgt spid="80"/>
                                        </p:tgtEl>
                                      </p:cBhvr>
                                    </p:animEffect>
                                  </p:childTnLst>
                                </p:cTn>
                              </p:par>
                              <p:par>
                                <p:cTn id="21" presetID="22" presetClass="entr" presetSubtype="2" fill="hold" nodeType="with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wipe(right)">
                                      <p:cBhvr>
                                        <p:cTn id="23" dur="500"/>
                                        <p:tgtEl>
                                          <p:spTgt spid="81"/>
                                        </p:tgtEl>
                                      </p:cBhvr>
                                    </p:animEffect>
                                  </p:childTnLst>
                                </p:cTn>
                              </p:par>
                            </p:childTnLst>
                          </p:cTn>
                        </p:par>
                        <p:par>
                          <p:cTn id="24" fill="hold">
                            <p:stCondLst>
                              <p:cond delay="1500"/>
                            </p:stCondLst>
                            <p:childTnLst>
                              <p:par>
                                <p:cTn id="25" presetID="21" presetClass="entr" presetSubtype="8" fill="hold" grpId="0" nodeType="after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wheel(8)">
                                      <p:cBhvr>
                                        <p:cTn id="27" dur="500"/>
                                        <p:tgtEl>
                                          <p:spTgt spid="84"/>
                                        </p:tgtEl>
                                      </p:cBhvr>
                                    </p:animEffect>
                                  </p:childTnLst>
                                </p:cTn>
                              </p:par>
                            </p:childTnLst>
                          </p:cTn>
                        </p:par>
                        <p:par>
                          <p:cTn id="28" fill="hold">
                            <p:stCondLst>
                              <p:cond delay="2000"/>
                            </p:stCondLst>
                            <p:childTnLst>
                              <p:par>
                                <p:cTn id="29" presetID="53" presetClass="entr" presetSubtype="0" fill="hold" grpId="0" nodeType="afterEffect">
                                  <p:stCondLst>
                                    <p:cond delay="0"/>
                                  </p:stCondLst>
                                  <p:childTnLst>
                                    <p:set>
                                      <p:cBhvr>
                                        <p:cTn id="30" dur="1" fill="hold">
                                          <p:stCondLst>
                                            <p:cond delay="0"/>
                                          </p:stCondLst>
                                        </p:cTn>
                                        <p:tgtEl>
                                          <p:spTgt spid="83"/>
                                        </p:tgtEl>
                                        <p:attrNameLst>
                                          <p:attrName>style.visibility</p:attrName>
                                        </p:attrNameLst>
                                      </p:cBhvr>
                                      <p:to>
                                        <p:strVal val="visible"/>
                                      </p:to>
                                    </p:set>
                                    <p:anim calcmode="lin" valueType="num">
                                      <p:cBhvr>
                                        <p:cTn id="31" dur="500" fill="hold"/>
                                        <p:tgtEl>
                                          <p:spTgt spid="83"/>
                                        </p:tgtEl>
                                        <p:attrNameLst>
                                          <p:attrName>ppt_w</p:attrName>
                                        </p:attrNameLst>
                                      </p:cBhvr>
                                      <p:tavLst>
                                        <p:tav tm="0">
                                          <p:val>
                                            <p:fltVal val="0"/>
                                          </p:val>
                                        </p:tav>
                                        <p:tav tm="100000">
                                          <p:val>
                                            <p:strVal val="#ppt_w"/>
                                          </p:val>
                                        </p:tav>
                                      </p:tavLst>
                                    </p:anim>
                                    <p:anim calcmode="lin" valueType="num">
                                      <p:cBhvr>
                                        <p:cTn id="32" dur="500" fill="hold"/>
                                        <p:tgtEl>
                                          <p:spTgt spid="83"/>
                                        </p:tgtEl>
                                        <p:attrNameLst>
                                          <p:attrName>ppt_h</p:attrName>
                                        </p:attrNameLst>
                                      </p:cBhvr>
                                      <p:tavLst>
                                        <p:tav tm="0">
                                          <p:val>
                                            <p:fltVal val="0"/>
                                          </p:val>
                                        </p:tav>
                                        <p:tav tm="100000">
                                          <p:val>
                                            <p:strVal val="#ppt_h"/>
                                          </p:val>
                                        </p:tav>
                                      </p:tavLst>
                                    </p:anim>
                                    <p:animEffect transition="in" filter="fade">
                                      <p:cBhvr>
                                        <p:cTn id="33" dur="500"/>
                                        <p:tgtEl>
                                          <p:spTgt spid="83"/>
                                        </p:tgtEl>
                                      </p:cBhvr>
                                    </p:animEffect>
                                  </p:childTnLst>
                                </p:cTn>
                              </p:par>
                            </p:childTnLst>
                          </p:cTn>
                        </p:par>
                        <p:par>
                          <p:cTn id="34" fill="hold">
                            <p:stCondLst>
                              <p:cond delay="2500"/>
                            </p:stCondLst>
                            <p:childTnLst>
                              <p:par>
                                <p:cTn id="35" presetID="22" presetClass="entr" presetSubtype="4" fill="hold" grpId="0" nodeType="after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wipe(down)">
                                      <p:cBhvr>
                                        <p:cTn id="37" dur="500"/>
                                        <p:tgtEl>
                                          <p:spTgt spid="92"/>
                                        </p:tgtEl>
                                      </p:cBhvr>
                                    </p:animEffect>
                                  </p:childTnLst>
                                </p:cTn>
                              </p:par>
                            </p:childTnLst>
                          </p:cTn>
                        </p:par>
                        <p:par>
                          <p:cTn id="38" fill="hold">
                            <p:stCondLst>
                              <p:cond delay="3000"/>
                            </p:stCondLst>
                            <p:childTnLst>
                              <p:par>
                                <p:cTn id="39" presetID="22" presetClass="entr" presetSubtype="1" fill="hold" grpId="0" nodeType="afterEffect">
                                  <p:stCondLst>
                                    <p:cond delay="0"/>
                                  </p:stCondLst>
                                  <p:childTnLst>
                                    <p:set>
                                      <p:cBhvr>
                                        <p:cTn id="40" dur="1" fill="hold">
                                          <p:stCondLst>
                                            <p:cond delay="0"/>
                                          </p:stCondLst>
                                        </p:cTn>
                                        <p:tgtEl>
                                          <p:spTgt spid="93">
                                            <p:txEl>
                                              <p:pRg st="0" end="0"/>
                                            </p:txEl>
                                          </p:spTgt>
                                        </p:tgtEl>
                                        <p:attrNameLst>
                                          <p:attrName>style.visibility</p:attrName>
                                        </p:attrNameLst>
                                      </p:cBhvr>
                                      <p:to>
                                        <p:strVal val="visible"/>
                                      </p:to>
                                    </p:set>
                                    <p:animEffect transition="in" filter="wipe(up)">
                                      <p:cBhvr>
                                        <p:cTn id="41" dur="500"/>
                                        <p:tgtEl>
                                          <p:spTgt spid="93">
                                            <p:txEl>
                                              <p:pRg st="0" end="0"/>
                                            </p:txEl>
                                          </p:spTgt>
                                        </p:tgtEl>
                                      </p:cBhvr>
                                    </p:animEffect>
                                  </p:childTnLst>
                                </p:cTn>
                              </p:par>
                            </p:childTnLst>
                          </p:cTn>
                        </p:par>
                        <p:par>
                          <p:cTn id="42" fill="hold">
                            <p:stCondLst>
                              <p:cond delay="3500"/>
                            </p:stCondLst>
                            <p:childTnLst>
                              <p:par>
                                <p:cTn id="43" presetID="16" presetClass="entr" presetSubtype="37" fill="hold" grpId="0" nodeType="afterEffect">
                                  <p:stCondLst>
                                    <p:cond delay="0"/>
                                  </p:stCondLst>
                                  <p:childTnLst>
                                    <p:set>
                                      <p:cBhvr>
                                        <p:cTn id="44" dur="1" fill="hold">
                                          <p:stCondLst>
                                            <p:cond delay="0"/>
                                          </p:stCondLst>
                                        </p:cTn>
                                        <p:tgtEl>
                                          <p:spTgt spid="94">
                                            <p:txEl>
                                              <p:pRg st="0" end="0"/>
                                            </p:txEl>
                                          </p:spTgt>
                                        </p:tgtEl>
                                        <p:attrNameLst>
                                          <p:attrName>style.visibility</p:attrName>
                                        </p:attrNameLst>
                                      </p:cBhvr>
                                      <p:to>
                                        <p:strVal val="visible"/>
                                      </p:to>
                                    </p:set>
                                    <p:animEffect transition="in" filter="barn(outVertical)">
                                      <p:cBhvr>
                                        <p:cTn id="45" dur="500"/>
                                        <p:tgtEl>
                                          <p:spTgt spid="94">
                                            <p:txEl>
                                              <p:pRg st="0" end="0"/>
                                            </p:txEl>
                                          </p:spTgt>
                                        </p:tgtEl>
                                      </p:cBhvr>
                                    </p:animEffect>
                                  </p:childTnLst>
                                </p:cTn>
                              </p:par>
                            </p:childTnLst>
                          </p:cTn>
                        </p:par>
                        <p:par>
                          <p:cTn id="46" fill="hold">
                            <p:stCondLst>
                              <p:cond delay="4000"/>
                            </p:stCondLst>
                            <p:childTnLst>
                              <p:par>
                                <p:cTn id="47" presetID="21" presetClass="entr" presetSubtype="8"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wheel(8)">
                                      <p:cBhvr>
                                        <p:cTn id="49" dur="500"/>
                                        <p:tgtEl>
                                          <p:spTgt spid="96"/>
                                        </p:tgtEl>
                                      </p:cBhvr>
                                    </p:animEffect>
                                  </p:childTnLst>
                                </p:cTn>
                              </p:par>
                            </p:childTnLst>
                          </p:cTn>
                        </p:par>
                        <p:par>
                          <p:cTn id="50" fill="hold">
                            <p:stCondLst>
                              <p:cond delay="4500"/>
                            </p:stCondLst>
                            <p:childTnLst>
                              <p:par>
                                <p:cTn id="51" presetID="53" presetClass="entr" presetSubtype="0" fill="hold" grpId="0" nodeType="afterEffect">
                                  <p:stCondLst>
                                    <p:cond delay="0"/>
                                  </p:stCondLst>
                                  <p:childTnLst>
                                    <p:set>
                                      <p:cBhvr>
                                        <p:cTn id="52" dur="1" fill="hold">
                                          <p:stCondLst>
                                            <p:cond delay="0"/>
                                          </p:stCondLst>
                                        </p:cTn>
                                        <p:tgtEl>
                                          <p:spTgt spid="95"/>
                                        </p:tgtEl>
                                        <p:attrNameLst>
                                          <p:attrName>style.visibility</p:attrName>
                                        </p:attrNameLst>
                                      </p:cBhvr>
                                      <p:to>
                                        <p:strVal val="visible"/>
                                      </p:to>
                                    </p:set>
                                    <p:anim calcmode="lin" valueType="num">
                                      <p:cBhvr>
                                        <p:cTn id="53" dur="500" fill="hold"/>
                                        <p:tgtEl>
                                          <p:spTgt spid="95"/>
                                        </p:tgtEl>
                                        <p:attrNameLst>
                                          <p:attrName>ppt_w</p:attrName>
                                        </p:attrNameLst>
                                      </p:cBhvr>
                                      <p:tavLst>
                                        <p:tav tm="0">
                                          <p:val>
                                            <p:fltVal val="0"/>
                                          </p:val>
                                        </p:tav>
                                        <p:tav tm="100000">
                                          <p:val>
                                            <p:strVal val="#ppt_w"/>
                                          </p:val>
                                        </p:tav>
                                      </p:tavLst>
                                    </p:anim>
                                    <p:anim calcmode="lin" valueType="num">
                                      <p:cBhvr>
                                        <p:cTn id="54" dur="500" fill="hold"/>
                                        <p:tgtEl>
                                          <p:spTgt spid="95"/>
                                        </p:tgtEl>
                                        <p:attrNameLst>
                                          <p:attrName>ppt_h</p:attrName>
                                        </p:attrNameLst>
                                      </p:cBhvr>
                                      <p:tavLst>
                                        <p:tav tm="0">
                                          <p:val>
                                            <p:fltVal val="0"/>
                                          </p:val>
                                        </p:tav>
                                        <p:tav tm="100000">
                                          <p:val>
                                            <p:strVal val="#ppt_h"/>
                                          </p:val>
                                        </p:tav>
                                      </p:tavLst>
                                    </p:anim>
                                    <p:animEffect transition="in" filter="fade">
                                      <p:cBhvr>
                                        <p:cTn id="55" dur="500"/>
                                        <p:tgtEl>
                                          <p:spTgt spid="95"/>
                                        </p:tgtEl>
                                      </p:cBhvr>
                                    </p:animEffect>
                                  </p:childTnLst>
                                </p:cTn>
                              </p:par>
                            </p:childTnLst>
                          </p:cTn>
                        </p:par>
                        <p:par>
                          <p:cTn id="56" fill="hold">
                            <p:stCondLst>
                              <p:cond delay="5000"/>
                            </p:stCondLst>
                            <p:childTnLst>
                              <p:par>
                                <p:cTn id="57" presetID="22" presetClass="entr" presetSubtype="4" fill="hold" grpId="0" nodeType="after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wipe(down)">
                                      <p:cBhvr>
                                        <p:cTn id="59" dur="500"/>
                                        <p:tgtEl>
                                          <p:spTgt spid="97"/>
                                        </p:tgtEl>
                                      </p:cBhvr>
                                    </p:animEffect>
                                  </p:childTnLst>
                                </p:cTn>
                              </p:par>
                            </p:childTnLst>
                          </p:cTn>
                        </p:par>
                        <p:par>
                          <p:cTn id="60" fill="hold">
                            <p:stCondLst>
                              <p:cond delay="5500"/>
                            </p:stCondLst>
                            <p:childTnLst>
                              <p:par>
                                <p:cTn id="61" presetID="22" presetClass="entr" presetSubtype="1" fill="hold" grpId="0" nodeType="afterEffect">
                                  <p:stCondLst>
                                    <p:cond delay="0"/>
                                  </p:stCondLst>
                                  <p:childTnLst>
                                    <p:set>
                                      <p:cBhvr>
                                        <p:cTn id="62" dur="1" fill="hold">
                                          <p:stCondLst>
                                            <p:cond delay="0"/>
                                          </p:stCondLst>
                                        </p:cTn>
                                        <p:tgtEl>
                                          <p:spTgt spid="98">
                                            <p:txEl>
                                              <p:pRg st="0" end="0"/>
                                            </p:txEl>
                                          </p:spTgt>
                                        </p:tgtEl>
                                        <p:attrNameLst>
                                          <p:attrName>style.visibility</p:attrName>
                                        </p:attrNameLst>
                                      </p:cBhvr>
                                      <p:to>
                                        <p:strVal val="visible"/>
                                      </p:to>
                                    </p:set>
                                    <p:animEffect transition="in" filter="wipe(up)">
                                      <p:cBhvr>
                                        <p:cTn id="63" dur="500"/>
                                        <p:tgtEl>
                                          <p:spTgt spid="98">
                                            <p:txEl>
                                              <p:pRg st="0" end="0"/>
                                            </p:txEl>
                                          </p:spTgt>
                                        </p:tgtEl>
                                      </p:cBhvr>
                                    </p:animEffect>
                                  </p:childTnLst>
                                </p:cTn>
                              </p:par>
                            </p:childTnLst>
                          </p:cTn>
                        </p:par>
                        <p:par>
                          <p:cTn id="64" fill="hold">
                            <p:stCondLst>
                              <p:cond delay="6000"/>
                            </p:stCondLst>
                            <p:childTnLst>
                              <p:par>
                                <p:cTn id="65" presetID="16" presetClass="entr" presetSubtype="37" fill="hold" grpId="0" nodeType="afterEffect">
                                  <p:stCondLst>
                                    <p:cond delay="0"/>
                                  </p:stCondLst>
                                  <p:childTnLst>
                                    <p:set>
                                      <p:cBhvr>
                                        <p:cTn id="66" dur="1" fill="hold">
                                          <p:stCondLst>
                                            <p:cond delay="0"/>
                                          </p:stCondLst>
                                        </p:cTn>
                                        <p:tgtEl>
                                          <p:spTgt spid="99">
                                            <p:txEl>
                                              <p:pRg st="0" end="0"/>
                                            </p:txEl>
                                          </p:spTgt>
                                        </p:tgtEl>
                                        <p:attrNameLst>
                                          <p:attrName>style.visibility</p:attrName>
                                        </p:attrNameLst>
                                      </p:cBhvr>
                                      <p:to>
                                        <p:strVal val="visible"/>
                                      </p:to>
                                    </p:set>
                                    <p:animEffect transition="in" filter="barn(outVertical)">
                                      <p:cBhvr>
                                        <p:cTn id="67" dur="500"/>
                                        <p:tgtEl>
                                          <p:spTgt spid="99">
                                            <p:txEl>
                                              <p:pRg st="0" end="0"/>
                                            </p:txEl>
                                          </p:spTgt>
                                        </p:tgtEl>
                                      </p:cBhvr>
                                    </p:animEffect>
                                  </p:childTnLst>
                                </p:cTn>
                              </p:par>
                            </p:childTnLst>
                          </p:cTn>
                        </p:par>
                        <p:par>
                          <p:cTn id="68" fill="hold">
                            <p:stCondLst>
                              <p:cond delay="6500"/>
                            </p:stCondLst>
                            <p:childTnLst>
                              <p:par>
                                <p:cTn id="69" presetID="21" presetClass="entr" presetSubtype="8" fill="hold" grpId="0" nodeType="afterEffect">
                                  <p:stCondLst>
                                    <p:cond delay="0"/>
                                  </p:stCondLst>
                                  <p:childTnLst>
                                    <p:set>
                                      <p:cBhvr>
                                        <p:cTn id="70" dur="1" fill="hold">
                                          <p:stCondLst>
                                            <p:cond delay="0"/>
                                          </p:stCondLst>
                                        </p:cTn>
                                        <p:tgtEl>
                                          <p:spTgt spid="101"/>
                                        </p:tgtEl>
                                        <p:attrNameLst>
                                          <p:attrName>style.visibility</p:attrName>
                                        </p:attrNameLst>
                                      </p:cBhvr>
                                      <p:to>
                                        <p:strVal val="visible"/>
                                      </p:to>
                                    </p:set>
                                    <p:animEffect transition="in" filter="wheel(8)">
                                      <p:cBhvr>
                                        <p:cTn id="71" dur="500"/>
                                        <p:tgtEl>
                                          <p:spTgt spid="101"/>
                                        </p:tgtEl>
                                      </p:cBhvr>
                                    </p:animEffect>
                                  </p:childTnLst>
                                </p:cTn>
                              </p:par>
                            </p:childTnLst>
                          </p:cTn>
                        </p:par>
                        <p:par>
                          <p:cTn id="72" fill="hold">
                            <p:stCondLst>
                              <p:cond delay="7000"/>
                            </p:stCondLst>
                            <p:childTnLst>
                              <p:par>
                                <p:cTn id="73" presetID="53" presetClass="entr" presetSubtype="0" fill="hold" grpId="0" nodeType="afterEffect">
                                  <p:stCondLst>
                                    <p:cond delay="0"/>
                                  </p:stCondLst>
                                  <p:childTnLst>
                                    <p:set>
                                      <p:cBhvr>
                                        <p:cTn id="74" dur="1" fill="hold">
                                          <p:stCondLst>
                                            <p:cond delay="0"/>
                                          </p:stCondLst>
                                        </p:cTn>
                                        <p:tgtEl>
                                          <p:spTgt spid="100"/>
                                        </p:tgtEl>
                                        <p:attrNameLst>
                                          <p:attrName>style.visibility</p:attrName>
                                        </p:attrNameLst>
                                      </p:cBhvr>
                                      <p:to>
                                        <p:strVal val="visible"/>
                                      </p:to>
                                    </p:set>
                                    <p:anim calcmode="lin" valueType="num">
                                      <p:cBhvr>
                                        <p:cTn id="75" dur="500" fill="hold"/>
                                        <p:tgtEl>
                                          <p:spTgt spid="100"/>
                                        </p:tgtEl>
                                        <p:attrNameLst>
                                          <p:attrName>ppt_w</p:attrName>
                                        </p:attrNameLst>
                                      </p:cBhvr>
                                      <p:tavLst>
                                        <p:tav tm="0">
                                          <p:val>
                                            <p:fltVal val="0"/>
                                          </p:val>
                                        </p:tav>
                                        <p:tav tm="100000">
                                          <p:val>
                                            <p:strVal val="#ppt_w"/>
                                          </p:val>
                                        </p:tav>
                                      </p:tavLst>
                                    </p:anim>
                                    <p:anim calcmode="lin" valueType="num">
                                      <p:cBhvr>
                                        <p:cTn id="76" dur="500" fill="hold"/>
                                        <p:tgtEl>
                                          <p:spTgt spid="100"/>
                                        </p:tgtEl>
                                        <p:attrNameLst>
                                          <p:attrName>ppt_h</p:attrName>
                                        </p:attrNameLst>
                                      </p:cBhvr>
                                      <p:tavLst>
                                        <p:tav tm="0">
                                          <p:val>
                                            <p:fltVal val="0"/>
                                          </p:val>
                                        </p:tav>
                                        <p:tav tm="100000">
                                          <p:val>
                                            <p:strVal val="#ppt_h"/>
                                          </p:val>
                                        </p:tav>
                                      </p:tavLst>
                                    </p:anim>
                                    <p:animEffect transition="in" filter="fade">
                                      <p:cBhvr>
                                        <p:cTn id="77" dur="500"/>
                                        <p:tgtEl>
                                          <p:spTgt spid="100"/>
                                        </p:tgtEl>
                                      </p:cBhvr>
                                    </p:animEffect>
                                  </p:childTnLst>
                                </p:cTn>
                              </p:par>
                            </p:childTnLst>
                          </p:cTn>
                        </p:par>
                        <p:par>
                          <p:cTn id="78" fill="hold">
                            <p:stCondLst>
                              <p:cond delay="7500"/>
                            </p:stCondLst>
                            <p:childTnLst>
                              <p:par>
                                <p:cTn id="79" presetID="22" presetClass="entr" presetSubtype="4" fill="hold" grpId="0" nodeType="afterEffect">
                                  <p:stCondLst>
                                    <p:cond delay="0"/>
                                  </p:stCondLst>
                                  <p:childTnLst>
                                    <p:set>
                                      <p:cBhvr>
                                        <p:cTn id="80" dur="1" fill="hold">
                                          <p:stCondLst>
                                            <p:cond delay="0"/>
                                          </p:stCondLst>
                                        </p:cTn>
                                        <p:tgtEl>
                                          <p:spTgt spid="102"/>
                                        </p:tgtEl>
                                        <p:attrNameLst>
                                          <p:attrName>style.visibility</p:attrName>
                                        </p:attrNameLst>
                                      </p:cBhvr>
                                      <p:to>
                                        <p:strVal val="visible"/>
                                      </p:to>
                                    </p:set>
                                    <p:animEffect transition="in" filter="wipe(down)">
                                      <p:cBhvr>
                                        <p:cTn id="81" dur="500"/>
                                        <p:tgtEl>
                                          <p:spTgt spid="102"/>
                                        </p:tgtEl>
                                      </p:cBhvr>
                                    </p:animEffect>
                                  </p:childTnLst>
                                </p:cTn>
                              </p:par>
                            </p:childTnLst>
                          </p:cTn>
                        </p:par>
                        <p:par>
                          <p:cTn id="82" fill="hold">
                            <p:stCondLst>
                              <p:cond delay="8000"/>
                            </p:stCondLst>
                            <p:childTnLst>
                              <p:par>
                                <p:cTn id="83" presetID="22" presetClass="entr" presetSubtype="1" fill="hold" grpId="0" nodeType="afterEffect">
                                  <p:stCondLst>
                                    <p:cond delay="0"/>
                                  </p:stCondLst>
                                  <p:childTnLst>
                                    <p:set>
                                      <p:cBhvr>
                                        <p:cTn id="84" dur="1" fill="hold">
                                          <p:stCondLst>
                                            <p:cond delay="0"/>
                                          </p:stCondLst>
                                        </p:cTn>
                                        <p:tgtEl>
                                          <p:spTgt spid="103">
                                            <p:txEl>
                                              <p:pRg st="0" end="0"/>
                                            </p:txEl>
                                          </p:spTgt>
                                        </p:tgtEl>
                                        <p:attrNameLst>
                                          <p:attrName>style.visibility</p:attrName>
                                        </p:attrNameLst>
                                      </p:cBhvr>
                                      <p:to>
                                        <p:strVal val="visible"/>
                                      </p:to>
                                    </p:set>
                                    <p:animEffect transition="in" filter="wipe(up)">
                                      <p:cBhvr>
                                        <p:cTn id="85" dur="500"/>
                                        <p:tgtEl>
                                          <p:spTgt spid="103">
                                            <p:txEl>
                                              <p:pRg st="0" end="0"/>
                                            </p:txEl>
                                          </p:spTgt>
                                        </p:tgtEl>
                                      </p:cBhvr>
                                    </p:animEffect>
                                  </p:childTnLst>
                                </p:cTn>
                              </p:par>
                            </p:childTnLst>
                          </p:cTn>
                        </p:par>
                        <p:par>
                          <p:cTn id="86" fill="hold">
                            <p:stCondLst>
                              <p:cond delay="8500"/>
                            </p:stCondLst>
                            <p:childTnLst>
                              <p:par>
                                <p:cTn id="87" presetID="16" presetClass="entr" presetSubtype="37" fill="hold" grpId="0" nodeType="afterEffect">
                                  <p:stCondLst>
                                    <p:cond delay="0"/>
                                  </p:stCondLst>
                                  <p:childTnLst>
                                    <p:set>
                                      <p:cBhvr>
                                        <p:cTn id="88" dur="1" fill="hold">
                                          <p:stCondLst>
                                            <p:cond delay="0"/>
                                          </p:stCondLst>
                                        </p:cTn>
                                        <p:tgtEl>
                                          <p:spTgt spid="104">
                                            <p:txEl>
                                              <p:pRg st="0" end="0"/>
                                            </p:txEl>
                                          </p:spTgt>
                                        </p:tgtEl>
                                        <p:attrNameLst>
                                          <p:attrName>style.visibility</p:attrName>
                                        </p:attrNameLst>
                                      </p:cBhvr>
                                      <p:to>
                                        <p:strVal val="visible"/>
                                      </p:to>
                                    </p:set>
                                    <p:animEffect transition="in" filter="barn(outVertical)">
                                      <p:cBhvr>
                                        <p:cTn id="89" dur="500"/>
                                        <p:tgtEl>
                                          <p:spTgt spid="104">
                                            <p:txEl>
                                              <p:pRg st="0" end="0"/>
                                            </p:txEl>
                                          </p:spTgt>
                                        </p:tgtEl>
                                      </p:cBhvr>
                                    </p:animEffect>
                                  </p:childTnLst>
                                </p:cTn>
                              </p:par>
                            </p:childTnLst>
                          </p:cTn>
                        </p:par>
                        <p:par>
                          <p:cTn id="90" fill="hold">
                            <p:stCondLst>
                              <p:cond delay="9000"/>
                            </p:stCondLst>
                            <p:childTnLst>
                              <p:par>
                                <p:cTn id="91" presetID="21" presetClass="entr" presetSubtype="8" fill="hold" grpId="0" nodeType="afterEffect">
                                  <p:stCondLst>
                                    <p:cond delay="0"/>
                                  </p:stCondLst>
                                  <p:childTnLst>
                                    <p:set>
                                      <p:cBhvr>
                                        <p:cTn id="92" dur="1" fill="hold">
                                          <p:stCondLst>
                                            <p:cond delay="0"/>
                                          </p:stCondLst>
                                        </p:cTn>
                                        <p:tgtEl>
                                          <p:spTgt spid="106"/>
                                        </p:tgtEl>
                                        <p:attrNameLst>
                                          <p:attrName>style.visibility</p:attrName>
                                        </p:attrNameLst>
                                      </p:cBhvr>
                                      <p:to>
                                        <p:strVal val="visible"/>
                                      </p:to>
                                    </p:set>
                                    <p:animEffect transition="in" filter="wheel(8)">
                                      <p:cBhvr>
                                        <p:cTn id="93" dur="500"/>
                                        <p:tgtEl>
                                          <p:spTgt spid="106"/>
                                        </p:tgtEl>
                                      </p:cBhvr>
                                    </p:animEffect>
                                  </p:childTnLst>
                                </p:cTn>
                              </p:par>
                            </p:childTnLst>
                          </p:cTn>
                        </p:par>
                        <p:par>
                          <p:cTn id="94" fill="hold">
                            <p:stCondLst>
                              <p:cond delay="9500"/>
                            </p:stCondLst>
                            <p:childTnLst>
                              <p:par>
                                <p:cTn id="95" presetID="53" presetClass="entr" presetSubtype="0" fill="hold" grpId="0" nodeType="afterEffect">
                                  <p:stCondLst>
                                    <p:cond delay="0"/>
                                  </p:stCondLst>
                                  <p:childTnLst>
                                    <p:set>
                                      <p:cBhvr>
                                        <p:cTn id="96" dur="1" fill="hold">
                                          <p:stCondLst>
                                            <p:cond delay="0"/>
                                          </p:stCondLst>
                                        </p:cTn>
                                        <p:tgtEl>
                                          <p:spTgt spid="105"/>
                                        </p:tgtEl>
                                        <p:attrNameLst>
                                          <p:attrName>style.visibility</p:attrName>
                                        </p:attrNameLst>
                                      </p:cBhvr>
                                      <p:to>
                                        <p:strVal val="visible"/>
                                      </p:to>
                                    </p:set>
                                    <p:anim calcmode="lin" valueType="num">
                                      <p:cBhvr>
                                        <p:cTn id="97" dur="500" fill="hold"/>
                                        <p:tgtEl>
                                          <p:spTgt spid="105"/>
                                        </p:tgtEl>
                                        <p:attrNameLst>
                                          <p:attrName>ppt_w</p:attrName>
                                        </p:attrNameLst>
                                      </p:cBhvr>
                                      <p:tavLst>
                                        <p:tav tm="0">
                                          <p:val>
                                            <p:fltVal val="0"/>
                                          </p:val>
                                        </p:tav>
                                        <p:tav tm="100000">
                                          <p:val>
                                            <p:strVal val="#ppt_w"/>
                                          </p:val>
                                        </p:tav>
                                      </p:tavLst>
                                    </p:anim>
                                    <p:anim calcmode="lin" valueType="num">
                                      <p:cBhvr>
                                        <p:cTn id="98" dur="500" fill="hold"/>
                                        <p:tgtEl>
                                          <p:spTgt spid="105"/>
                                        </p:tgtEl>
                                        <p:attrNameLst>
                                          <p:attrName>ppt_h</p:attrName>
                                        </p:attrNameLst>
                                      </p:cBhvr>
                                      <p:tavLst>
                                        <p:tav tm="0">
                                          <p:val>
                                            <p:fltVal val="0"/>
                                          </p:val>
                                        </p:tav>
                                        <p:tav tm="100000">
                                          <p:val>
                                            <p:strVal val="#ppt_h"/>
                                          </p:val>
                                        </p:tav>
                                      </p:tavLst>
                                    </p:anim>
                                    <p:animEffect transition="in" filter="fade">
                                      <p:cBhvr>
                                        <p:cTn id="99" dur="500"/>
                                        <p:tgtEl>
                                          <p:spTgt spid="105"/>
                                        </p:tgtEl>
                                      </p:cBhvr>
                                    </p:animEffect>
                                  </p:childTnLst>
                                </p:cTn>
                              </p:par>
                            </p:childTnLst>
                          </p:cTn>
                        </p:par>
                        <p:par>
                          <p:cTn id="100" fill="hold">
                            <p:stCondLst>
                              <p:cond delay="10000"/>
                            </p:stCondLst>
                            <p:childTnLst>
                              <p:par>
                                <p:cTn id="101" presetID="22" presetClass="entr" presetSubtype="4" fill="hold" grpId="0" nodeType="afterEffect">
                                  <p:stCondLst>
                                    <p:cond delay="0"/>
                                  </p:stCondLst>
                                  <p:childTnLst>
                                    <p:set>
                                      <p:cBhvr>
                                        <p:cTn id="102" dur="1" fill="hold">
                                          <p:stCondLst>
                                            <p:cond delay="0"/>
                                          </p:stCondLst>
                                        </p:cTn>
                                        <p:tgtEl>
                                          <p:spTgt spid="107"/>
                                        </p:tgtEl>
                                        <p:attrNameLst>
                                          <p:attrName>style.visibility</p:attrName>
                                        </p:attrNameLst>
                                      </p:cBhvr>
                                      <p:to>
                                        <p:strVal val="visible"/>
                                      </p:to>
                                    </p:set>
                                    <p:animEffect transition="in" filter="wipe(down)">
                                      <p:cBhvr>
                                        <p:cTn id="103" dur="500"/>
                                        <p:tgtEl>
                                          <p:spTgt spid="107"/>
                                        </p:tgtEl>
                                      </p:cBhvr>
                                    </p:animEffect>
                                  </p:childTnLst>
                                </p:cTn>
                              </p:par>
                            </p:childTnLst>
                          </p:cTn>
                        </p:par>
                        <p:par>
                          <p:cTn id="104" fill="hold">
                            <p:stCondLst>
                              <p:cond delay="10500"/>
                            </p:stCondLst>
                            <p:childTnLst>
                              <p:par>
                                <p:cTn id="105" presetID="22" presetClass="entr" presetSubtype="1" fill="hold" grpId="0" nodeType="afterEffect">
                                  <p:stCondLst>
                                    <p:cond delay="0"/>
                                  </p:stCondLst>
                                  <p:childTnLst>
                                    <p:set>
                                      <p:cBhvr>
                                        <p:cTn id="106" dur="1" fill="hold">
                                          <p:stCondLst>
                                            <p:cond delay="0"/>
                                          </p:stCondLst>
                                        </p:cTn>
                                        <p:tgtEl>
                                          <p:spTgt spid="108">
                                            <p:txEl>
                                              <p:pRg st="0" end="0"/>
                                            </p:txEl>
                                          </p:spTgt>
                                        </p:tgtEl>
                                        <p:attrNameLst>
                                          <p:attrName>style.visibility</p:attrName>
                                        </p:attrNameLst>
                                      </p:cBhvr>
                                      <p:to>
                                        <p:strVal val="visible"/>
                                      </p:to>
                                    </p:set>
                                    <p:animEffect transition="in" filter="wipe(up)">
                                      <p:cBhvr>
                                        <p:cTn id="107" dur="500"/>
                                        <p:tgtEl>
                                          <p:spTgt spid="108">
                                            <p:txEl>
                                              <p:pRg st="0" end="0"/>
                                            </p:txEl>
                                          </p:spTgt>
                                        </p:tgtEl>
                                      </p:cBhvr>
                                    </p:animEffect>
                                  </p:childTnLst>
                                </p:cTn>
                              </p:par>
                            </p:childTnLst>
                          </p:cTn>
                        </p:par>
                        <p:par>
                          <p:cTn id="108" fill="hold">
                            <p:stCondLst>
                              <p:cond delay="11000"/>
                            </p:stCondLst>
                            <p:childTnLst>
                              <p:par>
                                <p:cTn id="109" presetID="16" presetClass="entr" presetSubtype="37" fill="hold" grpId="0" nodeType="afterEffect">
                                  <p:stCondLst>
                                    <p:cond delay="0"/>
                                  </p:stCondLst>
                                  <p:childTnLst>
                                    <p:set>
                                      <p:cBhvr>
                                        <p:cTn id="110" dur="1" fill="hold">
                                          <p:stCondLst>
                                            <p:cond delay="0"/>
                                          </p:stCondLst>
                                        </p:cTn>
                                        <p:tgtEl>
                                          <p:spTgt spid="109">
                                            <p:txEl>
                                              <p:pRg st="0" end="0"/>
                                            </p:txEl>
                                          </p:spTgt>
                                        </p:tgtEl>
                                        <p:attrNameLst>
                                          <p:attrName>style.visibility</p:attrName>
                                        </p:attrNameLst>
                                      </p:cBhvr>
                                      <p:to>
                                        <p:strVal val="visible"/>
                                      </p:to>
                                    </p:set>
                                    <p:animEffect transition="in" filter="barn(outVertical)">
                                      <p:cBhvr>
                                        <p:cTn id="111" dur="500"/>
                                        <p:tgtEl>
                                          <p:spTgt spid="109">
                                            <p:txEl>
                                              <p:pRg st="0" end="0"/>
                                            </p:txEl>
                                          </p:spTgt>
                                        </p:tgtEl>
                                      </p:cBhvr>
                                    </p:animEffect>
                                  </p:childTnLst>
                                </p:cTn>
                              </p:par>
                            </p:childTnLst>
                          </p:cTn>
                        </p:par>
                        <p:par>
                          <p:cTn id="112" fill="hold">
                            <p:stCondLst>
                              <p:cond delay="11500"/>
                            </p:stCondLst>
                            <p:childTnLst>
                              <p:par>
                                <p:cTn id="113" presetID="21" presetClass="entr" presetSubtype="8" fill="hold" grpId="0" nodeType="afterEffect">
                                  <p:stCondLst>
                                    <p:cond delay="0"/>
                                  </p:stCondLst>
                                  <p:childTnLst>
                                    <p:set>
                                      <p:cBhvr>
                                        <p:cTn id="114" dur="1" fill="hold">
                                          <p:stCondLst>
                                            <p:cond delay="0"/>
                                          </p:stCondLst>
                                        </p:cTn>
                                        <p:tgtEl>
                                          <p:spTgt spid="111"/>
                                        </p:tgtEl>
                                        <p:attrNameLst>
                                          <p:attrName>style.visibility</p:attrName>
                                        </p:attrNameLst>
                                      </p:cBhvr>
                                      <p:to>
                                        <p:strVal val="visible"/>
                                      </p:to>
                                    </p:set>
                                    <p:animEffect transition="in" filter="wheel(8)">
                                      <p:cBhvr>
                                        <p:cTn id="115" dur="500"/>
                                        <p:tgtEl>
                                          <p:spTgt spid="111"/>
                                        </p:tgtEl>
                                      </p:cBhvr>
                                    </p:animEffect>
                                  </p:childTnLst>
                                </p:cTn>
                              </p:par>
                            </p:childTnLst>
                          </p:cTn>
                        </p:par>
                        <p:par>
                          <p:cTn id="116" fill="hold">
                            <p:stCondLst>
                              <p:cond delay="12000"/>
                            </p:stCondLst>
                            <p:childTnLst>
                              <p:par>
                                <p:cTn id="117" presetID="53" presetClass="entr" presetSubtype="0" fill="hold" grpId="0" nodeType="afterEffect">
                                  <p:stCondLst>
                                    <p:cond delay="0"/>
                                  </p:stCondLst>
                                  <p:childTnLst>
                                    <p:set>
                                      <p:cBhvr>
                                        <p:cTn id="118" dur="1" fill="hold">
                                          <p:stCondLst>
                                            <p:cond delay="0"/>
                                          </p:stCondLst>
                                        </p:cTn>
                                        <p:tgtEl>
                                          <p:spTgt spid="110"/>
                                        </p:tgtEl>
                                        <p:attrNameLst>
                                          <p:attrName>style.visibility</p:attrName>
                                        </p:attrNameLst>
                                      </p:cBhvr>
                                      <p:to>
                                        <p:strVal val="visible"/>
                                      </p:to>
                                    </p:set>
                                    <p:anim calcmode="lin" valueType="num">
                                      <p:cBhvr>
                                        <p:cTn id="119" dur="500" fill="hold"/>
                                        <p:tgtEl>
                                          <p:spTgt spid="110"/>
                                        </p:tgtEl>
                                        <p:attrNameLst>
                                          <p:attrName>ppt_w</p:attrName>
                                        </p:attrNameLst>
                                      </p:cBhvr>
                                      <p:tavLst>
                                        <p:tav tm="0">
                                          <p:val>
                                            <p:fltVal val="0"/>
                                          </p:val>
                                        </p:tav>
                                        <p:tav tm="100000">
                                          <p:val>
                                            <p:strVal val="#ppt_w"/>
                                          </p:val>
                                        </p:tav>
                                      </p:tavLst>
                                    </p:anim>
                                    <p:anim calcmode="lin" valueType="num">
                                      <p:cBhvr>
                                        <p:cTn id="120" dur="500" fill="hold"/>
                                        <p:tgtEl>
                                          <p:spTgt spid="110"/>
                                        </p:tgtEl>
                                        <p:attrNameLst>
                                          <p:attrName>ppt_h</p:attrName>
                                        </p:attrNameLst>
                                      </p:cBhvr>
                                      <p:tavLst>
                                        <p:tav tm="0">
                                          <p:val>
                                            <p:fltVal val="0"/>
                                          </p:val>
                                        </p:tav>
                                        <p:tav tm="100000">
                                          <p:val>
                                            <p:strVal val="#ppt_h"/>
                                          </p:val>
                                        </p:tav>
                                      </p:tavLst>
                                    </p:anim>
                                    <p:animEffect transition="in" filter="fade">
                                      <p:cBhvr>
                                        <p:cTn id="121" dur="500"/>
                                        <p:tgtEl>
                                          <p:spTgt spid="110"/>
                                        </p:tgtEl>
                                      </p:cBhvr>
                                    </p:animEffect>
                                  </p:childTnLst>
                                </p:cTn>
                              </p:par>
                            </p:childTnLst>
                          </p:cTn>
                        </p:par>
                        <p:par>
                          <p:cTn id="122" fill="hold">
                            <p:stCondLst>
                              <p:cond delay="12500"/>
                            </p:stCondLst>
                            <p:childTnLst>
                              <p:par>
                                <p:cTn id="123" presetID="22" presetClass="entr" presetSubtype="4" fill="hold" grpId="0" nodeType="afterEffect">
                                  <p:stCondLst>
                                    <p:cond delay="0"/>
                                  </p:stCondLst>
                                  <p:childTnLst>
                                    <p:set>
                                      <p:cBhvr>
                                        <p:cTn id="124" dur="1" fill="hold">
                                          <p:stCondLst>
                                            <p:cond delay="0"/>
                                          </p:stCondLst>
                                        </p:cTn>
                                        <p:tgtEl>
                                          <p:spTgt spid="112"/>
                                        </p:tgtEl>
                                        <p:attrNameLst>
                                          <p:attrName>style.visibility</p:attrName>
                                        </p:attrNameLst>
                                      </p:cBhvr>
                                      <p:to>
                                        <p:strVal val="visible"/>
                                      </p:to>
                                    </p:set>
                                    <p:animEffect transition="in" filter="wipe(down)">
                                      <p:cBhvr>
                                        <p:cTn id="125" dur="500"/>
                                        <p:tgtEl>
                                          <p:spTgt spid="112"/>
                                        </p:tgtEl>
                                      </p:cBhvr>
                                    </p:animEffect>
                                  </p:childTnLst>
                                </p:cTn>
                              </p:par>
                            </p:childTnLst>
                          </p:cTn>
                        </p:par>
                        <p:par>
                          <p:cTn id="126" fill="hold">
                            <p:stCondLst>
                              <p:cond delay="13000"/>
                            </p:stCondLst>
                            <p:childTnLst>
                              <p:par>
                                <p:cTn id="127" presetID="22" presetClass="entr" presetSubtype="1" fill="hold" grpId="0" nodeType="afterEffect">
                                  <p:stCondLst>
                                    <p:cond delay="0"/>
                                  </p:stCondLst>
                                  <p:childTnLst>
                                    <p:set>
                                      <p:cBhvr>
                                        <p:cTn id="128" dur="1" fill="hold">
                                          <p:stCondLst>
                                            <p:cond delay="0"/>
                                          </p:stCondLst>
                                        </p:cTn>
                                        <p:tgtEl>
                                          <p:spTgt spid="113">
                                            <p:txEl>
                                              <p:pRg st="0" end="0"/>
                                            </p:txEl>
                                          </p:spTgt>
                                        </p:tgtEl>
                                        <p:attrNameLst>
                                          <p:attrName>style.visibility</p:attrName>
                                        </p:attrNameLst>
                                      </p:cBhvr>
                                      <p:to>
                                        <p:strVal val="visible"/>
                                      </p:to>
                                    </p:set>
                                    <p:animEffect transition="in" filter="wipe(up)">
                                      <p:cBhvr>
                                        <p:cTn id="129" dur="500"/>
                                        <p:tgtEl>
                                          <p:spTgt spid="113">
                                            <p:txEl>
                                              <p:pRg st="0" end="0"/>
                                            </p:txEl>
                                          </p:spTgt>
                                        </p:tgtEl>
                                      </p:cBhvr>
                                    </p:animEffect>
                                  </p:childTnLst>
                                </p:cTn>
                              </p:par>
                            </p:childTnLst>
                          </p:cTn>
                        </p:par>
                        <p:par>
                          <p:cTn id="130" fill="hold">
                            <p:stCondLst>
                              <p:cond delay="13500"/>
                            </p:stCondLst>
                            <p:childTnLst>
                              <p:par>
                                <p:cTn id="131" presetID="16" presetClass="entr" presetSubtype="37" fill="hold" grpId="0" nodeType="afterEffect">
                                  <p:stCondLst>
                                    <p:cond delay="0"/>
                                  </p:stCondLst>
                                  <p:childTnLst>
                                    <p:set>
                                      <p:cBhvr>
                                        <p:cTn id="132" dur="1" fill="hold">
                                          <p:stCondLst>
                                            <p:cond delay="0"/>
                                          </p:stCondLst>
                                        </p:cTn>
                                        <p:tgtEl>
                                          <p:spTgt spid="114">
                                            <p:txEl>
                                              <p:pRg st="0" end="0"/>
                                            </p:txEl>
                                          </p:spTgt>
                                        </p:tgtEl>
                                        <p:attrNameLst>
                                          <p:attrName>style.visibility</p:attrName>
                                        </p:attrNameLst>
                                      </p:cBhvr>
                                      <p:to>
                                        <p:strVal val="visible"/>
                                      </p:to>
                                    </p:set>
                                    <p:animEffect transition="in" filter="barn(outVertical)">
                                      <p:cBhvr>
                                        <p:cTn id="133" dur="500"/>
                                        <p:tgtEl>
                                          <p:spTgt spid="114">
                                            <p:txEl>
                                              <p:pRg st="0" end="0"/>
                                            </p:txEl>
                                          </p:spTgt>
                                        </p:tgtEl>
                                      </p:cBhvr>
                                    </p:animEffect>
                                  </p:childTnLst>
                                </p:cTn>
                              </p:par>
                            </p:childTnLst>
                          </p:cTn>
                        </p:par>
                        <p:par>
                          <p:cTn id="134" fill="hold">
                            <p:stCondLst>
                              <p:cond delay="14000"/>
                            </p:stCondLst>
                            <p:childTnLst>
                              <p:par>
                                <p:cTn id="135" presetID="21" presetClass="entr" presetSubtype="8" fill="hold" grpId="0" nodeType="afterEffect">
                                  <p:stCondLst>
                                    <p:cond delay="0"/>
                                  </p:stCondLst>
                                  <p:childTnLst>
                                    <p:set>
                                      <p:cBhvr>
                                        <p:cTn id="136" dur="1" fill="hold">
                                          <p:stCondLst>
                                            <p:cond delay="0"/>
                                          </p:stCondLst>
                                        </p:cTn>
                                        <p:tgtEl>
                                          <p:spTgt spid="116"/>
                                        </p:tgtEl>
                                        <p:attrNameLst>
                                          <p:attrName>style.visibility</p:attrName>
                                        </p:attrNameLst>
                                      </p:cBhvr>
                                      <p:to>
                                        <p:strVal val="visible"/>
                                      </p:to>
                                    </p:set>
                                    <p:animEffect transition="in" filter="wheel(8)">
                                      <p:cBhvr>
                                        <p:cTn id="137" dur="500"/>
                                        <p:tgtEl>
                                          <p:spTgt spid="116"/>
                                        </p:tgtEl>
                                      </p:cBhvr>
                                    </p:animEffect>
                                  </p:childTnLst>
                                </p:cTn>
                              </p:par>
                            </p:childTnLst>
                          </p:cTn>
                        </p:par>
                        <p:par>
                          <p:cTn id="138" fill="hold">
                            <p:stCondLst>
                              <p:cond delay="14500"/>
                            </p:stCondLst>
                            <p:childTnLst>
                              <p:par>
                                <p:cTn id="139" presetID="53" presetClass="entr" presetSubtype="0" fill="hold" grpId="0" nodeType="afterEffect">
                                  <p:stCondLst>
                                    <p:cond delay="0"/>
                                  </p:stCondLst>
                                  <p:childTnLst>
                                    <p:set>
                                      <p:cBhvr>
                                        <p:cTn id="140" dur="1" fill="hold">
                                          <p:stCondLst>
                                            <p:cond delay="0"/>
                                          </p:stCondLst>
                                        </p:cTn>
                                        <p:tgtEl>
                                          <p:spTgt spid="115"/>
                                        </p:tgtEl>
                                        <p:attrNameLst>
                                          <p:attrName>style.visibility</p:attrName>
                                        </p:attrNameLst>
                                      </p:cBhvr>
                                      <p:to>
                                        <p:strVal val="visible"/>
                                      </p:to>
                                    </p:set>
                                    <p:anim calcmode="lin" valueType="num">
                                      <p:cBhvr>
                                        <p:cTn id="141" dur="500" fill="hold"/>
                                        <p:tgtEl>
                                          <p:spTgt spid="115"/>
                                        </p:tgtEl>
                                        <p:attrNameLst>
                                          <p:attrName>ppt_w</p:attrName>
                                        </p:attrNameLst>
                                      </p:cBhvr>
                                      <p:tavLst>
                                        <p:tav tm="0">
                                          <p:val>
                                            <p:fltVal val="0"/>
                                          </p:val>
                                        </p:tav>
                                        <p:tav tm="100000">
                                          <p:val>
                                            <p:strVal val="#ppt_w"/>
                                          </p:val>
                                        </p:tav>
                                      </p:tavLst>
                                    </p:anim>
                                    <p:anim calcmode="lin" valueType="num">
                                      <p:cBhvr>
                                        <p:cTn id="142" dur="500" fill="hold"/>
                                        <p:tgtEl>
                                          <p:spTgt spid="115"/>
                                        </p:tgtEl>
                                        <p:attrNameLst>
                                          <p:attrName>ppt_h</p:attrName>
                                        </p:attrNameLst>
                                      </p:cBhvr>
                                      <p:tavLst>
                                        <p:tav tm="0">
                                          <p:val>
                                            <p:fltVal val="0"/>
                                          </p:val>
                                        </p:tav>
                                        <p:tav tm="100000">
                                          <p:val>
                                            <p:strVal val="#ppt_h"/>
                                          </p:val>
                                        </p:tav>
                                      </p:tavLst>
                                    </p:anim>
                                    <p:animEffect transition="in" filter="fade">
                                      <p:cBhvr>
                                        <p:cTn id="143" dur="500"/>
                                        <p:tgtEl>
                                          <p:spTgt spid="115"/>
                                        </p:tgtEl>
                                      </p:cBhvr>
                                    </p:animEffect>
                                  </p:childTnLst>
                                </p:cTn>
                              </p:par>
                            </p:childTnLst>
                          </p:cTn>
                        </p:par>
                        <p:par>
                          <p:cTn id="144" fill="hold">
                            <p:stCondLst>
                              <p:cond delay="15000"/>
                            </p:stCondLst>
                            <p:childTnLst>
                              <p:par>
                                <p:cTn id="145" presetID="22" presetClass="entr" presetSubtype="4" fill="hold" grpId="0" nodeType="afterEffect">
                                  <p:stCondLst>
                                    <p:cond delay="0"/>
                                  </p:stCondLst>
                                  <p:childTnLst>
                                    <p:set>
                                      <p:cBhvr>
                                        <p:cTn id="146" dur="1" fill="hold">
                                          <p:stCondLst>
                                            <p:cond delay="0"/>
                                          </p:stCondLst>
                                        </p:cTn>
                                        <p:tgtEl>
                                          <p:spTgt spid="117"/>
                                        </p:tgtEl>
                                        <p:attrNameLst>
                                          <p:attrName>style.visibility</p:attrName>
                                        </p:attrNameLst>
                                      </p:cBhvr>
                                      <p:to>
                                        <p:strVal val="visible"/>
                                      </p:to>
                                    </p:set>
                                    <p:animEffect transition="in" filter="wipe(down)">
                                      <p:cBhvr>
                                        <p:cTn id="147" dur="500"/>
                                        <p:tgtEl>
                                          <p:spTgt spid="117"/>
                                        </p:tgtEl>
                                      </p:cBhvr>
                                    </p:animEffect>
                                  </p:childTnLst>
                                </p:cTn>
                              </p:par>
                            </p:childTnLst>
                          </p:cTn>
                        </p:par>
                        <p:par>
                          <p:cTn id="148" fill="hold">
                            <p:stCondLst>
                              <p:cond delay="15500"/>
                            </p:stCondLst>
                            <p:childTnLst>
                              <p:par>
                                <p:cTn id="149" presetID="22" presetClass="entr" presetSubtype="1" fill="hold" grpId="0" nodeType="afterEffect">
                                  <p:stCondLst>
                                    <p:cond delay="0"/>
                                  </p:stCondLst>
                                  <p:childTnLst>
                                    <p:set>
                                      <p:cBhvr>
                                        <p:cTn id="150" dur="1" fill="hold">
                                          <p:stCondLst>
                                            <p:cond delay="0"/>
                                          </p:stCondLst>
                                        </p:cTn>
                                        <p:tgtEl>
                                          <p:spTgt spid="118">
                                            <p:txEl>
                                              <p:pRg st="0" end="0"/>
                                            </p:txEl>
                                          </p:spTgt>
                                        </p:tgtEl>
                                        <p:attrNameLst>
                                          <p:attrName>style.visibility</p:attrName>
                                        </p:attrNameLst>
                                      </p:cBhvr>
                                      <p:to>
                                        <p:strVal val="visible"/>
                                      </p:to>
                                    </p:set>
                                    <p:animEffect transition="in" filter="wipe(up)">
                                      <p:cBhvr>
                                        <p:cTn id="151" dur="500"/>
                                        <p:tgtEl>
                                          <p:spTgt spid="118">
                                            <p:txEl>
                                              <p:pRg st="0" end="0"/>
                                            </p:txEl>
                                          </p:spTgt>
                                        </p:tgtEl>
                                      </p:cBhvr>
                                    </p:animEffect>
                                  </p:childTnLst>
                                </p:cTn>
                              </p:par>
                            </p:childTnLst>
                          </p:cTn>
                        </p:par>
                        <p:par>
                          <p:cTn id="152" fill="hold">
                            <p:stCondLst>
                              <p:cond delay="16000"/>
                            </p:stCondLst>
                            <p:childTnLst>
                              <p:par>
                                <p:cTn id="153" presetID="16" presetClass="entr" presetSubtype="37" fill="hold" grpId="0" nodeType="afterEffect">
                                  <p:stCondLst>
                                    <p:cond delay="0"/>
                                  </p:stCondLst>
                                  <p:childTnLst>
                                    <p:set>
                                      <p:cBhvr>
                                        <p:cTn id="154" dur="1" fill="hold">
                                          <p:stCondLst>
                                            <p:cond delay="0"/>
                                          </p:stCondLst>
                                        </p:cTn>
                                        <p:tgtEl>
                                          <p:spTgt spid="119">
                                            <p:txEl>
                                              <p:pRg st="0" end="0"/>
                                            </p:txEl>
                                          </p:spTgt>
                                        </p:tgtEl>
                                        <p:attrNameLst>
                                          <p:attrName>style.visibility</p:attrName>
                                        </p:attrNameLst>
                                      </p:cBhvr>
                                      <p:to>
                                        <p:strVal val="visible"/>
                                      </p:to>
                                    </p:set>
                                    <p:animEffect transition="in" filter="barn(outVertical)">
                                      <p:cBhvr>
                                        <p:cTn id="155" dur="500"/>
                                        <p:tgtEl>
                                          <p:spTgt spid="119">
                                            <p:txEl>
                                              <p:pRg st="0" end="0"/>
                                            </p:txEl>
                                          </p:spTgt>
                                        </p:tgtEl>
                                      </p:cBhvr>
                                    </p:animEffect>
                                  </p:childTnLst>
                                </p:cTn>
                              </p:par>
                            </p:childTnLst>
                          </p:cTn>
                        </p:par>
                        <p:par>
                          <p:cTn id="156" fill="hold">
                            <p:stCondLst>
                              <p:cond delay="16500"/>
                            </p:stCondLst>
                            <p:childTnLst>
                              <p:par>
                                <p:cTn id="157" presetID="21" presetClass="entr" presetSubtype="8" fill="hold" grpId="0" nodeType="afterEffect">
                                  <p:stCondLst>
                                    <p:cond delay="0"/>
                                  </p:stCondLst>
                                  <p:childTnLst>
                                    <p:set>
                                      <p:cBhvr>
                                        <p:cTn id="158" dur="1" fill="hold">
                                          <p:stCondLst>
                                            <p:cond delay="0"/>
                                          </p:stCondLst>
                                        </p:cTn>
                                        <p:tgtEl>
                                          <p:spTgt spid="121"/>
                                        </p:tgtEl>
                                        <p:attrNameLst>
                                          <p:attrName>style.visibility</p:attrName>
                                        </p:attrNameLst>
                                      </p:cBhvr>
                                      <p:to>
                                        <p:strVal val="visible"/>
                                      </p:to>
                                    </p:set>
                                    <p:animEffect transition="in" filter="wheel(8)">
                                      <p:cBhvr>
                                        <p:cTn id="159" dur="500"/>
                                        <p:tgtEl>
                                          <p:spTgt spid="121"/>
                                        </p:tgtEl>
                                      </p:cBhvr>
                                    </p:animEffect>
                                  </p:childTnLst>
                                </p:cTn>
                              </p:par>
                            </p:childTnLst>
                          </p:cTn>
                        </p:par>
                        <p:par>
                          <p:cTn id="160" fill="hold">
                            <p:stCondLst>
                              <p:cond delay="17000"/>
                            </p:stCondLst>
                            <p:childTnLst>
                              <p:par>
                                <p:cTn id="161" presetID="53" presetClass="entr" presetSubtype="0" fill="hold" grpId="0" nodeType="afterEffect">
                                  <p:stCondLst>
                                    <p:cond delay="0"/>
                                  </p:stCondLst>
                                  <p:childTnLst>
                                    <p:set>
                                      <p:cBhvr>
                                        <p:cTn id="162" dur="1" fill="hold">
                                          <p:stCondLst>
                                            <p:cond delay="0"/>
                                          </p:stCondLst>
                                        </p:cTn>
                                        <p:tgtEl>
                                          <p:spTgt spid="120"/>
                                        </p:tgtEl>
                                        <p:attrNameLst>
                                          <p:attrName>style.visibility</p:attrName>
                                        </p:attrNameLst>
                                      </p:cBhvr>
                                      <p:to>
                                        <p:strVal val="visible"/>
                                      </p:to>
                                    </p:set>
                                    <p:anim calcmode="lin" valueType="num">
                                      <p:cBhvr>
                                        <p:cTn id="163" dur="500" fill="hold"/>
                                        <p:tgtEl>
                                          <p:spTgt spid="120"/>
                                        </p:tgtEl>
                                        <p:attrNameLst>
                                          <p:attrName>ppt_w</p:attrName>
                                        </p:attrNameLst>
                                      </p:cBhvr>
                                      <p:tavLst>
                                        <p:tav tm="0">
                                          <p:val>
                                            <p:fltVal val="0"/>
                                          </p:val>
                                        </p:tav>
                                        <p:tav tm="100000">
                                          <p:val>
                                            <p:strVal val="#ppt_w"/>
                                          </p:val>
                                        </p:tav>
                                      </p:tavLst>
                                    </p:anim>
                                    <p:anim calcmode="lin" valueType="num">
                                      <p:cBhvr>
                                        <p:cTn id="164" dur="500" fill="hold"/>
                                        <p:tgtEl>
                                          <p:spTgt spid="120"/>
                                        </p:tgtEl>
                                        <p:attrNameLst>
                                          <p:attrName>ppt_h</p:attrName>
                                        </p:attrNameLst>
                                      </p:cBhvr>
                                      <p:tavLst>
                                        <p:tav tm="0">
                                          <p:val>
                                            <p:fltVal val="0"/>
                                          </p:val>
                                        </p:tav>
                                        <p:tav tm="100000">
                                          <p:val>
                                            <p:strVal val="#ppt_h"/>
                                          </p:val>
                                        </p:tav>
                                      </p:tavLst>
                                    </p:anim>
                                    <p:animEffect transition="in" filter="fade">
                                      <p:cBhvr>
                                        <p:cTn id="165" dur="500"/>
                                        <p:tgtEl>
                                          <p:spTgt spid="120"/>
                                        </p:tgtEl>
                                      </p:cBhvr>
                                    </p:animEffect>
                                  </p:childTnLst>
                                </p:cTn>
                              </p:par>
                            </p:childTnLst>
                          </p:cTn>
                        </p:par>
                        <p:par>
                          <p:cTn id="166" fill="hold">
                            <p:stCondLst>
                              <p:cond delay="17500"/>
                            </p:stCondLst>
                            <p:childTnLst>
                              <p:par>
                                <p:cTn id="167" presetID="22" presetClass="entr" presetSubtype="4" fill="hold" grpId="0" nodeType="afterEffect">
                                  <p:stCondLst>
                                    <p:cond delay="0"/>
                                  </p:stCondLst>
                                  <p:childTnLst>
                                    <p:set>
                                      <p:cBhvr>
                                        <p:cTn id="168" dur="1" fill="hold">
                                          <p:stCondLst>
                                            <p:cond delay="0"/>
                                          </p:stCondLst>
                                        </p:cTn>
                                        <p:tgtEl>
                                          <p:spTgt spid="122"/>
                                        </p:tgtEl>
                                        <p:attrNameLst>
                                          <p:attrName>style.visibility</p:attrName>
                                        </p:attrNameLst>
                                      </p:cBhvr>
                                      <p:to>
                                        <p:strVal val="visible"/>
                                      </p:to>
                                    </p:set>
                                    <p:animEffect transition="in" filter="wipe(down)">
                                      <p:cBhvr>
                                        <p:cTn id="169" dur="500"/>
                                        <p:tgtEl>
                                          <p:spTgt spid="122"/>
                                        </p:tgtEl>
                                      </p:cBhvr>
                                    </p:animEffect>
                                  </p:childTnLst>
                                </p:cTn>
                              </p:par>
                            </p:childTnLst>
                          </p:cTn>
                        </p:par>
                        <p:par>
                          <p:cTn id="170" fill="hold">
                            <p:stCondLst>
                              <p:cond delay="18000"/>
                            </p:stCondLst>
                            <p:childTnLst>
                              <p:par>
                                <p:cTn id="171" presetID="22" presetClass="entr" presetSubtype="1" fill="hold" grpId="0" nodeType="afterEffect">
                                  <p:stCondLst>
                                    <p:cond delay="0"/>
                                  </p:stCondLst>
                                  <p:childTnLst>
                                    <p:set>
                                      <p:cBhvr>
                                        <p:cTn id="172" dur="1" fill="hold">
                                          <p:stCondLst>
                                            <p:cond delay="0"/>
                                          </p:stCondLst>
                                        </p:cTn>
                                        <p:tgtEl>
                                          <p:spTgt spid="123">
                                            <p:txEl>
                                              <p:pRg st="0" end="0"/>
                                            </p:txEl>
                                          </p:spTgt>
                                        </p:tgtEl>
                                        <p:attrNameLst>
                                          <p:attrName>style.visibility</p:attrName>
                                        </p:attrNameLst>
                                      </p:cBhvr>
                                      <p:to>
                                        <p:strVal val="visible"/>
                                      </p:to>
                                    </p:set>
                                    <p:animEffect transition="in" filter="wipe(up)">
                                      <p:cBhvr>
                                        <p:cTn id="173" dur="500"/>
                                        <p:tgtEl>
                                          <p:spTgt spid="123">
                                            <p:txEl>
                                              <p:pRg st="0" end="0"/>
                                            </p:txEl>
                                          </p:spTgt>
                                        </p:tgtEl>
                                      </p:cBhvr>
                                    </p:animEffect>
                                  </p:childTnLst>
                                </p:cTn>
                              </p:par>
                            </p:childTnLst>
                          </p:cTn>
                        </p:par>
                        <p:par>
                          <p:cTn id="174" fill="hold">
                            <p:stCondLst>
                              <p:cond delay="18500"/>
                            </p:stCondLst>
                            <p:childTnLst>
                              <p:par>
                                <p:cTn id="175" presetID="16" presetClass="entr" presetSubtype="37" fill="hold" grpId="0" nodeType="afterEffect">
                                  <p:stCondLst>
                                    <p:cond delay="0"/>
                                  </p:stCondLst>
                                  <p:childTnLst>
                                    <p:set>
                                      <p:cBhvr>
                                        <p:cTn id="176" dur="1" fill="hold">
                                          <p:stCondLst>
                                            <p:cond delay="0"/>
                                          </p:stCondLst>
                                        </p:cTn>
                                        <p:tgtEl>
                                          <p:spTgt spid="124">
                                            <p:txEl>
                                              <p:pRg st="0" end="0"/>
                                            </p:txEl>
                                          </p:spTgt>
                                        </p:tgtEl>
                                        <p:attrNameLst>
                                          <p:attrName>style.visibility</p:attrName>
                                        </p:attrNameLst>
                                      </p:cBhvr>
                                      <p:to>
                                        <p:strVal val="visible"/>
                                      </p:to>
                                    </p:set>
                                    <p:animEffect transition="in" filter="barn(outVertical)">
                                      <p:cBhvr>
                                        <p:cTn id="177" dur="500"/>
                                        <p:tgtEl>
                                          <p:spTgt spid="124">
                                            <p:txEl>
                                              <p:pRg st="0" end="0"/>
                                            </p:txEl>
                                          </p:spTgt>
                                        </p:tgtEl>
                                      </p:cBhvr>
                                    </p:animEffect>
                                  </p:childTnLst>
                                </p:cTn>
                              </p:par>
                            </p:childTnLst>
                          </p:cTn>
                        </p:par>
                        <p:par>
                          <p:cTn id="178" fill="hold">
                            <p:stCondLst>
                              <p:cond delay="19000"/>
                            </p:stCondLst>
                            <p:childTnLst>
                              <p:par>
                                <p:cTn id="179" presetID="21" presetClass="entr" presetSubtype="8" fill="hold" grpId="0" nodeType="afterEffect">
                                  <p:stCondLst>
                                    <p:cond delay="0"/>
                                  </p:stCondLst>
                                  <p:childTnLst>
                                    <p:set>
                                      <p:cBhvr>
                                        <p:cTn id="180" dur="1" fill="hold">
                                          <p:stCondLst>
                                            <p:cond delay="0"/>
                                          </p:stCondLst>
                                        </p:cTn>
                                        <p:tgtEl>
                                          <p:spTgt spid="126"/>
                                        </p:tgtEl>
                                        <p:attrNameLst>
                                          <p:attrName>style.visibility</p:attrName>
                                        </p:attrNameLst>
                                      </p:cBhvr>
                                      <p:to>
                                        <p:strVal val="visible"/>
                                      </p:to>
                                    </p:set>
                                    <p:animEffect transition="in" filter="wheel(8)">
                                      <p:cBhvr>
                                        <p:cTn id="181" dur="500"/>
                                        <p:tgtEl>
                                          <p:spTgt spid="126"/>
                                        </p:tgtEl>
                                      </p:cBhvr>
                                    </p:animEffect>
                                  </p:childTnLst>
                                </p:cTn>
                              </p:par>
                            </p:childTnLst>
                          </p:cTn>
                        </p:par>
                        <p:par>
                          <p:cTn id="182" fill="hold">
                            <p:stCondLst>
                              <p:cond delay="19500"/>
                            </p:stCondLst>
                            <p:childTnLst>
                              <p:par>
                                <p:cTn id="183" presetID="53" presetClass="entr" presetSubtype="0" fill="hold" grpId="0" nodeType="afterEffect">
                                  <p:stCondLst>
                                    <p:cond delay="0"/>
                                  </p:stCondLst>
                                  <p:childTnLst>
                                    <p:set>
                                      <p:cBhvr>
                                        <p:cTn id="184" dur="1" fill="hold">
                                          <p:stCondLst>
                                            <p:cond delay="0"/>
                                          </p:stCondLst>
                                        </p:cTn>
                                        <p:tgtEl>
                                          <p:spTgt spid="125"/>
                                        </p:tgtEl>
                                        <p:attrNameLst>
                                          <p:attrName>style.visibility</p:attrName>
                                        </p:attrNameLst>
                                      </p:cBhvr>
                                      <p:to>
                                        <p:strVal val="visible"/>
                                      </p:to>
                                    </p:set>
                                    <p:anim calcmode="lin" valueType="num">
                                      <p:cBhvr>
                                        <p:cTn id="185" dur="500" fill="hold"/>
                                        <p:tgtEl>
                                          <p:spTgt spid="125"/>
                                        </p:tgtEl>
                                        <p:attrNameLst>
                                          <p:attrName>ppt_w</p:attrName>
                                        </p:attrNameLst>
                                      </p:cBhvr>
                                      <p:tavLst>
                                        <p:tav tm="0">
                                          <p:val>
                                            <p:fltVal val="0"/>
                                          </p:val>
                                        </p:tav>
                                        <p:tav tm="100000">
                                          <p:val>
                                            <p:strVal val="#ppt_w"/>
                                          </p:val>
                                        </p:tav>
                                      </p:tavLst>
                                    </p:anim>
                                    <p:anim calcmode="lin" valueType="num">
                                      <p:cBhvr>
                                        <p:cTn id="186" dur="500" fill="hold"/>
                                        <p:tgtEl>
                                          <p:spTgt spid="125"/>
                                        </p:tgtEl>
                                        <p:attrNameLst>
                                          <p:attrName>ppt_h</p:attrName>
                                        </p:attrNameLst>
                                      </p:cBhvr>
                                      <p:tavLst>
                                        <p:tav tm="0">
                                          <p:val>
                                            <p:fltVal val="0"/>
                                          </p:val>
                                        </p:tav>
                                        <p:tav tm="100000">
                                          <p:val>
                                            <p:strVal val="#ppt_h"/>
                                          </p:val>
                                        </p:tav>
                                      </p:tavLst>
                                    </p:anim>
                                    <p:animEffect transition="in" filter="fade">
                                      <p:cBhvr>
                                        <p:cTn id="187" dur="500"/>
                                        <p:tgtEl>
                                          <p:spTgt spid="125"/>
                                        </p:tgtEl>
                                      </p:cBhvr>
                                    </p:animEffect>
                                  </p:childTnLst>
                                </p:cTn>
                              </p:par>
                            </p:childTnLst>
                          </p:cTn>
                        </p:par>
                        <p:par>
                          <p:cTn id="188" fill="hold">
                            <p:stCondLst>
                              <p:cond delay="20000"/>
                            </p:stCondLst>
                            <p:childTnLst>
                              <p:par>
                                <p:cTn id="189" presetID="22" presetClass="entr" presetSubtype="4" fill="hold" grpId="0" nodeType="afterEffect">
                                  <p:stCondLst>
                                    <p:cond delay="0"/>
                                  </p:stCondLst>
                                  <p:childTnLst>
                                    <p:set>
                                      <p:cBhvr>
                                        <p:cTn id="190" dur="1" fill="hold">
                                          <p:stCondLst>
                                            <p:cond delay="0"/>
                                          </p:stCondLst>
                                        </p:cTn>
                                        <p:tgtEl>
                                          <p:spTgt spid="127"/>
                                        </p:tgtEl>
                                        <p:attrNameLst>
                                          <p:attrName>style.visibility</p:attrName>
                                        </p:attrNameLst>
                                      </p:cBhvr>
                                      <p:to>
                                        <p:strVal val="visible"/>
                                      </p:to>
                                    </p:set>
                                    <p:animEffect transition="in" filter="wipe(down)">
                                      <p:cBhvr>
                                        <p:cTn id="191" dur="500"/>
                                        <p:tgtEl>
                                          <p:spTgt spid="127"/>
                                        </p:tgtEl>
                                      </p:cBhvr>
                                    </p:animEffect>
                                  </p:childTnLst>
                                </p:cTn>
                              </p:par>
                            </p:childTnLst>
                          </p:cTn>
                        </p:par>
                        <p:par>
                          <p:cTn id="192" fill="hold">
                            <p:stCondLst>
                              <p:cond delay="20500"/>
                            </p:stCondLst>
                            <p:childTnLst>
                              <p:par>
                                <p:cTn id="193" presetID="22" presetClass="entr" presetSubtype="1" fill="hold" grpId="0" nodeType="afterEffect">
                                  <p:stCondLst>
                                    <p:cond delay="0"/>
                                  </p:stCondLst>
                                  <p:childTnLst>
                                    <p:set>
                                      <p:cBhvr>
                                        <p:cTn id="194" dur="1" fill="hold">
                                          <p:stCondLst>
                                            <p:cond delay="0"/>
                                          </p:stCondLst>
                                        </p:cTn>
                                        <p:tgtEl>
                                          <p:spTgt spid="128">
                                            <p:txEl>
                                              <p:pRg st="0" end="0"/>
                                            </p:txEl>
                                          </p:spTgt>
                                        </p:tgtEl>
                                        <p:attrNameLst>
                                          <p:attrName>style.visibility</p:attrName>
                                        </p:attrNameLst>
                                      </p:cBhvr>
                                      <p:to>
                                        <p:strVal val="visible"/>
                                      </p:to>
                                    </p:set>
                                    <p:animEffect transition="in" filter="wipe(up)">
                                      <p:cBhvr>
                                        <p:cTn id="195" dur="500"/>
                                        <p:tgtEl>
                                          <p:spTgt spid="128">
                                            <p:txEl>
                                              <p:pRg st="0" end="0"/>
                                            </p:txEl>
                                          </p:spTgt>
                                        </p:tgtEl>
                                      </p:cBhvr>
                                    </p:animEffect>
                                  </p:childTnLst>
                                </p:cTn>
                              </p:par>
                            </p:childTnLst>
                          </p:cTn>
                        </p:par>
                        <p:par>
                          <p:cTn id="196" fill="hold">
                            <p:stCondLst>
                              <p:cond delay="21000"/>
                            </p:stCondLst>
                            <p:childTnLst>
                              <p:par>
                                <p:cTn id="197" presetID="16" presetClass="entr" presetSubtype="37" fill="hold" grpId="0" nodeType="afterEffect">
                                  <p:stCondLst>
                                    <p:cond delay="0"/>
                                  </p:stCondLst>
                                  <p:childTnLst>
                                    <p:set>
                                      <p:cBhvr>
                                        <p:cTn id="198" dur="1" fill="hold">
                                          <p:stCondLst>
                                            <p:cond delay="0"/>
                                          </p:stCondLst>
                                        </p:cTn>
                                        <p:tgtEl>
                                          <p:spTgt spid="129">
                                            <p:txEl>
                                              <p:pRg st="0" end="0"/>
                                            </p:txEl>
                                          </p:spTgt>
                                        </p:tgtEl>
                                        <p:attrNameLst>
                                          <p:attrName>style.visibility</p:attrName>
                                        </p:attrNameLst>
                                      </p:cBhvr>
                                      <p:to>
                                        <p:strVal val="visible"/>
                                      </p:to>
                                    </p:set>
                                    <p:animEffect transition="in" filter="barn(outVertical)">
                                      <p:cBhvr>
                                        <p:cTn id="199" dur="500"/>
                                        <p:tgtEl>
                                          <p:spTgt spid="129">
                                            <p:txEl>
                                              <p:pRg st="0" end="0"/>
                                            </p:txEl>
                                          </p:spTgt>
                                        </p:tgtEl>
                                      </p:cBhvr>
                                    </p:animEffect>
                                  </p:childTnLst>
                                </p:cTn>
                              </p:par>
                            </p:childTnLst>
                          </p:cTn>
                        </p:par>
                        <p:par>
                          <p:cTn id="200" fill="hold">
                            <p:stCondLst>
                              <p:cond delay="21500"/>
                            </p:stCondLst>
                            <p:childTnLst>
                              <p:par>
                                <p:cTn id="201" presetID="21" presetClass="entr" presetSubtype="8" fill="hold" grpId="0" nodeType="afterEffect">
                                  <p:stCondLst>
                                    <p:cond delay="0"/>
                                  </p:stCondLst>
                                  <p:childTnLst>
                                    <p:set>
                                      <p:cBhvr>
                                        <p:cTn id="202" dur="1" fill="hold">
                                          <p:stCondLst>
                                            <p:cond delay="0"/>
                                          </p:stCondLst>
                                        </p:cTn>
                                        <p:tgtEl>
                                          <p:spTgt spid="131"/>
                                        </p:tgtEl>
                                        <p:attrNameLst>
                                          <p:attrName>style.visibility</p:attrName>
                                        </p:attrNameLst>
                                      </p:cBhvr>
                                      <p:to>
                                        <p:strVal val="visible"/>
                                      </p:to>
                                    </p:set>
                                    <p:animEffect transition="in" filter="wheel(8)">
                                      <p:cBhvr>
                                        <p:cTn id="203" dur="500"/>
                                        <p:tgtEl>
                                          <p:spTgt spid="131"/>
                                        </p:tgtEl>
                                      </p:cBhvr>
                                    </p:animEffect>
                                  </p:childTnLst>
                                </p:cTn>
                              </p:par>
                            </p:childTnLst>
                          </p:cTn>
                        </p:par>
                        <p:par>
                          <p:cTn id="204" fill="hold">
                            <p:stCondLst>
                              <p:cond delay="22000"/>
                            </p:stCondLst>
                            <p:childTnLst>
                              <p:par>
                                <p:cTn id="205" presetID="53" presetClass="entr" presetSubtype="0" fill="hold" grpId="0" nodeType="afterEffect">
                                  <p:stCondLst>
                                    <p:cond delay="0"/>
                                  </p:stCondLst>
                                  <p:childTnLst>
                                    <p:set>
                                      <p:cBhvr>
                                        <p:cTn id="206" dur="1" fill="hold">
                                          <p:stCondLst>
                                            <p:cond delay="0"/>
                                          </p:stCondLst>
                                        </p:cTn>
                                        <p:tgtEl>
                                          <p:spTgt spid="130"/>
                                        </p:tgtEl>
                                        <p:attrNameLst>
                                          <p:attrName>style.visibility</p:attrName>
                                        </p:attrNameLst>
                                      </p:cBhvr>
                                      <p:to>
                                        <p:strVal val="visible"/>
                                      </p:to>
                                    </p:set>
                                    <p:anim calcmode="lin" valueType="num">
                                      <p:cBhvr>
                                        <p:cTn id="207" dur="500" fill="hold"/>
                                        <p:tgtEl>
                                          <p:spTgt spid="130"/>
                                        </p:tgtEl>
                                        <p:attrNameLst>
                                          <p:attrName>ppt_w</p:attrName>
                                        </p:attrNameLst>
                                      </p:cBhvr>
                                      <p:tavLst>
                                        <p:tav tm="0">
                                          <p:val>
                                            <p:fltVal val="0"/>
                                          </p:val>
                                        </p:tav>
                                        <p:tav tm="100000">
                                          <p:val>
                                            <p:strVal val="#ppt_w"/>
                                          </p:val>
                                        </p:tav>
                                      </p:tavLst>
                                    </p:anim>
                                    <p:anim calcmode="lin" valueType="num">
                                      <p:cBhvr>
                                        <p:cTn id="208" dur="500" fill="hold"/>
                                        <p:tgtEl>
                                          <p:spTgt spid="130"/>
                                        </p:tgtEl>
                                        <p:attrNameLst>
                                          <p:attrName>ppt_h</p:attrName>
                                        </p:attrNameLst>
                                      </p:cBhvr>
                                      <p:tavLst>
                                        <p:tav tm="0">
                                          <p:val>
                                            <p:fltVal val="0"/>
                                          </p:val>
                                        </p:tav>
                                        <p:tav tm="100000">
                                          <p:val>
                                            <p:strVal val="#ppt_h"/>
                                          </p:val>
                                        </p:tav>
                                      </p:tavLst>
                                    </p:anim>
                                    <p:animEffect transition="in" filter="fade">
                                      <p:cBhvr>
                                        <p:cTn id="209" dur="500"/>
                                        <p:tgtEl>
                                          <p:spTgt spid="130"/>
                                        </p:tgtEl>
                                      </p:cBhvr>
                                    </p:animEffect>
                                  </p:childTnLst>
                                </p:cTn>
                              </p:par>
                            </p:childTnLst>
                          </p:cTn>
                        </p:par>
                        <p:par>
                          <p:cTn id="210" fill="hold">
                            <p:stCondLst>
                              <p:cond delay="22500"/>
                            </p:stCondLst>
                            <p:childTnLst>
                              <p:par>
                                <p:cTn id="211" presetID="22" presetClass="entr" presetSubtype="4" fill="hold" grpId="0" nodeType="afterEffect">
                                  <p:stCondLst>
                                    <p:cond delay="0"/>
                                  </p:stCondLst>
                                  <p:childTnLst>
                                    <p:set>
                                      <p:cBhvr>
                                        <p:cTn id="212" dur="1" fill="hold">
                                          <p:stCondLst>
                                            <p:cond delay="0"/>
                                          </p:stCondLst>
                                        </p:cTn>
                                        <p:tgtEl>
                                          <p:spTgt spid="132"/>
                                        </p:tgtEl>
                                        <p:attrNameLst>
                                          <p:attrName>style.visibility</p:attrName>
                                        </p:attrNameLst>
                                      </p:cBhvr>
                                      <p:to>
                                        <p:strVal val="visible"/>
                                      </p:to>
                                    </p:set>
                                    <p:animEffect transition="in" filter="wipe(down)">
                                      <p:cBhvr>
                                        <p:cTn id="213" dur="500"/>
                                        <p:tgtEl>
                                          <p:spTgt spid="132"/>
                                        </p:tgtEl>
                                      </p:cBhvr>
                                    </p:animEffect>
                                  </p:childTnLst>
                                </p:cTn>
                              </p:par>
                            </p:childTnLst>
                          </p:cTn>
                        </p:par>
                        <p:par>
                          <p:cTn id="214" fill="hold">
                            <p:stCondLst>
                              <p:cond delay="23000"/>
                            </p:stCondLst>
                            <p:childTnLst>
                              <p:par>
                                <p:cTn id="215" presetID="22" presetClass="entr" presetSubtype="1" fill="hold" grpId="0" nodeType="afterEffect">
                                  <p:stCondLst>
                                    <p:cond delay="0"/>
                                  </p:stCondLst>
                                  <p:childTnLst>
                                    <p:set>
                                      <p:cBhvr>
                                        <p:cTn id="216" dur="1" fill="hold">
                                          <p:stCondLst>
                                            <p:cond delay="0"/>
                                          </p:stCondLst>
                                        </p:cTn>
                                        <p:tgtEl>
                                          <p:spTgt spid="133">
                                            <p:txEl>
                                              <p:pRg st="0" end="0"/>
                                            </p:txEl>
                                          </p:spTgt>
                                        </p:tgtEl>
                                        <p:attrNameLst>
                                          <p:attrName>style.visibility</p:attrName>
                                        </p:attrNameLst>
                                      </p:cBhvr>
                                      <p:to>
                                        <p:strVal val="visible"/>
                                      </p:to>
                                    </p:set>
                                    <p:animEffect transition="in" filter="wipe(up)">
                                      <p:cBhvr>
                                        <p:cTn id="217" dur="500"/>
                                        <p:tgtEl>
                                          <p:spTgt spid="133">
                                            <p:txEl>
                                              <p:pRg st="0" end="0"/>
                                            </p:txEl>
                                          </p:spTgt>
                                        </p:tgtEl>
                                      </p:cBhvr>
                                    </p:animEffect>
                                  </p:childTnLst>
                                </p:cTn>
                              </p:par>
                            </p:childTnLst>
                          </p:cTn>
                        </p:par>
                        <p:par>
                          <p:cTn id="218" fill="hold">
                            <p:stCondLst>
                              <p:cond delay="23500"/>
                            </p:stCondLst>
                            <p:childTnLst>
                              <p:par>
                                <p:cTn id="219" presetID="16" presetClass="entr" presetSubtype="37" fill="hold" grpId="0" nodeType="afterEffect">
                                  <p:stCondLst>
                                    <p:cond delay="0"/>
                                  </p:stCondLst>
                                  <p:childTnLst>
                                    <p:set>
                                      <p:cBhvr>
                                        <p:cTn id="220" dur="1" fill="hold">
                                          <p:stCondLst>
                                            <p:cond delay="0"/>
                                          </p:stCondLst>
                                        </p:cTn>
                                        <p:tgtEl>
                                          <p:spTgt spid="134">
                                            <p:txEl>
                                              <p:pRg st="0" end="0"/>
                                            </p:txEl>
                                          </p:spTgt>
                                        </p:tgtEl>
                                        <p:attrNameLst>
                                          <p:attrName>style.visibility</p:attrName>
                                        </p:attrNameLst>
                                      </p:cBhvr>
                                      <p:to>
                                        <p:strVal val="visible"/>
                                      </p:to>
                                    </p:set>
                                    <p:animEffect transition="in" filter="barn(outVertical)">
                                      <p:cBhvr>
                                        <p:cTn id="221" dur="500"/>
                                        <p:tgtEl>
                                          <p:spTgt spid="134">
                                            <p:txEl>
                                              <p:pRg st="0" end="0"/>
                                            </p:txEl>
                                          </p:spTgt>
                                        </p:tgtEl>
                                      </p:cBhvr>
                                    </p:animEffect>
                                  </p:childTnLst>
                                </p:cTn>
                              </p:par>
                            </p:childTnLst>
                          </p:cTn>
                        </p:par>
                        <p:par>
                          <p:cTn id="222" fill="hold">
                            <p:stCondLst>
                              <p:cond delay="24000"/>
                            </p:stCondLst>
                            <p:childTnLst>
                              <p:par>
                                <p:cTn id="223" presetID="21" presetClass="entr" presetSubtype="8" fill="hold" grpId="0" nodeType="afterEffect">
                                  <p:stCondLst>
                                    <p:cond delay="0"/>
                                  </p:stCondLst>
                                  <p:childTnLst>
                                    <p:set>
                                      <p:cBhvr>
                                        <p:cTn id="224" dur="1" fill="hold">
                                          <p:stCondLst>
                                            <p:cond delay="0"/>
                                          </p:stCondLst>
                                        </p:cTn>
                                        <p:tgtEl>
                                          <p:spTgt spid="136"/>
                                        </p:tgtEl>
                                        <p:attrNameLst>
                                          <p:attrName>style.visibility</p:attrName>
                                        </p:attrNameLst>
                                      </p:cBhvr>
                                      <p:to>
                                        <p:strVal val="visible"/>
                                      </p:to>
                                    </p:set>
                                    <p:animEffect transition="in" filter="wheel(8)">
                                      <p:cBhvr>
                                        <p:cTn id="225" dur="500"/>
                                        <p:tgtEl>
                                          <p:spTgt spid="136"/>
                                        </p:tgtEl>
                                      </p:cBhvr>
                                    </p:animEffect>
                                  </p:childTnLst>
                                </p:cTn>
                              </p:par>
                            </p:childTnLst>
                          </p:cTn>
                        </p:par>
                        <p:par>
                          <p:cTn id="226" fill="hold">
                            <p:stCondLst>
                              <p:cond delay="24500"/>
                            </p:stCondLst>
                            <p:childTnLst>
                              <p:par>
                                <p:cTn id="227" presetID="53" presetClass="entr" presetSubtype="0" fill="hold" grpId="0" nodeType="afterEffect">
                                  <p:stCondLst>
                                    <p:cond delay="0"/>
                                  </p:stCondLst>
                                  <p:childTnLst>
                                    <p:set>
                                      <p:cBhvr>
                                        <p:cTn id="228" dur="1" fill="hold">
                                          <p:stCondLst>
                                            <p:cond delay="0"/>
                                          </p:stCondLst>
                                        </p:cTn>
                                        <p:tgtEl>
                                          <p:spTgt spid="135"/>
                                        </p:tgtEl>
                                        <p:attrNameLst>
                                          <p:attrName>style.visibility</p:attrName>
                                        </p:attrNameLst>
                                      </p:cBhvr>
                                      <p:to>
                                        <p:strVal val="visible"/>
                                      </p:to>
                                    </p:set>
                                    <p:anim calcmode="lin" valueType="num">
                                      <p:cBhvr>
                                        <p:cTn id="229" dur="500" fill="hold"/>
                                        <p:tgtEl>
                                          <p:spTgt spid="135"/>
                                        </p:tgtEl>
                                        <p:attrNameLst>
                                          <p:attrName>ppt_w</p:attrName>
                                        </p:attrNameLst>
                                      </p:cBhvr>
                                      <p:tavLst>
                                        <p:tav tm="0">
                                          <p:val>
                                            <p:fltVal val="0"/>
                                          </p:val>
                                        </p:tav>
                                        <p:tav tm="100000">
                                          <p:val>
                                            <p:strVal val="#ppt_w"/>
                                          </p:val>
                                        </p:tav>
                                      </p:tavLst>
                                    </p:anim>
                                    <p:anim calcmode="lin" valueType="num">
                                      <p:cBhvr>
                                        <p:cTn id="230" dur="500" fill="hold"/>
                                        <p:tgtEl>
                                          <p:spTgt spid="135"/>
                                        </p:tgtEl>
                                        <p:attrNameLst>
                                          <p:attrName>ppt_h</p:attrName>
                                        </p:attrNameLst>
                                      </p:cBhvr>
                                      <p:tavLst>
                                        <p:tav tm="0">
                                          <p:val>
                                            <p:fltVal val="0"/>
                                          </p:val>
                                        </p:tav>
                                        <p:tav tm="100000">
                                          <p:val>
                                            <p:strVal val="#ppt_h"/>
                                          </p:val>
                                        </p:tav>
                                      </p:tavLst>
                                    </p:anim>
                                    <p:animEffect transition="in" filter="fade">
                                      <p:cBhvr>
                                        <p:cTn id="231" dur="500"/>
                                        <p:tgtEl>
                                          <p:spTgt spid="135"/>
                                        </p:tgtEl>
                                      </p:cBhvr>
                                    </p:animEffect>
                                  </p:childTnLst>
                                </p:cTn>
                              </p:par>
                            </p:childTnLst>
                          </p:cTn>
                        </p:par>
                        <p:par>
                          <p:cTn id="232" fill="hold">
                            <p:stCondLst>
                              <p:cond delay="25000"/>
                            </p:stCondLst>
                            <p:childTnLst>
                              <p:par>
                                <p:cTn id="233" presetID="22" presetClass="entr" presetSubtype="4" fill="hold" grpId="0" nodeType="afterEffect">
                                  <p:stCondLst>
                                    <p:cond delay="0"/>
                                  </p:stCondLst>
                                  <p:childTnLst>
                                    <p:set>
                                      <p:cBhvr>
                                        <p:cTn id="234" dur="1" fill="hold">
                                          <p:stCondLst>
                                            <p:cond delay="0"/>
                                          </p:stCondLst>
                                        </p:cTn>
                                        <p:tgtEl>
                                          <p:spTgt spid="137"/>
                                        </p:tgtEl>
                                        <p:attrNameLst>
                                          <p:attrName>style.visibility</p:attrName>
                                        </p:attrNameLst>
                                      </p:cBhvr>
                                      <p:to>
                                        <p:strVal val="visible"/>
                                      </p:to>
                                    </p:set>
                                    <p:animEffect transition="in" filter="wipe(down)">
                                      <p:cBhvr>
                                        <p:cTn id="235" dur="500"/>
                                        <p:tgtEl>
                                          <p:spTgt spid="137"/>
                                        </p:tgtEl>
                                      </p:cBhvr>
                                    </p:animEffect>
                                  </p:childTnLst>
                                </p:cTn>
                              </p:par>
                            </p:childTnLst>
                          </p:cTn>
                        </p:par>
                        <p:par>
                          <p:cTn id="236" fill="hold">
                            <p:stCondLst>
                              <p:cond delay="25500"/>
                            </p:stCondLst>
                            <p:childTnLst>
                              <p:par>
                                <p:cTn id="237" presetID="22" presetClass="entr" presetSubtype="1" fill="hold" grpId="0" nodeType="afterEffect">
                                  <p:stCondLst>
                                    <p:cond delay="0"/>
                                  </p:stCondLst>
                                  <p:childTnLst>
                                    <p:set>
                                      <p:cBhvr>
                                        <p:cTn id="238" dur="1" fill="hold">
                                          <p:stCondLst>
                                            <p:cond delay="0"/>
                                          </p:stCondLst>
                                        </p:cTn>
                                        <p:tgtEl>
                                          <p:spTgt spid="138">
                                            <p:txEl>
                                              <p:pRg st="0" end="0"/>
                                            </p:txEl>
                                          </p:spTgt>
                                        </p:tgtEl>
                                        <p:attrNameLst>
                                          <p:attrName>style.visibility</p:attrName>
                                        </p:attrNameLst>
                                      </p:cBhvr>
                                      <p:to>
                                        <p:strVal val="visible"/>
                                      </p:to>
                                    </p:set>
                                    <p:animEffect transition="in" filter="wipe(up)">
                                      <p:cBhvr>
                                        <p:cTn id="239" dur="500"/>
                                        <p:tgtEl>
                                          <p:spTgt spid="138">
                                            <p:txEl>
                                              <p:pRg st="0" end="0"/>
                                            </p:txEl>
                                          </p:spTgt>
                                        </p:tgtEl>
                                      </p:cBhvr>
                                    </p:animEffect>
                                  </p:childTnLst>
                                </p:cTn>
                              </p:par>
                            </p:childTnLst>
                          </p:cTn>
                        </p:par>
                        <p:par>
                          <p:cTn id="240" fill="hold">
                            <p:stCondLst>
                              <p:cond delay="26000"/>
                            </p:stCondLst>
                            <p:childTnLst>
                              <p:par>
                                <p:cTn id="241" presetID="16" presetClass="entr" presetSubtype="37" fill="hold" grpId="0" nodeType="afterEffect">
                                  <p:stCondLst>
                                    <p:cond delay="0"/>
                                  </p:stCondLst>
                                  <p:childTnLst>
                                    <p:set>
                                      <p:cBhvr>
                                        <p:cTn id="242" dur="1" fill="hold">
                                          <p:stCondLst>
                                            <p:cond delay="0"/>
                                          </p:stCondLst>
                                        </p:cTn>
                                        <p:tgtEl>
                                          <p:spTgt spid="139">
                                            <p:txEl>
                                              <p:pRg st="0" end="0"/>
                                            </p:txEl>
                                          </p:spTgt>
                                        </p:tgtEl>
                                        <p:attrNameLst>
                                          <p:attrName>style.visibility</p:attrName>
                                        </p:attrNameLst>
                                      </p:cBhvr>
                                      <p:to>
                                        <p:strVal val="visible"/>
                                      </p:to>
                                    </p:set>
                                    <p:animEffect transition="in" filter="barn(outVertical)">
                                      <p:cBhvr>
                                        <p:cTn id="243" dur="500"/>
                                        <p:tgtEl>
                                          <p:spTgt spid="1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83" grpId="0" animBg="1"/>
      <p:bldP spid="84" grpId="0" animBg="1"/>
      <p:bldP spid="92" grpId="0" animBg="1"/>
      <p:bldP spid="93" grpId="0" build="p">
        <p:tmplLst>
          <p:tmpl lvl="1">
            <p:tnLst>
              <p:par>
                <p:cTn presetID="22" presetClass="entr" presetSubtype="1" fill="hold" nodeType="after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up)">
                      <p:cBhvr>
                        <p:cTn dur="500"/>
                        <p:tgtEl>
                          <p:spTgt spid="93"/>
                        </p:tgtEl>
                      </p:cBhvr>
                    </p:animEffect>
                  </p:childTnLst>
                </p:cTn>
              </p:par>
            </p:tnLst>
          </p:tmpl>
        </p:tmplLst>
      </p:bldP>
      <p:bldP spid="94" grpId="0" build="p">
        <p:tmplLst>
          <p:tmpl lvl="1">
            <p:tnLst>
              <p:par>
                <p:cTn presetID="16" presetClass="entr" presetSubtype="37"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barn(outVertical)">
                      <p:cBhvr>
                        <p:cTn dur="500"/>
                        <p:tgtEl>
                          <p:spTgt spid="94"/>
                        </p:tgtEl>
                      </p:cBhvr>
                    </p:animEffect>
                  </p:childTnLst>
                </p:cTn>
              </p:par>
            </p:tnLst>
          </p:tmpl>
        </p:tmplLst>
      </p:bldP>
      <p:bldP spid="95" grpId="0" animBg="1"/>
      <p:bldP spid="96" grpId="0" animBg="1"/>
      <p:bldP spid="97" grpId="0" animBg="1"/>
      <p:bldP spid="98" grpId="0" build="p">
        <p:tmplLst>
          <p:tmpl lvl="1">
            <p:tnLst>
              <p:par>
                <p:cTn presetID="22" presetClass="entr" presetSubtype="1"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wipe(up)">
                      <p:cBhvr>
                        <p:cTn dur="500"/>
                        <p:tgtEl>
                          <p:spTgt spid="98"/>
                        </p:tgtEl>
                      </p:cBhvr>
                    </p:animEffect>
                  </p:childTnLst>
                </p:cTn>
              </p:par>
            </p:tnLst>
          </p:tmpl>
        </p:tmplLst>
      </p:bldP>
      <p:bldP spid="99" grpId="0" build="p">
        <p:tmplLst>
          <p:tmpl lvl="1">
            <p:tnLst>
              <p:par>
                <p:cTn presetID="16" presetClass="entr" presetSubtype="37"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barn(outVertical)">
                      <p:cBhvr>
                        <p:cTn dur="500"/>
                        <p:tgtEl>
                          <p:spTgt spid="99"/>
                        </p:tgtEl>
                      </p:cBhvr>
                    </p:animEffect>
                  </p:childTnLst>
                </p:cTn>
              </p:par>
            </p:tnLst>
          </p:tmpl>
        </p:tmplLst>
      </p:bldP>
      <p:bldP spid="100" grpId="0" animBg="1"/>
      <p:bldP spid="101" grpId="0" animBg="1"/>
      <p:bldP spid="102" grpId="0" animBg="1"/>
      <p:bldP spid="103" grpId="0" build="p">
        <p:tmplLst>
          <p:tmpl lvl="1">
            <p:tnLst>
              <p:par>
                <p:cTn presetID="22" presetClass="entr" presetSubtype="1"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up)">
                      <p:cBhvr>
                        <p:cTn dur="500"/>
                        <p:tgtEl>
                          <p:spTgt spid="103"/>
                        </p:tgtEl>
                      </p:cBhvr>
                    </p:animEffect>
                  </p:childTnLst>
                </p:cTn>
              </p:par>
            </p:tnLst>
          </p:tmpl>
        </p:tmplLst>
      </p:bldP>
      <p:bldP spid="104" grpId="0" build="p">
        <p:tmplLst>
          <p:tmpl lvl="1">
            <p:tnLst>
              <p:par>
                <p:cTn presetID="16" presetClass="entr" presetSubtype="37"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Effect transition="in" filter="barn(outVertical)">
                      <p:cBhvr>
                        <p:cTn dur="500"/>
                        <p:tgtEl>
                          <p:spTgt spid="104"/>
                        </p:tgtEl>
                      </p:cBhvr>
                    </p:animEffect>
                  </p:childTnLst>
                </p:cTn>
              </p:par>
            </p:tnLst>
          </p:tmpl>
        </p:tmplLst>
      </p:bldP>
      <p:bldP spid="105" grpId="0" animBg="1"/>
      <p:bldP spid="106" grpId="0" animBg="1"/>
      <p:bldP spid="107" grpId="0" animBg="1"/>
      <p:bldP spid="108" grpId="0" build="p">
        <p:tmplLst>
          <p:tmpl lvl="1">
            <p:tnLst>
              <p:par>
                <p:cTn presetID="22" presetClass="entr" presetSubtype="1"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Effect transition="in" filter="wipe(up)">
                      <p:cBhvr>
                        <p:cTn dur="500"/>
                        <p:tgtEl>
                          <p:spTgt spid="108"/>
                        </p:tgtEl>
                      </p:cBhvr>
                    </p:animEffect>
                  </p:childTnLst>
                </p:cTn>
              </p:par>
            </p:tnLst>
          </p:tmpl>
        </p:tmplLst>
      </p:bldP>
      <p:bldP spid="109" grpId="0" build="p">
        <p:tmplLst>
          <p:tmpl lvl="1">
            <p:tnLst>
              <p:par>
                <p:cTn presetID="16" presetClass="entr" presetSubtype="37" fill="hold" nodeType="afterEffect">
                  <p:stCondLst>
                    <p:cond delay="0"/>
                  </p:stCondLst>
                  <p:childTnLst>
                    <p:set>
                      <p:cBhvr>
                        <p:cTn dur="1" fill="hold">
                          <p:stCondLst>
                            <p:cond delay="0"/>
                          </p:stCondLst>
                        </p:cTn>
                        <p:tgtEl>
                          <p:spTgt spid="109"/>
                        </p:tgtEl>
                        <p:attrNameLst>
                          <p:attrName>style.visibility</p:attrName>
                        </p:attrNameLst>
                      </p:cBhvr>
                      <p:to>
                        <p:strVal val="visible"/>
                      </p:to>
                    </p:set>
                    <p:animEffect transition="in" filter="barn(outVertical)">
                      <p:cBhvr>
                        <p:cTn dur="500"/>
                        <p:tgtEl>
                          <p:spTgt spid="109"/>
                        </p:tgtEl>
                      </p:cBhvr>
                    </p:animEffect>
                  </p:childTnLst>
                </p:cTn>
              </p:par>
            </p:tnLst>
          </p:tmpl>
        </p:tmplLst>
      </p:bldP>
      <p:bldP spid="110" grpId="0" animBg="1"/>
      <p:bldP spid="111" grpId="0" animBg="1"/>
      <p:bldP spid="112" grpId="0" animBg="1"/>
      <p:bldP spid="113" grpId="0" build="p">
        <p:tmplLst>
          <p:tmpl lvl="1">
            <p:tnLst>
              <p:par>
                <p:cTn presetID="22" presetClass="entr" presetSubtype="1"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Effect transition="in" filter="wipe(up)">
                      <p:cBhvr>
                        <p:cTn dur="500"/>
                        <p:tgtEl>
                          <p:spTgt spid="113"/>
                        </p:tgtEl>
                      </p:cBhvr>
                    </p:animEffect>
                  </p:childTnLst>
                </p:cTn>
              </p:par>
            </p:tnLst>
          </p:tmpl>
        </p:tmplLst>
      </p:bldP>
      <p:bldP spid="114" grpId="0" build="p">
        <p:tmplLst>
          <p:tmpl lvl="1">
            <p:tnLst>
              <p:par>
                <p:cTn presetID="16" presetClass="entr" presetSubtype="37" fill="hold" nodeType="afterEffect">
                  <p:stCondLst>
                    <p:cond delay="0"/>
                  </p:stCondLst>
                  <p:childTnLst>
                    <p:set>
                      <p:cBhvr>
                        <p:cTn dur="1" fill="hold">
                          <p:stCondLst>
                            <p:cond delay="0"/>
                          </p:stCondLst>
                        </p:cTn>
                        <p:tgtEl>
                          <p:spTgt spid="114"/>
                        </p:tgtEl>
                        <p:attrNameLst>
                          <p:attrName>style.visibility</p:attrName>
                        </p:attrNameLst>
                      </p:cBhvr>
                      <p:to>
                        <p:strVal val="visible"/>
                      </p:to>
                    </p:set>
                    <p:animEffect transition="in" filter="barn(outVertical)">
                      <p:cBhvr>
                        <p:cTn dur="500"/>
                        <p:tgtEl>
                          <p:spTgt spid="114"/>
                        </p:tgtEl>
                      </p:cBhvr>
                    </p:animEffect>
                  </p:childTnLst>
                </p:cTn>
              </p:par>
            </p:tnLst>
          </p:tmpl>
        </p:tmplLst>
      </p:bldP>
      <p:bldP spid="115" grpId="0" animBg="1"/>
      <p:bldP spid="116" grpId="0" animBg="1"/>
      <p:bldP spid="117" grpId="0" animBg="1"/>
      <p:bldP spid="118" grpId="0" build="p">
        <p:tmplLst>
          <p:tmpl lvl="1">
            <p:tnLst>
              <p:par>
                <p:cTn presetID="22" presetClass="entr" presetSubtype="1" fill="hold" nodeType="afterEffect">
                  <p:stCondLst>
                    <p:cond delay="0"/>
                  </p:stCondLst>
                  <p:childTnLst>
                    <p:set>
                      <p:cBhvr>
                        <p:cTn dur="1" fill="hold">
                          <p:stCondLst>
                            <p:cond delay="0"/>
                          </p:stCondLst>
                        </p:cTn>
                        <p:tgtEl>
                          <p:spTgt spid="118"/>
                        </p:tgtEl>
                        <p:attrNameLst>
                          <p:attrName>style.visibility</p:attrName>
                        </p:attrNameLst>
                      </p:cBhvr>
                      <p:to>
                        <p:strVal val="visible"/>
                      </p:to>
                    </p:set>
                    <p:animEffect transition="in" filter="wipe(up)">
                      <p:cBhvr>
                        <p:cTn dur="500"/>
                        <p:tgtEl>
                          <p:spTgt spid="118"/>
                        </p:tgtEl>
                      </p:cBhvr>
                    </p:animEffect>
                  </p:childTnLst>
                </p:cTn>
              </p:par>
            </p:tnLst>
          </p:tmpl>
        </p:tmplLst>
      </p:bldP>
      <p:bldP spid="119" grpId="0" build="p">
        <p:tmplLst>
          <p:tmpl lvl="1">
            <p:tnLst>
              <p:par>
                <p:cTn presetID="16" presetClass="entr" presetSubtype="37" fill="hold" nodeType="afterEffect">
                  <p:stCondLst>
                    <p:cond delay="0"/>
                  </p:stCondLst>
                  <p:childTnLst>
                    <p:set>
                      <p:cBhvr>
                        <p:cTn dur="1" fill="hold">
                          <p:stCondLst>
                            <p:cond delay="0"/>
                          </p:stCondLst>
                        </p:cTn>
                        <p:tgtEl>
                          <p:spTgt spid="119"/>
                        </p:tgtEl>
                        <p:attrNameLst>
                          <p:attrName>style.visibility</p:attrName>
                        </p:attrNameLst>
                      </p:cBhvr>
                      <p:to>
                        <p:strVal val="visible"/>
                      </p:to>
                    </p:set>
                    <p:animEffect transition="in" filter="barn(outVertical)">
                      <p:cBhvr>
                        <p:cTn dur="500"/>
                        <p:tgtEl>
                          <p:spTgt spid="119"/>
                        </p:tgtEl>
                      </p:cBhvr>
                    </p:animEffect>
                  </p:childTnLst>
                </p:cTn>
              </p:par>
            </p:tnLst>
          </p:tmpl>
        </p:tmplLst>
      </p:bldP>
      <p:bldP spid="120" grpId="0" animBg="1"/>
      <p:bldP spid="121" grpId="0" animBg="1"/>
      <p:bldP spid="122" grpId="0" animBg="1"/>
      <p:bldP spid="123" grpId="0" build="p">
        <p:tmplLst>
          <p:tmpl lvl="1">
            <p:tnLst>
              <p:par>
                <p:cTn presetID="22" presetClass="entr" presetSubtype="1" fill="hold" nodeType="afterEffect">
                  <p:stCondLst>
                    <p:cond delay="0"/>
                  </p:stCondLst>
                  <p:childTnLst>
                    <p:set>
                      <p:cBhvr>
                        <p:cTn dur="1" fill="hold">
                          <p:stCondLst>
                            <p:cond delay="0"/>
                          </p:stCondLst>
                        </p:cTn>
                        <p:tgtEl>
                          <p:spTgt spid="123"/>
                        </p:tgtEl>
                        <p:attrNameLst>
                          <p:attrName>style.visibility</p:attrName>
                        </p:attrNameLst>
                      </p:cBhvr>
                      <p:to>
                        <p:strVal val="visible"/>
                      </p:to>
                    </p:set>
                    <p:animEffect transition="in" filter="wipe(up)">
                      <p:cBhvr>
                        <p:cTn dur="500"/>
                        <p:tgtEl>
                          <p:spTgt spid="123"/>
                        </p:tgtEl>
                      </p:cBhvr>
                    </p:animEffect>
                  </p:childTnLst>
                </p:cTn>
              </p:par>
            </p:tnLst>
          </p:tmpl>
        </p:tmplLst>
      </p:bldP>
      <p:bldP spid="124" grpId="0" build="p">
        <p:tmplLst>
          <p:tmpl lvl="1">
            <p:tnLst>
              <p:par>
                <p:cTn presetID="16" presetClass="entr" presetSubtype="37" fill="hold" nodeType="afterEffect">
                  <p:stCondLst>
                    <p:cond delay="0"/>
                  </p:stCondLst>
                  <p:childTnLst>
                    <p:set>
                      <p:cBhvr>
                        <p:cTn dur="1" fill="hold">
                          <p:stCondLst>
                            <p:cond delay="0"/>
                          </p:stCondLst>
                        </p:cTn>
                        <p:tgtEl>
                          <p:spTgt spid="124"/>
                        </p:tgtEl>
                        <p:attrNameLst>
                          <p:attrName>style.visibility</p:attrName>
                        </p:attrNameLst>
                      </p:cBhvr>
                      <p:to>
                        <p:strVal val="visible"/>
                      </p:to>
                    </p:set>
                    <p:animEffect transition="in" filter="barn(outVertical)">
                      <p:cBhvr>
                        <p:cTn dur="500"/>
                        <p:tgtEl>
                          <p:spTgt spid="124"/>
                        </p:tgtEl>
                      </p:cBhvr>
                    </p:animEffect>
                  </p:childTnLst>
                </p:cTn>
              </p:par>
            </p:tnLst>
          </p:tmpl>
        </p:tmplLst>
      </p:bldP>
      <p:bldP spid="125" grpId="0" animBg="1"/>
      <p:bldP spid="126" grpId="0" animBg="1"/>
      <p:bldP spid="127" grpId="0" animBg="1"/>
      <p:bldP spid="128" grpId="0" build="p">
        <p:tmplLst>
          <p:tmpl lvl="1">
            <p:tnLst>
              <p:par>
                <p:cTn presetID="22" presetClass="entr" presetSubtype="1" fill="hold" nodeType="afterEffect">
                  <p:stCondLst>
                    <p:cond delay="0"/>
                  </p:stCondLst>
                  <p:childTnLst>
                    <p:set>
                      <p:cBhvr>
                        <p:cTn dur="1" fill="hold">
                          <p:stCondLst>
                            <p:cond delay="0"/>
                          </p:stCondLst>
                        </p:cTn>
                        <p:tgtEl>
                          <p:spTgt spid="128"/>
                        </p:tgtEl>
                        <p:attrNameLst>
                          <p:attrName>style.visibility</p:attrName>
                        </p:attrNameLst>
                      </p:cBhvr>
                      <p:to>
                        <p:strVal val="visible"/>
                      </p:to>
                    </p:set>
                    <p:animEffect transition="in" filter="wipe(up)">
                      <p:cBhvr>
                        <p:cTn dur="500"/>
                        <p:tgtEl>
                          <p:spTgt spid="128"/>
                        </p:tgtEl>
                      </p:cBhvr>
                    </p:animEffect>
                  </p:childTnLst>
                </p:cTn>
              </p:par>
            </p:tnLst>
          </p:tmpl>
        </p:tmplLst>
      </p:bldP>
      <p:bldP spid="129" grpId="0" build="p">
        <p:tmplLst>
          <p:tmpl lvl="1">
            <p:tnLst>
              <p:par>
                <p:cTn presetID="16" presetClass="entr" presetSubtype="37" fill="hold" nodeType="afterEffect">
                  <p:stCondLst>
                    <p:cond delay="0"/>
                  </p:stCondLst>
                  <p:childTnLst>
                    <p:set>
                      <p:cBhvr>
                        <p:cTn dur="1" fill="hold">
                          <p:stCondLst>
                            <p:cond delay="0"/>
                          </p:stCondLst>
                        </p:cTn>
                        <p:tgtEl>
                          <p:spTgt spid="129"/>
                        </p:tgtEl>
                        <p:attrNameLst>
                          <p:attrName>style.visibility</p:attrName>
                        </p:attrNameLst>
                      </p:cBhvr>
                      <p:to>
                        <p:strVal val="visible"/>
                      </p:to>
                    </p:set>
                    <p:animEffect transition="in" filter="barn(outVertical)">
                      <p:cBhvr>
                        <p:cTn dur="500"/>
                        <p:tgtEl>
                          <p:spTgt spid="129"/>
                        </p:tgtEl>
                      </p:cBhvr>
                    </p:animEffect>
                  </p:childTnLst>
                </p:cTn>
              </p:par>
            </p:tnLst>
          </p:tmpl>
        </p:tmplLst>
      </p:bldP>
      <p:bldP spid="130" grpId="0" animBg="1"/>
      <p:bldP spid="131" grpId="0" animBg="1"/>
      <p:bldP spid="132" grpId="0" animBg="1"/>
      <p:bldP spid="133" grpId="0" build="p">
        <p:tmplLst>
          <p:tmpl lvl="1">
            <p:tnLst>
              <p:par>
                <p:cTn presetID="22" presetClass="entr" presetSubtype="1" fill="hold" nodeType="afterEffect">
                  <p:stCondLst>
                    <p:cond delay="0"/>
                  </p:stCondLst>
                  <p:childTnLst>
                    <p:set>
                      <p:cBhvr>
                        <p:cTn dur="1" fill="hold">
                          <p:stCondLst>
                            <p:cond delay="0"/>
                          </p:stCondLst>
                        </p:cTn>
                        <p:tgtEl>
                          <p:spTgt spid="133"/>
                        </p:tgtEl>
                        <p:attrNameLst>
                          <p:attrName>style.visibility</p:attrName>
                        </p:attrNameLst>
                      </p:cBhvr>
                      <p:to>
                        <p:strVal val="visible"/>
                      </p:to>
                    </p:set>
                    <p:animEffect transition="in" filter="wipe(up)">
                      <p:cBhvr>
                        <p:cTn dur="500"/>
                        <p:tgtEl>
                          <p:spTgt spid="133"/>
                        </p:tgtEl>
                      </p:cBhvr>
                    </p:animEffect>
                  </p:childTnLst>
                </p:cTn>
              </p:par>
            </p:tnLst>
          </p:tmpl>
        </p:tmplLst>
      </p:bldP>
      <p:bldP spid="134" grpId="0" build="p">
        <p:tmplLst>
          <p:tmpl lvl="1">
            <p:tnLst>
              <p:par>
                <p:cTn presetID="16" presetClass="entr" presetSubtype="37" fill="hold" nodeType="afterEffect">
                  <p:stCondLst>
                    <p:cond delay="0"/>
                  </p:stCondLst>
                  <p:childTnLst>
                    <p:set>
                      <p:cBhvr>
                        <p:cTn dur="1" fill="hold">
                          <p:stCondLst>
                            <p:cond delay="0"/>
                          </p:stCondLst>
                        </p:cTn>
                        <p:tgtEl>
                          <p:spTgt spid="134"/>
                        </p:tgtEl>
                        <p:attrNameLst>
                          <p:attrName>style.visibility</p:attrName>
                        </p:attrNameLst>
                      </p:cBhvr>
                      <p:to>
                        <p:strVal val="visible"/>
                      </p:to>
                    </p:set>
                    <p:animEffect transition="in" filter="barn(outVertical)">
                      <p:cBhvr>
                        <p:cTn dur="500"/>
                        <p:tgtEl>
                          <p:spTgt spid="134"/>
                        </p:tgtEl>
                      </p:cBhvr>
                    </p:animEffect>
                  </p:childTnLst>
                </p:cTn>
              </p:par>
            </p:tnLst>
          </p:tmpl>
        </p:tmplLst>
      </p:bldP>
      <p:bldP spid="135" grpId="0" animBg="1"/>
      <p:bldP spid="136" grpId="0" animBg="1"/>
      <p:bldP spid="137" grpId="0" animBg="1"/>
      <p:bldP spid="138" grpId="0" build="p">
        <p:tmplLst>
          <p:tmpl lvl="1">
            <p:tnLst>
              <p:par>
                <p:cTn presetID="22" presetClass="entr" presetSubtype="1" fill="hold" nodeType="afterEffect">
                  <p:stCondLst>
                    <p:cond delay="0"/>
                  </p:stCondLst>
                  <p:childTnLst>
                    <p:set>
                      <p:cBhvr>
                        <p:cTn dur="1" fill="hold">
                          <p:stCondLst>
                            <p:cond delay="0"/>
                          </p:stCondLst>
                        </p:cTn>
                        <p:tgtEl>
                          <p:spTgt spid="138"/>
                        </p:tgtEl>
                        <p:attrNameLst>
                          <p:attrName>style.visibility</p:attrName>
                        </p:attrNameLst>
                      </p:cBhvr>
                      <p:to>
                        <p:strVal val="visible"/>
                      </p:to>
                    </p:set>
                    <p:animEffect transition="in" filter="wipe(up)">
                      <p:cBhvr>
                        <p:cTn dur="500"/>
                        <p:tgtEl>
                          <p:spTgt spid="138"/>
                        </p:tgtEl>
                      </p:cBhvr>
                    </p:animEffect>
                  </p:childTnLst>
                </p:cTn>
              </p:par>
            </p:tnLst>
          </p:tmpl>
        </p:tmplLst>
      </p:bldP>
      <p:bldP spid="139" grpId="0" build="p">
        <p:tmplLst>
          <p:tmpl lvl="1">
            <p:tnLst>
              <p:par>
                <p:cTn presetID="16" presetClass="entr" presetSubtype="37" fill="hold" nodeType="afterEffect">
                  <p:stCondLst>
                    <p:cond delay="0"/>
                  </p:stCondLst>
                  <p:childTnLst>
                    <p:set>
                      <p:cBhvr>
                        <p:cTn dur="1" fill="hold">
                          <p:stCondLst>
                            <p:cond delay="0"/>
                          </p:stCondLst>
                        </p:cTn>
                        <p:tgtEl>
                          <p:spTgt spid="139"/>
                        </p:tgtEl>
                        <p:attrNameLst>
                          <p:attrName>style.visibility</p:attrName>
                        </p:attrNameLst>
                      </p:cBhvr>
                      <p:to>
                        <p:strVal val="visible"/>
                      </p:to>
                    </p:set>
                    <p:animEffect transition="in" filter="barn(outVertical)">
                      <p:cBhvr>
                        <p:cTn dur="500"/>
                        <p:tgtEl>
                          <p:spTgt spid="139"/>
                        </p:tgtEl>
                      </p:cBhvr>
                    </p:animEffect>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9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7" name="Round Same Side Corner Rectangle 16"/>
          <p:cNvSpPr/>
          <p:nvPr userDrawn="1"/>
        </p:nvSpPr>
        <p:spPr>
          <a:xfrm rot="5400000">
            <a:off x="3624133" y="541740"/>
            <a:ext cx="1604078" cy="3368220"/>
          </a:xfrm>
          <a:prstGeom prst="round2SameRect">
            <a:avLst>
              <a:gd name="adj1" fmla="val 3813"/>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24" name="Picture Placeholder 7"/>
          <p:cNvSpPr>
            <a:spLocks noGrp="1"/>
          </p:cNvSpPr>
          <p:nvPr>
            <p:ph type="pic" sz="quarter" idx="25" hasCustomPrompt="1"/>
          </p:nvPr>
        </p:nvSpPr>
        <p:spPr>
          <a:xfrm>
            <a:off x="1017374" y="1506707"/>
            <a:ext cx="1603786" cy="1438287"/>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25" name="Text Placeholder 3"/>
          <p:cNvSpPr>
            <a:spLocks noGrp="1"/>
          </p:cNvSpPr>
          <p:nvPr>
            <p:ph type="body" sz="half" idx="26" hasCustomPrompt="1"/>
          </p:nvPr>
        </p:nvSpPr>
        <p:spPr>
          <a:xfrm>
            <a:off x="2925436" y="1567293"/>
            <a:ext cx="3036301" cy="276327"/>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26" name="Text Placeholder 3"/>
          <p:cNvSpPr>
            <a:spLocks noGrp="1"/>
          </p:cNvSpPr>
          <p:nvPr>
            <p:ph type="body" sz="half" idx="27" hasCustomPrompt="1"/>
          </p:nvPr>
        </p:nvSpPr>
        <p:spPr>
          <a:xfrm>
            <a:off x="2925437" y="2124400"/>
            <a:ext cx="3036299" cy="778169"/>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p:txBody>
      </p:sp>
      <p:sp>
        <p:nvSpPr>
          <p:cNvPr id="30" name="Text Placeholder 3"/>
          <p:cNvSpPr>
            <a:spLocks noGrp="1"/>
          </p:cNvSpPr>
          <p:nvPr>
            <p:ph type="body" sz="half" idx="43" hasCustomPrompt="1"/>
          </p:nvPr>
        </p:nvSpPr>
        <p:spPr>
          <a:xfrm>
            <a:off x="2925436" y="1852255"/>
            <a:ext cx="3036301" cy="257850"/>
          </a:xfrm>
          <a:prstGeom prst="rect">
            <a:avLst/>
          </a:prstGeom>
        </p:spPr>
        <p:txBody>
          <a:bodyPr wrap="square" lIns="0" tIns="0" rIns="0" bIns="0" anchor="ctr">
            <a:noAutofit/>
          </a:bodyPr>
          <a:lstStyle>
            <a:lvl1pPr marL="0" indent="0" algn="l">
              <a:buNone/>
              <a:defRPr sz="1496" b="1" baseline="0">
                <a:solidFill>
                  <a:schemeClr val="bg2">
                    <a:lumMod val="9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1" name="Rectangle 40"/>
          <p:cNvSpPr/>
          <p:nvPr userDrawn="1"/>
        </p:nvSpPr>
        <p:spPr>
          <a:xfrm>
            <a:off x="922373" y="1424739"/>
            <a:ext cx="1793787" cy="160222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2" name="Round Same Side Corner Rectangle 41"/>
          <p:cNvSpPr/>
          <p:nvPr userDrawn="1"/>
        </p:nvSpPr>
        <p:spPr>
          <a:xfrm rot="5400000">
            <a:off x="8971816" y="541740"/>
            <a:ext cx="1604078" cy="3368220"/>
          </a:xfrm>
          <a:prstGeom prst="round2SameRect">
            <a:avLst>
              <a:gd name="adj1" fmla="val 3813"/>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3" name="Picture Placeholder 7"/>
          <p:cNvSpPr>
            <a:spLocks noGrp="1"/>
          </p:cNvSpPr>
          <p:nvPr>
            <p:ph type="pic" sz="quarter" idx="44" hasCustomPrompt="1"/>
          </p:nvPr>
        </p:nvSpPr>
        <p:spPr>
          <a:xfrm>
            <a:off x="6365057" y="1506707"/>
            <a:ext cx="1603786" cy="1438287"/>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48" name="Text Placeholder 3"/>
          <p:cNvSpPr>
            <a:spLocks noGrp="1"/>
          </p:cNvSpPr>
          <p:nvPr>
            <p:ph type="body" sz="half" idx="45" hasCustomPrompt="1"/>
          </p:nvPr>
        </p:nvSpPr>
        <p:spPr>
          <a:xfrm>
            <a:off x="8273119" y="1567293"/>
            <a:ext cx="3036301" cy="276327"/>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9" name="Text Placeholder 3"/>
          <p:cNvSpPr>
            <a:spLocks noGrp="1"/>
          </p:cNvSpPr>
          <p:nvPr>
            <p:ph type="body" sz="half" idx="46" hasCustomPrompt="1"/>
          </p:nvPr>
        </p:nvSpPr>
        <p:spPr>
          <a:xfrm>
            <a:off x="8273120" y="2124400"/>
            <a:ext cx="3036299" cy="778169"/>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p:txBody>
      </p:sp>
      <p:sp>
        <p:nvSpPr>
          <p:cNvPr id="50" name="Text Placeholder 3"/>
          <p:cNvSpPr>
            <a:spLocks noGrp="1"/>
          </p:cNvSpPr>
          <p:nvPr>
            <p:ph type="body" sz="half" idx="47" hasCustomPrompt="1"/>
          </p:nvPr>
        </p:nvSpPr>
        <p:spPr>
          <a:xfrm>
            <a:off x="8273119" y="1852255"/>
            <a:ext cx="3036301" cy="257850"/>
          </a:xfrm>
          <a:prstGeom prst="rect">
            <a:avLst/>
          </a:prstGeom>
        </p:spPr>
        <p:txBody>
          <a:bodyPr wrap="square" lIns="0" tIns="0" rIns="0" bIns="0" anchor="ctr">
            <a:noAutofit/>
          </a:bodyPr>
          <a:lstStyle>
            <a:lvl1pPr marL="0" indent="0" algn="l">
              <a:buNone/>
              <a:defRPr sz="1496" b="1" baseline="0">
                <a:solidFill>
                  <a:schemeClr val="bg2">
                    <a:lumMod val="9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51" name="Rectangle 50"/>
          <p:cNvSpPr/>
          <p:nvPr userDrawn="1"/>
        </p:nvSpPr>
        <p:spPr>
          <a:xfrm>
            <a:off x="6270056" y="1424739"/>
            <a:ext cx="1793787" cy="160222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2" name="Round Same Side Corner Rectangle 51"/>
          <p:cNvSpPr/>
          <p:nvPr userDrawn="1"/>
        </p:nvSpPr>
        <p:spPr>
          <a:xfrm rot="16200000" flipH="1">
            <a:off x="1830345" y="2226607"/>
            <a:ext cx="1604078" cy="3368220"/>
          </a:xfrm>
          <a:prstGeom prst="round2SameRect">
            <a:avLst>
              <a:gd name="adj1" fmla="val 3813"/>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3" name="Picture Placeholder 7"/>
          <p:cNvSpPr>
            <a:spLocks noGrp="1"/>
          </p:cNvSpPr>
          <p:nvPr>
            <p:ph type="pic" sz="quarter" idx="48" hasCustomPrompt="1"/>
          </p:nvPr>
        </p:nvSpPr>
        <p:spPr>
          <a:xfrm>
            <a:off x="4411495" y="3191573"/>
            <a:ext cx="1603786" cy="1438287"/>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54" name="Text Placeholder 3"/>
          <p:cNvSpPr>
            <a:spLocks noGrp="1"/>
          </p:cNvSpPr>
          <p:nvPr>
            <p:ph type="body" sz="half" idx="49" hasCustomPrompt="1"/>
          </p:nvPr>
        </p:nvSpPr>
        <p:spPr>
          <a:xfrm>
            <a:off x="1131648" y="3252160"/>
            <a:ext cx="3036301" cy="276327"/>
          </a:xfrm>
          <a:prstGeom prst="rect">
            <a:avLst/>
          </a:prstGeom>
        </p:spPr>
        <p:txBody>
          <a:bodyPr wrap="square" lIns="0" tIns="0" rIns="0" bIns="0" anchor="ctr">
            <a:noAutofit/>
          </a:bodyPr>
          <a:lstStyle>
            <a:lvl1pPr marL="0" indent="0" algn="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55" name="Text Placeholder 3"/>
          <p:cNvSpPr>
            <a:spLocks noGrp="1"/>
          </p:cNvSpPr>
          <p:nvPr>
            <p:ph type="body" sz="half" idx="50" hasCustomPrompt="1"/>
          </p:nvPr>
        </p:nvSpPr>
        <p:spPr>
          <a:xfrm>
            <a:off x="1131649" y="3809266"/>
            <a:ext cx="3036299" cy="778169"/>
          </a:xfrm>
          <a:prstGeom prst="rect">
            <a:avLst/>
          </a:prstGeom>
        </p:spPr>
        <p:txBody>
          <a:bodyPr wrap="square" lIns="0" tIns="0" rIns="0" bIns="0" anchor="t">
            <a:noAutofit/>
          </a:bodyPr>
          <a:lstStyle>
            <a:lvl1pPr marL="0" indent="0" algn="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p:txBody>
      </p:sp>
      <p:sp>
        <p:nvSpPr>
          <p:cNvPr id="56" name="Text Placeholder 3"/>
          <p:cNvSpPr>
            <a:spLocks noGrp="1"/>
          </p:cNvSpPr>
          <p:nvPr>
            <p:ph type="body" sz="half" idx="51" hasCustomPrompt="1"/>
          </p:nvPr>
        </p:nvSpPr>
        <p:spPr>
          <a:xfrm>
            <a:off x="1131648" y="3537121"/>
            <a:ext cx="3036301" cy="257850"/>
          </a:xfrm>
          <a:prstGeom prst="rect">
            <a:avLst/>
          </a:prstGeom>
        </p:spPr>
        <p:txBody>
          <a:bodyPr wrap="square" lIns="0" tIns="0" rIns="0" bIns="0" anchor="ctr">
            <a:noAutofit/>
          </a:bodyPr>
          <a:lstStyle>
            <a:lvl1pPr marL="0" indent="0" algn="r">
              <a:buNone/>
              <a:defRPr sz="1496" b="1" baseline="0">
                <a:solidFill>
                  <a:schemeClr val="bg2">
                    <a:lumMod val="9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57" name="Rectangle 56"/>
          <p:cNvSpPr/>
          <p:nvPr userDrawn="1"/>
        </p:nvSpPr>
        <p:spPr>
          <a:xfrm>
            <a:off x="4316495" y="3109606"/>
            <a:ext cx="1793787" cy="160222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8" name="Round Same Side Corner Rectangle 57"/>
          <p:cNvSpPr/>
          <p:nvPr userDrawn="1"/>
        </p:nvSpPr>
        <p:spPr>
          <a:xfrm rot="16200000" flipH="1">
            <a:off x="7178037" y="2226607"/>
            <a:ext cx="1604078" cy="3368220"/>
          </a:xfrm>
          <a:prstGeom prst="round2SameRect">
            <a:avLst>
              <a:gd name="adj1" fmla="val 3813"/>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9" name="Picture Placeholder 7"/>
          <p:cNvSpPr>
            <a:spLocks noGrp="1"/>
          </p:cNvSpPr>
          <p:nvPr>
            <p:ph type="pic" sz="quarter" idx="52" hasCustomPrompt="1"/>
          </p:nvPr>
        </p:nvSpPr>
        <p:spPr>
          <a:xfrm>
            <a:off x="9759186" y="3191573"/>
            <a:ext cx="1603786" cy="1438287"/>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60" name="Text Placeholder 3"/>
          <p:cNvSpPr>
            <a:spLocks noGrp="1"/>
          </p:cNvSpPr>
          <p:nvPr>
            <p:ph type="body" sz="half" idx="53" hasCustomPrompt="1"/>
          </p:nvPr>
        </p:nvSpPr>
        <p:spPr>
          <a:xfrm>
            <a:off x="6479339" y="3252160"/>
            <a:ext cx="3036301" cy="276327"/>
          </a:xfrm>
          <a:prstGeom prst="rect">
            <a:avLst/>
          </a:prstGeom>
        </p:spPr>
        <p:txBody>
          <a:bodyPr wrap="square" lIns="0" tIns="0" rIns="0" bIns="0" anchor="ctr">
            <a:noAutofit/>
          </a:bodyPr>
          <a:lstStyle>
            <a:lvl1pPr marL="0" indent="0" algn="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1" name="Text Placeholder 3"/>
          <p:cNvSpPr>
            <a:spLocks noGrp="1"/>
          </p:cNvSpPr>
          <p:nvPr>
            <p:ph type="body" sz="half" idx="54" hasCustomPrompt="1"/>
          </p:nvPr>
        </p:nvSpPr>
        <p:spPr>
          <a:xfrm>
            <a:off x="6479340" y="3809266"/>
            <a:ext cx="3036299" cy="778169"/>
          </a:xfrm>
          <a:prstGeom prst="rect">
            <a:avLst/>
          </a:prstGeom>
        </p:spPr>
        <p:txBody>
          <a:bodyPr wrap="square" lIns="0" tIns="0" rIns="0" bIns="0" anchor="t">
            <a:noAutofit/>
          </a:bodyPr>
          <a:lstStyle>
            <a:lvl1pPr marL="0" indent="0" algn="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p:txBody>
      </p:sp>
      <p:sp>
        <p:nvSpPr>
          <p:cNvPr id="62" name="Text Placeholder 3"/>
          <p:cNvSpPr>
            <a:spLocks noGrp="1"/>
          </p:cNvSpPr>
          <p:nvPr>
            <p:ph type="body" sz="half" idx="55" hasCustomPrompt="1"/>
          </p:nvPr>
        </p:nvSpPr>
        <p:spPr>
          <a:xfrm>
            <a:off x="6479339" y="3537121"/>
            <a:ext cx="3036301" cy="257850"/>
          </a:xfrm>
          <a:prstGeom prst="rect">
            <a:avLst/>
          </a:prstGeom>
        </p:spPr>
        <p:txBody>
          <a:bodyPr wrap="square" lIns="0" tIns="0" rIns="0" bIns="0" anchor="ctr">
            <a:noAutofit/>
          </a:bodyPr>
          <a:lstStyle>
            <a:lvl1pPr marL="0" indent="0" algn="r">
              <a:buNone/>
              <a:defRPr sz="1496" b="1" baseline="0">
                <a:solidFill>
                  <a:schemeClr val="bg2">
                    <a:lumMod val="9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3" name="Rectangle 62"/>
          <p:cNvSpPr/>
          <p:nvPr userDrawn="1"/>
        </p:nvSpPr>
        <p:spPr>
          <a:xfrm>
            <a:off x="9664186" y="3109606"/>
            <a:ext cx="1793787" cy="160222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64" name="Round Same Side Corner Rectangle 63"/>
          <p:cNvSpPr/>
          <p:nvPr userDrawn="1"/>
        </p:nvSpPr>
        <p:spPr>
          <a:xfrm rot="5400000">
            <a:off x="3624133" y="3923428"/>
            <a:ext cx="1604078" cy="3368220"/>
          </a:xfrm>
          <a:prstGeom prst="round2SameRect">
            <a:avLst>
              <a:gd name="adj1" fmla="val 3813"/>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65" name="Picture Placeholder 7"/>
          <p:cNvSpPr>
            <a:spLocks noGrp="1"/>
          </p:cNvSpPr>
          <p:nvPr>
            <p:ph type="pic" sz="quarter" idx="56" hasCustomPrompt="1"/>
          </p:nvPr>
        </p:nvSpPr>
        <p:spPr>
          <a:xfrm>
            <a:off x="1017374" y="4888394"/>
            <a:ext cx="1603786" cy="1438287"/>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66" name="Text Placeholder 3"/>
          <p:cNvSpPr>
            <a:spLocks noGrp="1"/>
          </p:cNvSpPr>
          <p:nvPr>
            <p:ph type="body" sz="half" idx="57" hasCustomPrompt="1"/>
          </p:nvPr>
        </p:nvSpPr>
        <p:spPr>
          <a:xfrm>
            <a:off x="2925436" y="4948981"/>
            <a:ext cx="3036301" cy="276327"/>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7" name="Text Placeholder 3"/>
          <p:cNvSpPr>
            <a:spLocks noGrp="1"/>
          </p:cNvSpPr>
          <p:nvPr>
            <p:ph type="body" sz="half" idx="58" hasCustomPrompt="1"/>
          </p:nvPr>
        </p:nvSpPr>
        <p:spPr>
          <a:xfrm>
            <a:off x="2925437" y="5506088"/>
            <a:ext cx="3036299" cy="778169"/>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p:txBody>
      </p:sp>
      <p:sp>
        <p:nvSpPr>
          <p:cNvPr id="68" name="Text Placeholder 3"/>
          <p:cNvSpPr>
            <a:spLocks noGrp="1"/>
          </p:cNvSpPr>
          <p:nvPr>
            <p:ph type="body" sz="half" idx="59" hasCustomPrompt="1"/>
          </p:nvPr>
        </p:nvSpPr>
        <p:spPr>
          <a:xfrm>
            <a:off x="2925436" y="5233943"/>
            <a:ext cx="3036301" cy="257850"/>
          </a:xfrm>
          <a:prstGeom prst="rect">
            <a:avLst/>
          </a:prstGeom>
        </p:spPr>
        <p:txBody>
          <a:bodyPr wrap="square" lIns="0" tIns="0" rIns="0" bIns="0" anchor="ctr">
            <a:noAutofit/>
          </a:bodyPr>
          <a:lstStyle>
            <a:lvl1pPr marL="0" indent="0" algn="l">
              <a:buNone/>
              <a:defRPr sz="1496" b="1" baseline="0">
                <a:solidFill>
                  <a:schemeClr val="bg2">
                    <a:lumMod val="9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9" name="Rectangle 68"/>
          <p:cNvSpPr/>
          <p:nvPr userDrawn="1"/>
        </p:nvSpPr>
        <p:spPr>
          <a:xfrm>
            <a:off x="922373" y="4806427"/>
            <a:ext cx="1793787" cy="160222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0" name="Round Same Side Corner Rectangle 69"/>
          <p:cNvSpPr/>
          <p:nvPr userDrawn="1"/>
        </p:nvSpPr>
        <p:spPr>
          <a:xfrm rot="5400000">
            <a:off x="8971816" y="3923428"/>
            <a:ext cx="1604078" cy="3368220"/>
          </a:xfrm>
          <a:prstGeom prst="round2SameRect">
            <a:avLst>
              <a:gd name="adj1" fmla="val 3813"/>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1" name="Picture Placeholder 7"/>
          <p:cNvSpPr>
            <a:spLocks noGrp="1"/>
          </p:cNvSpPr>
          <p:nvPr>
            <p:ph type="pic" sz="quarter" idx="60" hasCustomPrompt="1"/>
          </p:nvPr>
        </p:nvSpPr>
        <p:spPr>
          <a:xfrm>
            <a:off x="6365057" y="4888394"/>
            <a:ext cx="1603786" cy="1438287"/>
          </a:xfrm>
          <a:prstGeom prst="rect">
            <a:avLst/>
          </a:prstGeom>
          <a:solidFill>
            <a:schemeClr val="tx1">
              <a:lumMod val="10000"/>
              <a:lumOff val="90000"/>
            </a:schemeClr>
          </a:solidFill>
          <a:ln w="19050">
            <a:noFill/>
          </a:ln>
        </p:spPr>
        <p:txBody>
          <a:bodyPr tIns="0" bIns="182880" anchor="b"/>
          <a:lstStyle>
            <a:lvl1pPr algn="ctr">
              <a:buNone/>
              <a:defRPr sz="1088" baseline="0">
                <a:solidFill>
                  <a:schemeClr val="tx1">
                    <a:lumMod val="50000"/>
                    <a:lumOff val="50000"/>
                  </a:schemeClr>
                </a:solidFill>
              </a:defRPr>
            </a:lvl1pPr>
          </a:lstStyle>
          <a:p>
            <a:r>
              <a:rPr lang="en-US" dirty="0"/>
              <a:t>Image Holder</a:t>
            </a:r>
          </a:p>
        </p:txBody>
      </p:sp>
      <p:sp>
        <p:nvSpPr>
          <p:cNvPr id="72" name="Text Placeholder 3"/>
          <p:cNvSpPr>
            <a:spLocks noGrp="1"/>
          </p:cNvSpPr>
          <p:nvPr>
            <p:ph type="body" sz="half" idx="61" hasCustomPrompt="1"/>
          </p:nvPr>
        </p:nvSpPr>
        <p:spPr>
          <a:xfrm>
            <a:off x="8273119" y="4948981"/>
            <a:ext cx="3036301" cy="276327"/>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3" name="Text Placeholder 3"/>
          <p:cNvSpPr>
            <a:spLocks noGrp="1"/>
          </p:cNvSpPr>
          <p:nvPr>
            <p:ph type="body" sz="half" idx="62" hasCustomPrompt="1"/>
          </p:nvPr>
        </p:nvSpPr>
        <p:spPr>
          <a:xfrm>
            <a:off x="8273120" y="5506088"/>
            <a:ext cx="3036299" cy="778169"/>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p:txBody>
      </p:sp>
      <p:sp>
        <p:nvSpPr>
          <p:cNvPr id="74" name="Text Placeholder 3"/>
          <p:cNvSpPr>
            <a:spLocks noGrp="1"/>
          </p:cNvSpPr>
          <p:nvPr>
            <p:ph type="body" sz="half" idx="63" hasCustomPrompt="1"/>
          </p:nvPr>
        </p:nvSpPr>
        <p:spPr>
          <a:xfrm>
            <a:off x="8273119" y="5233943"/>
            <a:ext cx="3036301" cy="257850"/>
          </a:xfrm>
          <a:prstGeom prst="rect">
            <a:avLst/>
          </a:prstGeom>
        </p:spPr>
        <p:txBody>
          <a:bodyPr wrap="square" lIns="0" tIns="0" rIns="0" bIns="0" anchor="ctr">
            <a:noAutofit/>
          </a:bodyPr>
          <a:lstStyle>
            <a:lvl1pPr marL="0" indent="0" algn="l">
              <a:buNone/>
              <a:defRPr sz="1496" b="1" baseline="0">
                <a:solidFill>
                  <a:schemeClr val="bg2">
                    <a:lumMod val="9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85" name="Rectangle 84"/>
          <p:cNvSpPr/>
          <p:nvPr userDrawn="1"/>
        </p:nvSpPr>
        <p:spPr>
          <a:xfrm>
            <a:off x="6270056" y="4806427"/>
            <a:ext cx="1793787" cy="160222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Tree>
    <p:extLst>
      <p:ext uri="{BB962C8B-B14F-4D97-AF65-F5344CB8AC3E}">
        <p14:creationId xmlns:p14="http://schemas.microsoft.com/office/powerpoint/2010/main" val="10955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5">
                                            <p:txEl>
                                              <p:pRg st="0" end="0"/>
                                            </p:txEl>
                                          </p:spTgt>
                                        </p:tgtEl>
                                        <p:attrNameLst>
                                          <p:attrName>style.visibility</p:attrName>
                                        </p:attrNameLst>
                                      </p:cBhvr>
                                      <p:to>
                                        <p:strVal val="visible"/>
                                      </p:to>
                                    </p:set>
                                    <p:animEffect transition="in" filter="wipe(left)">
                                      <p:cBhvr>
                                        <p:cTn id="31" dur="500"/>
                                        <p:tgtEl>
                                          <p:spTgt spid="25">
                                            <p:txEl>
                                              <p:pRg st="0" end="0"/>
                                            </p:txEl>
                                          </p:spTgt>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30">
                                            <p:txEl>
                                              <p:pRg st="0" end="0"/>
                                            </p:txEl>
                                          </p:spTgt>
                                        </p:tgtEl>
                                        <p:attrNameLst>
                                          <p:attrName>style.visibility</p:attrName>
                                        </p:attrNameLst>
                                      </p:cBhvr>
                                      <p:to>
                                        <p:strVal val="visible"/>
                                      </p:to>
                                    </p:set>
                                    <p:animEffect transition="in" filter="wipe(left)">
                                      <p:cBhvr>
                                        <p:cTn id="35" dur="500"/>
                                        <p:tgtEl>
                                          <p:spTgt spid="30">
                                            <p:txEl>
                                              <p:pRg st="0" end="0"/>
                                            </p:txEl>
                                          </p:spTgt>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animEffect transition="in" filter="wipe(left)">
                                      <p:cBhvr>
                                        <p:cTn id="39" dur="500"/>
                                        <p:tgtEl>
                                          <p:spTgt spid="26">
                                            <p:txEl>
                                              <p:pRg st="0" end="0"/>
                                            </p:txEl>
                                          </p:spTgt>
                                        </p:tgtEl>
                                      </p:cBhvr>
                                    </p:animEffect>
                                  </p:childTnLst>
                                </p:cTn>
                              </p:par>
                            </p:childTnLst>
                          </p:cTn>
                        </p:par>
                        <p:par>
                          <p:cTn id="40" fill="hold">
                            <p:stCondLst>
                              <p:cond delay="4000"/>
                            </p:stCondLst>
                            <p:childTnLst>
                              <p:par>
                                <p:cTn id="41" presetID="53"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fltVal val="0"/>
                                          </p:val>
                                        </p:tav>
                                        <p:tav tm="100000">
                                          <p:val>
                                            <p:strVal val="#ppt_h"/>
                                          </p:val>
                                        </p:tav>
                                      </p:tavLst>
                                    </p:anim>
                                    <p:animEffect transition="in" filter="fade">
                                      <p:cBhvr>
                                        <p:cTn id="45" dur="500"/>
                                        <p:tgtEl>
                                          <p:spTgt spid="51"/>
                                        </p:tgtEl>
                                      </p:cBhvr>
                                    </p:animEffect>
                                  </p:childTnLst>
                                </p:cTn>
                              </p:par>
                            </p:childTnLst>
                          </p:cTn>
                        </p:par>
                        <p:par>
                          <p:cTn id="46" fill="hold">
                            <p:stCondLst>
                              <p:cond delay="4500"/>
                            </p:stCondLst>
                            <p:childTnLst>
                              <p:par>
                                <p:cTn id="47" presetID="53" presetClass="entr" presetSubtype="0" fill="hold" grpId="0" nodeType="after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p:cTn id="49" dur="500" fill="hold"/>
                                        <p:tgtEl>
                                          <p:spTgt spid="43"/>
                                        </p:tgtEl>
                                        <p:attrNameLst>
                                          <p:attrName>ppt_w</p:attrName>
                                        </p:attrNameLst>
                                      </p:cBhvr>
                                      <p:tavLst>
                                        <p:tav tm="0">
                                          <p:val>
                                            <p:fltVal val="0"/>
                                          </p:val>
                                        </p:tav>
                                        <p:tav tm="100000">
                                          <p:val>
                                            <p:strVal val="#ppt_w"/>
                                          </p:val>
                                        </p:tav>
                                      </p:tavLst>
                                    </p:anim>
                                    <p:anim calcmode="lin" valueType="num">
                                      <p:cBhvr>
                                        <p:cTn id="50" dur="500" fill="hold"/>
                                        <p:tgtEl>
                                          <p:spTgt spid="43"/>
                                        </p:tgtEl>
                                        <p:attrNameLst>
                                          <p:attrName>ppt_h</p:attrName>
                                        </p:attrNameLst>
                                      </p:cBhvr>
                                      <p:tavLst>
                                        <p:tav tm="0">
                                          <p:val>
                                            <p:fltVal val="0"/>
                                          </p:val>
                                        </p:tav>
                                        <p:tav tm="100000">
                                          <p:val>
                                            <p:strVal val="#ppt_h"/>
                                          </p:val>
                                        </p:tav>
                                      </p:tavLst>
                                    </p:anim>
                                    <p:animEffect transition="in" filter="fade">
                                      <p:cBhvr>
                                        <p:cTn id="51" dur="500"/>
                                        <p:tgtEl>
                                          <p:spTgt spid="43"/>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left)">
                                      <p:cBhvr>
                                        <p:cTn id="55" dur="500"/>
                                        <p:tgtEl>
                                          <p:spTgt spid="42"/>
                                        </p:tgtEl>
                                      </p:cBhvr>
                                    </p:animEffect>
                                  </p:childTnLst>
                                </p:cTn>
                              </p:par>
                            </p:childTnLst>
                          </p:cTn>
                        </p:par>
                        <p:par>
                          <p:cTn id="56" fill="hold">
                            <p:stCondLst>
                              <p:cond delay="5500"/>
                            </p:stCondLst>
                            <p:childTnLst>
                              <p:par>
                                <p:cTn id="57" presetID="22" presetClass="entr" presetSubtype="8" fill="hold" grpId="0" nodeType="afterEffect">
                                  <p:stCondLst>
                                    <p:cond delay="0"/>
                                  </p:stCondLst>
                                  <p:childTnLst>
                                    <p:set>
                                      <p:cBhvr>
                                        <p:cTn id="58" dur="1" fill="hold">
                                          <p:stCondLst>
                                            <p:cond delay="0"/>
                                          </p:stCondLst>
                                        </p:cTn>
                                        <p:tgtEl>
                                          <p:spTgt spid="48">
                                            <p:txEl>
                                              <p:pRg st="0" end="0"/>
                                            </p:txEl>
                                          </p:spTgt>
                                        </p:tgtEl>
                                        <p:attrNameLst>
                                          <p:attrName>style.visibility</p:attrName>
                                        </p:attrNameLst>
                                      </p:cBhvr>
                                      <p:to>
                                        <p:strVal val="visible"/>
                                      </p:to>
                                    </p:set>
                                    <p:animEffect transition="in" filter="wipe(left)">
                                      <p:cBhvr>
                                        <p:cTn id="59" dur="500"/>
                                        <p:tgtEl>
                                          <p:spTgt spid="48">
                                            <p:txEl>
                                              <p:pRg st="0" end="0"/>
                                            </p:txEl>
                                          </p:spTgt>
                                        </p:tgtEl>
                                      </p:cBhvr>
                                    </p:animEffect>
                                  </p:childTnLst>
                                </p:cTn>
                              </p:par>
                            </p:childTnLst>
                          </p:cTn>
                        </p:par>
                        <p:par>
                          <p:cTn id="60" fill="hold">
                            <p:stCondLst>
                              <p:cond delay="6000"/>
                            </p:stCondLst>
                            <p:childTnLst>
                              <p:par>
                                <p:cTn id="61" presetID="22" presetClass="entr" presetSubtype="8" fill="hold" grpId="0" nodeType="afterEffect">
                                  <p:stCondLst>
                                    <p:cond delay="0"/>
                                  </p:stCondLst>
                                  <p:childTnLst>
                                    <p:set>
                                      <p:cBhvr>
                                        <p:cTn id="62" dur="1" fill="hold">
                                          <p:stCondLst>
                                            <p:cond delay="0"/>
                                          </p:stCondLst>
                                        </p:cTn>
                                        <p:tgtEl>
                                          <p:spTgt spid="50">
                                            <p:txEl>
                                              <p:pRg st="0" end="0"/>
                                            </p:txEl>
                                          </p:spTgt>
                                        </p:tgtEl>
                                        <p:attrNameLst>
                                          <p:attrName>style.visibility</p:attrName>
                                        </p:attrNameLst>
                                      </p:cBhvr>
                                      <p:to>
                                        <p:strVal val="visible"/>
                                      </p:to>
                                    </p:set>
                                    <p:animEffect transition="in" filter="wipe(left)">
                                      <p:cBhvr>
                                        <p:cTn id="63" dur="500"/>
                                        <p:tgtEl>
                                          <p:spTgt spid="50">
                                            <p:txEl>
                                              <p:pRg st="0" end="0"/>
                                            </p:txEl>
                                          </p:spTgt>
                                        </p:tgtEl>
                                      </p:cBhvr>
                                    </p:animEffect>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49">
                                            <p:txEl>
                                              <p:pRg st="0" end="0"/>
                                            </p:txEl>
                                          </p:spTgt>
                                        </p:tgtEl>
                                        <p:attrNameLst>
                                          <p:attrName>style.visibility</p:attrName>
                                        </p:attrNameLst>
                                      </p:cBhvr>
                                      <p:to>
                                        <p:strVal val="visible"/>
                                      </p:to>
                                    </p:set>
                                    <p:animEffect transition="in" filter="wipe(left)">
                                      <p:cBhvr>
                                        <p:cTn id="67" dur="500"/>
                                        <p:tgtEl>
                                          <p:spTgt spid="49">
                                            <p:txEl>
                                              <p:pRg st="0" end="0"/>
                                            </p:txEl>
                                          </p:spTgt>
                                        </p:tgtEl>
                                      </p:cBhvr>
                                    </p:animEffect>
                                  </p:childTnLst>
                                </p:cTn>
                              </p:par>
                            </p:childTnLst>
                          </p:cTn>
                        </p:par>
                        <p:par>
                          <p:cTn id="68" fill="hold">
                            <p:stCondLst>
                              <p:cond delay="7000"/>
                            </p:stCondLst>
                            <p:childTnLst>
                              <p:par>
                                <p:cTn id="69" presetID="53" presetClass="entr" presetSubtype="0" fill="hold" grpId="0" nodeType="afterEffect">
                                  <p:stCondLst>
                                    <p:cond delay="0"/>
                                  </p:stCondLst>
                                  <p:childTnLst>
                                    <p:set>
                                      <p:cBhvr>
                                        <p:cTn id="70" dur="1" fill="hold">
                                          <p:stCondLst>
                                            <p:cond delay="0"/>
                                          </p:stCondLst>
                                        </p:cTn>
                                        <p:tgtEl>
                                          <p:spTgt spid="57"/>
                                        </p:tgtEl>
                                        <p:attrNameLst>
                                          <p:attrName>style.visibility</p:attrName>
                                        </p:attrNameLst>
                                      </p:cBhvr>
                                      <p:to>
                                        <p:strVal val="visible"/>
                                      </p:to>
                                    </p:set>
                                    <p:anim calcmode="lin" valueType="num">
                                      <p:cBhvr>
                                        <p:cTn id="71" dur="500" fill="hold"/>
                                        <p:tgtEl>
                                          <p:spTgt spid="57"/>
                                        </p:tgtEl>
                                        <p:attrNameLst>
                                          <p:attrName>ppt_w</p:attrName>
                                        </p:attrNameLst>
                                      </p:cBhvr>
                                      <p:tavLst>
                                        <p:tav tm="0">
                                          <p:val>
                                            <p:fltVal val="0"/>
                                          </p:val>
                                        </p:tav>
                                        <p:tav tm="100000">
                                          <p:val>
                                            <p:strVal val="#ppt_w"/>
                                          </p:val>
                                        </p:tav>
                                      </p:tavLst>
                                    </p:anim>
                                    <p:anim calcmode="lin" valueType="num">
                                      <p:cBhvr>
                                        <p:cTn id="72" dur="500" fill="hold"/>
                                        <p:tgtEl>
                                          <p:spTgt spid="57"/>
                                        </p:tgtEl>
                                        <p:attrNameLst>
                                          <p:attrName>ppt_h</p:attrName>
                                        </p:attrNameLst>
                                      </p:cBhvr>
                                      <p:tavLst>
                                        <p:tav tm="0">
                                          <p:val>
                                            <p:fltVal val="0"/>
                                          </p:val>
                                        </p:tav>
                                        <p:tav tm="100000">
                                          <p:val>
                                            <p:strVal val="#ppt_h"/>
                                          </p:val>
                                        </p:tav>
                                      </p:tavLst>
                                    </p:anim>
                                    <p:animEffect transition="in" filter="fade">
                                      <p:cBhvr>
                                        <p:cTn id="73" dur="500"/>
                                        <p:tgtEl>
                                          <p:spTgt spid="57"/>
                                        </p:tgtEl>
                                      </p:cBhvr>
                                    </p:animEffect>
                                  </p:childTnLst>
                                </p:cTn>
                              </p:par>
                            </p:childTnLst>
                          </p:cTn>
                        </p:par>
                        <p:par>
                          <p:cTn id="74" fill="hold">
                            <p:stCondLst>
                              <p:cond delay="7500"/>
                            </p:stCondLst>
                            <p:childTnLst>
                              <p:par>
                                <p:cTn id="75" presetID="53" presetClass="entr" presetSubtype="0" fill="hold" grpId="0" nodeType="afterEffect">
                                  <p:stCondLst>
                                    <p:cond delay="0"/>
                                  </p:stCondLst>
                                  <p:childTnLst>
                                    <p:set>
                                      <p:cBhvr>
                                        <p:cTn id="76" dur="1" fill="hold">
                                          <p:stCondLst>
                                            <p:cond delay="0"/>
                                          </p:stCondLst>
                                        </p:cTn>
                                        <p:tgtEl>
                                          <p:spTgt spid="53"/>
                                        </p:tgtEl>
                                        <p:attrNameLst>
                                          <p:attrName>style.visibility</p:attrName>
                                        </p:attrNameLst>
                                      </p:cBhvr>
                                      <p:to>
                                        <p:strVal val="visible"/>
                                      </p:to>
                                    </p:set>
                                    <p:anim calcmode="lin" valueType="num">
                                      <p:cBhvr>
                                        <p:cTn id="77" dur="500" fill="hold"/>
                                        <p:tgtEl>
                                          <p:spTgt spid="53"/>
                                        </p:tgtEl>
                                        <p:attrNameLst>
                                          <p:attrName>ppt_w</p:attrName>
                                        </p:attrNameLst>
                                      </p:cBhvr>
                                      <p:tavLst>
                                        <p:tav tm="0">
                                          <p:val>
                                            <p:fltVal val="0"/>
                                          </p:val>
                                        </p:tav>
                                        <p:tav tm="100000">
                                          <p:val>
                                            <p:strVal val="#ppt_w"/>
                                          </p:val>
                                        </p:tav>
                                      </p:tavLst>
                                    </p:anim>
                                    <p:anim calcmode="lin" valueType="num">
                                      <p:cBhvr>
                                        <p:cTn id="78" dur="500" fill="hold"/>
                                        <p:tgtEl>
                                          <p:spTgt spid="53"/>
                                        </p:tgtEl>
                                        <p:attrNameLst>
                                          <p:attrName>ppt_h</p:attrName>
                                        </p:attrNameLst>
                                      </p:cBhvr>
                                      <p:tavLst>
                                        <p:tav tm="0">
                                          <p:val>
                                            <p:fltVal val="0"/>
                                          </p:val>
                                        </p:tav>
                                        <p:tav tm="100000">
                                          <p:val>
                                            <p:strVal val="#ppt_h"/>
                                          </p:val>
                                        </p:tav>
                                      </p:tavLst>
                                    </p:anim>
                                    <p:animEffect transition="in" filter="fade">
                                      <p:cBhvr>
                                        <p:cTn id="79" dur="500"/>
                                        <p:tgtEl>
                                          <p:spTgt spid="53"/>
                                        </p:tgtEl>
                                      </p:cBhvr>
                                    </p:animEffect>
                                  </p:childTnLst>
                                </p:cTn>
                              </p:par>
                            </p:childTnLst>
                          </p:cTn>
                        </p:par>
                        <p:par>
                          <p:cTn id="80" fill="hold">
                            <p:stCondLst>
                              <p:cond delay="8000"/>
                            </p:stCondLst>
                            <p:childTnLst>
                              <p:par>
                                <p:cTn id="81" presetID="22" presetClass="entr" presetSubtype="2" fill="hold" grpId="0" nodeType="after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wipe(right)">
                                      <p:cBhvr>
                                        <p:cTn id="83" dur="500"/>
                                        <p:tgtEl>
                                          <p:spTgt spid="52"/>
                                        </p:tgtEl>
                                      </p:cBhvr>
                                    </p:animEffect>
                                  </p:childTnLst>
                                </p:cTn>
                              </p:par>
                            </p:childTnLst>
                          </p:cTn>
                        </p:par>
                        <p:par>
                          <p:cTn id="84" fill="hold">
                            <p:stCondLst>
                              <p:cond delay="8500"/>
                            </p:stCondLst>
                            <p:childTnLst>
                              <p:par>
                                <p:cTn id="85" presetID="22" presetClass="entr" presetSubtype="2" fill="hold" grpId="0" nodeType="afterEffect">
                                  <p:stCondLst>
                                    <p:cond delay="0"/>
                                  </p:stCondLst>
                                  <p:childTnLst>
                                    <p:set>
                                      <p:cBhvr>
                                        <p:cTn id="86" dur="1" fill="hold">
                                          <p:stCondLst>
                                            <p:cond delay="0"/>
                                          </p:stCondLst>
                                        </p:cTn>
                                        <p:tgtEl>
                                          <p:spTgt spid="54">
                                            <p:txEl>
                                              <p:pRg st="0" end="0"/>
                                            </p:txEl>
                                          </p:spTgt>
                                        </p:tgtEl>
                                        <p:attrNameLst>
                                          <p:attrName>style.visibility</p:attrName>
                                        </p:attrNameLst>
                                      </p:cBhvr>
                                      <p:to>
                                        <p:strVal val="visible"/>
                                      </p:to>
                                    </p:set>
                                    <p:animEffect transition="in" filter="wipe(right)">
                                      <p:cBhvr>
                                        <p:cTn id="87" dur="500"/>
                                        <p:tgtEl>
                                          <p:spTgt spid="54">
                                            <p:txEl>
                                              <p:pRg st="0" end="0"/>
                                            </p:txEl>
                                          </p:spTgt>
                                        </p:tgtEl>
                                      </p:cBhvr>
                                    </p:animEffect>
                                  </p:childTnLst>
                                </p:cTn>
                              </p:par>
                            </p:childTnLst>
                          </p:cTn>
                        </p:par>
                        <p:par>
                          <p:cTn id="88" fill="hold">
                            <p:stCondLst>
                              <p:cond delay="9000"/>
                            </p:stCondLst>
                            <p:childTnLst>
                              <p:par>
                                <p:cTn id="89" presetID="22" presetClass="entr" presetSubtype="2" fill="hold" grpId="0" nodeType="afterEffect">
                                  <p:stCondLst>
                                    <p:cond delay="0"/>
                                  </p:stCondLst>
                                  <p:childTnLst>
                                    <p:set>
                                      <p:cBhvr>
                                        <p:cTn id="90" dur="1" fill="hold">
                                          <p:stCondLst>
                                            <p:cond delay="0"/>
                                          </p:stCondLst>
                                        </p:cTn>
                                        <p:tgtEl>
                                          <p:spTgt spid="56">
                                            <p:txEl>
                                              <p:pRg st="0" end="0"/>
                                            </p:txEl>
                                          </p:spTgt>
                                        </p:tgtEl>
                                        <p:attrNameLst>
                                          <p:attrName>style.visibility</p:attrName>
                                        </p:attrNameLst>
                                      </p:cBhvr>
                                      <p:to>
                                        <p:strVal val="visible"/>
                                      </p:to>
                                    </p:set>
                                    <p:animEffect transition="in" filter="wipe(right)">
                                      <p:cBhvr>
                                        <p:cTn id="91" dur="500"/>
                                        <p:tgtEl>
                                          <p:spTgt spid="56">
                                            <p:txEl>
                                              <p:pRg st="0" end="0"/>
                                            </p:txEl>
                                          </p:spTgt>
                                        </p:tgtEl>
                                      </p:cBhvr>
                                    </p:animEffect>
                                  </p:childTnLst>
                                </p:cTn>
                              </p:par>
                            </p:childTnLst>
                          </p:cTn>
                        </p:par>
                        <p:par>
                          <p:cTn id="92" fill="hold">
                            <p:stCondLst>
                              <p:cond delay="9500"/>
                            </p:stCondLst>
                            <p:childTnLst>
                              <p:par>
                                <p:cTn id="93" presetID="22" presetClass="entr" presetSubtype="2" fill="hold" grpId="0" nodeType="afterEffect">
                                  <p:stCondLst>
                                    <p:cond delay="0"/>
                                  </p:stCondLst>
                                  <p:childTnLst>
                                    <p:set>
                                      <p:cBhvr>
                                        <p:cTn id="94" dur="1" fill="hold">
                                          <p:stCondLst>
                                            <p:cond delay="0"/>
                                          </p:stCondLst>
                                        </p:cTn>
                                        <p:tgtEl>
                                          <p:spTgt spid="55">
                                            <p:txEl>
                                              <p:pRg st="0" end="0"/>
                                            </p:txEl>
                                          </p:spTgt>
                                        </p:tgtEl>
                                        <p:attrNameLst>
                                          <p:attrName>style.visibility</p:attrName>
                                        </p:attrNameLst>
                                      </p:cBhvr>
                                      <p:to>
                                        <p:strVal val="visible"/>
                                      </p:to>
                                    </p:set>
                                    <p:animEffect transition="in" filter="wipe(right)">
                                      <p:cBhvr>
                                        <p:cTn id="95" dur="500"/>
                                        <p:tgtEl>
                                          <p:spTgt spid="55">
                                            <p:txEl>
                                              <p:pRg st="0" end="0"/>
                                            </p:txEl>
                                          </p:spTgt>
                                        </p:tgtEl>
                                      </p:cBhvr>
                                    </p:animEffect>
                                  </p:childTnLst>
                                </p:cTn>
                              </p:par>
                            </p:childTnLst>
                          </p:cTn>
                        </p:par>
                        <p:par>
                          <p:cTn id="96" fill="hold">
                            <p:stCondLst>
                              <p:cond delay="10000"/>
                            </p:stCondLst>
                            <p:childTnLst>
                              <p:par>
                                <p:cTn id="97" presetID="53" presetClass="entr" presetSubtype="0" fill="hold" grpId="0" nodeType="afterEffect">
                                  <p:stCondLst>
                                    <p:cond delay="0"/>
                                  </p:stCondLst>
                                  <p:childTnLst>
                                    <p:set>
                                      <p:cBhvr>
                                        <p:cTn id="98" dur="1" fill="hold">
                                          <p:stCondLst>
                                            <p:cond delay="0"/>
                                          </p:stCondLst>
                                        </p:cTn>
                                        <p:tgtEl>
                                          <p:spTgt spid="63"/>
                                        </p:tgtEl>
                                        <p:attrNameLst>
                                          <p:attrName>style.visibility</p:attrName>
                                        </p:attrNameLst>
                                      </p:cBhvr>
                                      <p:to>
                                        <p:strVal val="visible"/>
                                      </p:to>
                                    </p:set>
                                    <p:anim calcmode="lin" valueType="num">
                                      <p:cBhvr>
                                        <p:cTn id="99" dur="500" fill="hold"/>
                                        <p:tgtEl>
                                          <p:spTgt spid="63"/>
                                        </p:tgtEl>
                                        <p:attrNameLst>
                                          <p:attrName>ppt_w</p:attrName>
                                        </p:attrNameLst>
                                      </p:cBhvr>
                                      <p:tavLst>
                                        <p:tav tm="0">
                                          <p:val>
                                            <p:fltVal val="0"/>
                                          </p:val>
                                        </p:tav>
                                        <p:tav tm="100000">
                                          <p:val>
                                            <p:strVal val="#ppt_w"/>
                                          </p:val>
                                        </p:tav>
                                      </p:tavLst>
                                    </p:anim>
                                    <p:anim calcmode="lin" valueType="num">
                                      <p:cBhvr>
                                        <p:cTn id="100" dur="500" fill="hold"/>
                                        <p:tgtEl>
                                          <p:spTgt spid="63"/>
                                        </p:tgtEl>
                                        <p:attrNameLst>
                                          <p:attrName>ppt_h</p:attrName>
                                        </p:attrNameLst>
                                      </p:cBhvr>
                                      <p:tavLst>
                                        <p:tav tm="0">
                                          <p:val>
                                            <p:fltVal val="0"/>
                                          </p:val>
                                        </p:tav>
                                        <p:tav tm="100000">
                                          <p:val>
                                            <p:strVal val="#ppt_h"/>
                                          </p:val>
                                        </p:tav>
                                      </p:tavLst>
                                    </p:anim>
                                    <p:animEffect transition="in" filter="fade">
                                      <p:cBhvr>
                                        <p:cTn id="101" dur="500"/>
                                        <p:tgtEl>
                                          <p:spTgt spid="63"/>
                                        </p:tgtEl>
                                      </p:cBhvr>
                                    </p:animEffect>
                                  </p:childTnLst>
                                </p:cTn>
                              </p:par>
                            </p:childTnLst>
                          </p:cTn>
                        </p:par>
                        <p:par>
                          <p:cTn id="102" fill="hold">
                            <p:stCondLst>
                              <p:cond delay="10500"/>
                            </p:stCondLst>
                            <p:childTnLst>
                              <p:par>
                                <p:cTn id="103" presetID="53" presetClass="entr" presetSubtype="0" fill="hold" grpId="0" nodeType="afterEffect">
                                  <p:stCondLst>
                                    <p:cond delay="0"/>
                                  </p:stCondLst>
                                  <p:childTnLst>
                                    <p:set>
                                      <p:cBhvr>
                                        <p:cTn id="104" dur="1" fill="hold">
                                          <p:stCondLst>
                                            <p:cond delay="0"/>
                                          </p:stCondLst>
                                        </p:cTn>
                                        <p:tgtEl>
                                          <p:spTgt spid="59"/>
                                        </p:tgtEl>
                                        <p:attrNameLst>
                                          <p:attrName>style.visibility</p:attrName>
                                        </p:attrNameLst>
                                      </p:cBhvr>
                                      <p:to>
                                        <p:strVal val="visible"/>
                                      </p:to>
                                    </p:set>
                                    <p:anim calcmode="lin" valueType="num">
                                      <p:cBhvr>
                                        <p:cTn id="105" dur="500" fill="hold"/>
                                        <p:tgtEl>
                                          <p:spTgt spid="59"/>
                                        </p:tgtEl>
                                        <p:attrNameLst>
                                          <p:attrName>ppt_w</p:attrName>
                                        </p:attrNameLst>
                                      </p:cBhvr>
                                      <p:tavLst>
                                        <p:tav tm="0">
                                          <p:val>
                                            <p:fltVal val="0"/>
                                          </p:val>
                                        </p:tav>
                                        <p:tav tm="100000">
                                          <p:val>
                                            <p:strVal val="#ppt_w"/>
                                          </p:val>
                                        </p:tav>
                                      </p:tavLst>
                                    </p:anim>
                                    <p:anim calcmode="lin" valueType="num">
                                      <p:cBhvr>
                                        <p:cTn id="106" dur="500" fill="hold"/>
                                        <p:tgtEl>
                                          <p:spTgt spid="59"/>
                                        </p:tgtEl>
                                        <p:attrNameLst>
                                          <p:attrName>ppt_h</p:attrName>
                                        </p:attrNameLst>
                                      </p:cBhvr>
                                      <p:tavLst>
                                        <p:tav tm="0">
                                          <p:val>
                                            <p:fltVal val="0"/>
                                          </p:val>
                                        </p:tav>
                                        <p:tav tm="100000">
                                          <p:val>
                                            <p:strVal val="#ppt_h"/>
                                          </p:val>
                                        </p:tav>
                                      </p:tavLst>
                                    </p:anim>
                                    <p:animEffect transition="in" filter="fade">
                                      <p:cBhvr>
                                        <p:cTn id="107" dur="500"/>
                                        <p:tgtEl>
                                          <p:spTgt spid="59"/>
                                        </p:tgtEl>
                                      </p:cBhvr>
                                    </p:animEffect>
                                  </p:childTnLst>
                                </p:cTn>
                              </p:par>
                            </p:childTnLst>
                          </p:cTn>
                        </p:par>
                        <p:par>
                          <p:cTn id="108" fill="hold">
                            <p:stCondLst>
                              <p:cond delay="11000"/>
                            </p:stCondLst>
                            <p:childTnLst>
                              <p:par>
                                <p:cTn id="109" presetID="22" presetClass="entr" presetSubtype="2" fill="hold" grpId="0" nodeType="after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wipe(right)">
                                      <p:cBhvr>
                                        <p:cTn id="111" dur="500"/>
                                        <p:tgtEl>
                                          <p:spTgt spid="58"/>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0">
                                            <p:txEl>
                                              <p:pRg st="0" end="0"/>
                                            </p:txEl>
                                          </p:spTgt>
                                        </p:tgtEl>
                                        <p:attrNameLst>
                                          <p:attrName>style.visibility</p:attrName>
                                        </p:attrNameLst>
                                      </p:cBhvr>
                                      <p:to>
                                        <p:strVal val="visible"/>
                                      </p:to>
                                    </p:set>
                                    <p:animEffect transition="in" filter="wipe(right)">
                                      <p:cBhvr>
                                        <p:cTn id="115" dur="500"/>
                                        <p:tgtEl>
                                          <p:spTgt spid="60">
                                            <p:txEl>
                                              <p:pRg st="0" end="0"/>
                                            </p:txEl>
                                          </p:spTgt>
                                        </p:tgtEl>
                                      </p:cBhvr>
                                    </p:animEffect>
                                  </p:childTnLst>
                                </p:cTn>
                              </p:par>
                            </p:childTnLst>
                          </p:cTn>
                        </p:par>
                        <p:par>
                          <p:cTn id="116" fill="hold">
                            <p:stCondLst>
                              <p:cond delay="12000"/>
                            </p:stCondLst>
                            <p:childTnLst>
                              <p:par>
                                <p:cTn id="117" presetID="22" presetClass="entr" presetSubtype="2" fill="hold" grpId="0" nodeType="afterEffect">
                                  <p:stCondLst>
                                    <p:cond delay="0"/>
                                  </p:stCondLst>
                                  <p:childTnLst>
                                    <p:set>
                                      <p:cBhvr>
                                        <p:cTn id="118" dur="1" fill="hold">
                                          <p:stCondLst>
                                            <p:cond delay="0"/>
                                          </p:stCondLst>
                                        </p:cTn>
                                        <p:tgtEl>
                                          <p:spTgt spid="62">
                                            <p:txEl>
                                              <p:pRg st="0" end="0"/>
                                            </p:txEl>
                                          </p:spTgt>
                                        </p:tgtEl>
                                        <p:attrNameLst>
                                          <p:attrName>style.visibility</p:attrName>
                                        </p:attrNameLst>
                                      </p:cBhvr>
                                      <p:to>
                                        <p:strVal val="visible"/>
                                      </p:to>
                                    </p:set>
                                    <p:animEffect transition="in" filter="wipe(right)">
                                      <p:cBhvr>
                                        <p:cTn id="119" dur="500"/>
                                        <p:tgtEl>
                                          <p:spTgt spid="62">
                                            <p:txEl>
                                              <p:pRg st="0" end="0"/>
                                            </p:txEl>
                                          </p:spTgt>
                                        </p:tgtEl>
                                      </p:cBhvr>
                                    </p:animEffect>
                                  </p:childTnLst>
                                </p:cTn>
                              </p:par>
                            </p:childTnLst>
                          </p:cTn>
                        </p:par>
                        <p:par>
                          <p:cTn id="120" fill="hold">
                            <p:stCondLst>
                              <p:cond delay="12500"/>
                            </p:stCondLst>
                            <p:childTnLst>
                              <p:par>
                                <p:cTn id="121" presetID="22" presetClass="entr" presetSubtype="2" fill="hold" grpId="0" nodeType="afterEffect">
                                  <p:stCondLst>
                                    <p:cond delay="0"/>
                                  </p:stCondLst>
                                  <p:childTnLst>
                                    <p:set>
                                      <p:cBhvr>
                                        <p:cTn id="122" dur="1" fill="hold">
                                          <p:stCondLst>
                                            <p:cond delay="0"/>
                                          </p:stCondLst>
                                        </p:cTn>
                                        <p:tgtEl>
                                          <p:spTgt spid="61">
                                            <p:txEl>
                                              <p:pRg st="0" end="0"/>
                                            </p:txEl>
                                          </p:spTgt>
                                        </p:tgtEl>
                                        <p:attrNameLst>
                                          <p:attrName>style.visibility</p:attrName>
                                        </p:attrNameLst>
                                      </p:cBhvr>
                                      <p:to>
                                        <p:strVal val="visible"/>
                                      </p:to>
                                    </p:set>
                                    <p:animEffect transition="in" filter="wipe(right)">
                                      <p:cBhvr>
                                        <p:cTn id="123" dur="500"/>
                                        <p:tgtEl>
                                          <p:spTgt spid="61">
                                            <p:txEl>
                                              <p:pRg st="0" end="0"/>
                                            </p:txEl>
                                          </p:spTgt>
                                        </p:tgtEl>
                                      </p:cBhvr>
                                    </p:animEffect>
                                  </p:childTnLst>
                                </p:cTn>
                              </p:par>
                            </p:childTnLst>
                          </p:cTn>
                        </p:par>
                        <p:par>
                          <p:cTn id="124" fill="hold">
                            <p:stCondLst>
                              <p:cond delay="13000"/>
                            </p:stCondLst>
                            <p:childTnLst>
                              <p:par>
                                <p:cTn id="125" presetID="53" presetClass="entr" presetSubtype="0" fill="hold" grpId="0" nodeType="afterEffect">
                                  <p:stCondLst>
                                    <p:cond delay="0"/>
                                  </p:stCondLst>
                                  <p:childTnLst>
                                    <p:set>
                                      <p:cBhvr>
                                        <p:cTn id="126" dur="1" fill="hold">
                                          <p:stCondLst>
                                            <p:cond delay="0"/>
                                          </p:stCondLst>
                                        </p:cTn>
                                        <p:tgtEl>
                                          <p:spTgt spid="69"/>
                                        </p:tgtEl>
                                        <p:attrNameLst>
                                          <p:attrName>style.visibility</p:attrName>
                                        </p:attrNameLst>
                                      </p:cBhvr>
                                      <p:to>
                                        <p:strVal val="visible"/>
                                      </p:to>
                                    </p:set>
                                    <p:anim calcmode="lin" valueType="num">
                                      <p:cBhvr>
                                        <p:cTn id="127" dur="500" fill="hold"/>
                                        <p:tgtEl>
                                          <p:spTgt spid="69"/>
                                        </p:tgtEl>
                                        <p:attrNameLst>
                                          <p:attrName>ppt_w</p:attrName>
                                        </p:attrNameLst>
                                      </p:cBhvr>
                                      <p:tavLst>
                                        <p:tav tm="0">
                                          <p:val>
                                            <p:fltVal val="0"/>
                                          </p:val>
                                        </p:tav>
                                        <p:tav tm="100000">
                                          <p:val>
                                            <p:strVal val="#ppt_w"/>
                                          </p:val>
                                        </p:tav>
                                      </p:tavLst>
                                    </p:anim>
                                    <p:anim calcmode="lin" valueType="num">
                                      <p:cBhvr>
                                        <p:cTn id="128" dur="500" fill="hold"/>
                                        <p:tgtEl>
                                          <p:spTgt spid="69"/>
                                        </p:tgtEl>
                                        <p:attrNameLst>
                                          <p:attrName>ppt_h</p:attrName>
                                        </p:attrNameLst>
                                      </p:cBhvr>
                                      <p:tavLst>
                                        <p:tav tm="0">
                                          <p:val>
                                            <p:fltVal val="0"/>
                                          </p:val>
                                        </p:tav>
                                        <p:tav tm="100000">
                                          <p:val>
                                            <p:strVal val="#ppt_h"/>
                                          </p:val>
                                        </p:tav>
                                      </p:tavLst>
                                    </p:anim>
                                    <p:animEffect transition="in" filter="fade">
                                      <p:cBhvr>
                                        <p:cTn id="129" dur="500"/>
                                        <p:tgtEl>
                                          <p:spTgt spid="69"/>
                                        </p:tgtEl>
                                      </p:cBhvr>
                                    </p:animEffect>
                                  </p:childTnLst>
                                </p:cTn>
                              </p:par>
                            </p:childTnLst>
                          </p:cTn>
                        </p:par>
                        <p:par>
                          <p:cTn id="130" fill="hold">
                            <p:stCondLst>
                              <p:cond delay="13500"/>
                            </p:stCondLst>
                            <p:childTnLst>
                              <p:par>
                                <p:cTn id="131" presetID="53" presetClass="entr" presetSubtype="0" fill="hold" grpId="0" nodeType="afterEffect">
                                  <p:stCondLst>
                                    <p:cond delay="0"/>
                                  </p:stCondLst>
                                  <p:childTnLst>
                                    <p:set>
                                      <p:cBhvr>
                                        <p:cTn id="132" dur="1" fill="hold">
                                          <p:stCondLst>
                                            <p:cond delay="0"/>
                                          </p:stCondLst>
                                        </p:cTn>
                                        <p:tgtEl>
                                          <p:spTgt spid="65"/>
                                        </p:tgtEl>
                                        <p:attrNameLst>
                                          <p:attrName>style.visibility</p:attrName>
                                        </p:attrNameLst>
                                      </p:cBhvr>
                                      <p:to>
                                        <p:strVal val="visible"/>
                                      </p:to>
                                    </p:set>
                                    <p:anim calcmode="lin" valueType="num">
                                      <p:cBhvr>
                                        <p:cTn id="133" dur="500" fill="hold"/>
                                        <p:tgtEl>
                                          <p:spTgt spid="65"/>
                                        </p:tgtEl>
                                        <p:attrNameLst>
                                          <p:attrName>ppt_w</p:attrName>
                                        </p:attrNameLst>
                                      </p:cBhvr>
                                      <p:tavLst>
                                        <p:tav tm="0">
                                          <p:val>
                                            <p:fltVal val="0"/>
                                          </p:val>
                                        </p:tav>
                                        <p:tav tm="100000">
                                          <p:val>
                                            <p:strVal val="#ppt_w"/>
                                          </p:val>
                                        </p:tav>
                                      </p:tavLst>
                                    </p:anim>
                                    <p:anim calcmode="lin" valueType="num">
                                      <p:cBhvr>
                                        <p:cTn id="134" dur="500" fill="hold"/>
                                        <p:tgtEl>
                                          <p:spTgt spid="65"/>
                                        </p:tgtEl>
                                        <p:attrNameLst>
                                          <p:attrName>ppt_h</p:attrName>
                                        </p:attrNameLst>
                                      </p:cBhvr>
                                      <p:tavLst>
                                        <p:tav tm="0">
                                          <p:val>
                                            <p:fltVal val="0"/>
                                          </p:val>
                                        </p:tav>
                                        <p:tav tm="100000">
                                          <p:val>
                                            <p:strVal val="#ppt_h"/>
                                          </p:val>
                                        </p:tav>
                                      </p:tavLst>
                                    </p:anim>
                                    <p:animEffect transition="in" filter="fade">
                                      <p:cBhvr>
                                        <p:cTn id="135" dur="500"/>
                                        <p:tgtEl>
                                          <p:spTgt spid="65"/>
                                        </p:tgtEl>
                                      </p:cBhvr>
                                    </p:animEffect>
                                  </p:childTnLst>
                                </p:cTn>
                              </p:par>
                            </p:childTnLst>
                          </p:cTn>
                        </p:par>
                        <p:par>
                          <p:cTn id="136" fill="hold">
                            <p:stCondLst>
                              <p:cond delay="14000"/>
                            </p:stCondLst>
                            <p:childTnLst>
                              <p:par>
                                <p:cTn id="137" presetID="22" presetClass="entr" presetSubtype="8" fill="hold" grpId="0" nodeType="afterEffect">
                                  <p:stCondLst>
                                    <p:cond delay="0"/>
                                  </p:stCondLst>
                                  <p:childTnLst>
                                    <p:set>
                                      <p:cBhvr>
                                        <p:cTn id="138" dur="1" fill="hold">
                                          <p:stCondLst>
                                            <p:cond delay="0"/>
                                          </p:stCondLst>
                                        </p:cTn>
                                        <p:tgtEl>
                                          <p:spTgt spid="64"/>
                                        </p:tgtEl>
                                        <p:attrNameLst>
                                          <p:attrName>style.visibility</p:attrName>
                                        </p:attrNameLst>
                                      </p:cBhvr>
                                      <p:to>
                                        <p:strVal val="visible"/>
                                      </p:to>
                                    </p:set>
                                    <p:animEffect transition="in" filter="wipe(left)">
                                      <p:cBhvr>
                                        <p:cTn id="139" dur="500"/>
                                        <p:tgtEl>
                                          <p:spTgt spid="64"/>
                                        </p:tgtEl>
                                      </p:cBhvr>
                                    </p:animEffect>
                                  </p:childTnLst>
                                </p:cTn>
                              </p:par>
                            </p:childTnLst>
                          </p:cTn>
                        </p:par>
                        <p:par>
                          <p:cTn id="140" fill="hold">
                            <p:stCondLst>
                              <p:cond delay="14500"/>
                            </p:stCondLst>
                            <p:childTnLst>
                              <p:par>
                                <p:cTn id="141" presetID="22" presetClass="entr" presetSubtype="8" fill="hold" grpId="0" nodeType="afterEffect">
                                  <p:stCondLst>
                                    <p:cond delay="0"/>
                                  </p:stCondLst>
                                  <p:childTnLst>
                                    <p:set>
                                      <p:cBhvr>
                                        <p:cTn id="142" dur="1" fill="hold">
                                          <p:stCondLst>
                                            <p:cond delay="0"/>
                                          </p:stCondLst>
                                        </p:cTn>
                                        <p:tgtEl>
                                          <p:spTgt spid="66">
                                            <p:txEl>
                                              <p:pRg st="0" end="0"/>
                                            </p:txEl>
                                          </p:spTgt>
                                        </p:tgtEl>
                                        <p:attrNameLst>
                                          <p:attrName>style.visibility</p:attrName>
                                        </p:attrNameLst>
                                      </p:cBhvr>
                                      <p:to>
                                        <p:strVal val="visible"/>
                                      </p:to>
                                    </p:set>
                                    <p:animEffect transition="in" filter="wipe(left)">
                                      <p:cBhvr>
                                        <p:cTn id="143" dur="500"/>
                                        <p:tgtEl>
                                          <p:spTgt spid="66">
                                            <p:txEl>
                                              <p:pRg st="0" end="0"/>
                                            </p:txEl>
                                          </p:spTgt>
                                        </p:tgtEl>
                                      </p:cBhvr>
                                    </p:animEffect>
                                  </p:childTnLst>
                                </p:cTn>
                              </p:par>
                            </p:childTnLst>
                          </p:cTn>
                        </p:par>
                        <p:par>
                          <p:cTn id="144" fill="hold">
                            <p:stCondLst>
                              <p:cond delay="15000"/>
                            </p:stCondLst>
                            <p:childTnLst>
                              <p:par>
                                <p:cTn id="145" presetID="22" presetClass="entr" presetSubtype="8" fill="hold" grpId="0" nodeType="afterEffect">
                                  <p:stCondLst>
                                    <p:cond delay="0"/>
                                  </p:stCondLst>
                                  <p:childTnLst>
                                    <p:set>
                                      <p:cBhvr>
                                        <p:cTn id="146" dur="1" fill="hold">
                                          <p:stCondLst>
                                            <p:cond delay="0"/>
                                          </p:stCondLst>
                                        </p:cTn>
                                        <p:tgtEl>
                                          <p:spTgt spid="68">
                                            <p:txEl>
                                              <p:pRg st="0" end="0"/>
                                            </p:txEl>
                                          </p:spTgt>
                                        </p:tgtEl>
                                        <p:attrNameLst>
                                          <p:attrName>style.visibility</p:attrName>
                                        </p:attrNameLst>
                                      </p:cBhvr>
                                      <p:to>
                                        <p:strVal val="visible"/>
                                      </p:to>
                                    </p:set>
                                    <p:animEffect transition="in" filter="wipe(left)">
                                      <p:cBhvr>
                                        <p:cTn id="147" dur="500"/>
                                        <p:tgtEl>
                                          <p:spTgt spid="68">
                                            <p:txEl>
                                              <p:pRg st="0" end="0"/>
                                            </p:txEl>
                                          </p:spTgt>
                                        </p:tgtEl>
                                      </p:cBhvr>
                                    </p:animEffect>
                                  </p:childTnLst>
                                </p:cTn>
                              </p:par>
                            </p:childTnLst>
                          </p:cTn>
                        </p:par>
                        <p:par>
                          <p:cTn id="148" fill="hold">
                            <p:stCondLst>
                              <p:cond delay="15500"/>
                            </p:stCondLst>
                            <p:childTnLst>
                              <p:par>
                                <p:cTn id="149" presetID="22" presetClass="entr" presetSubtype="8" fill="hold" grpId="0" nodeType="afterEffect">
                                  <p:stCondLst>
                                    <p:cond delay="0"/>
                                  </p:stCondLst>
                                  <p:childTnLst>
                                    <p:set>
                                      <p:cBhvr>
                                        <p:cTn id="150" dur="1" fill="hold">
                                          <p:stCondLst>
                                            <p:cond delay="0"/>
                                          </p:stCondLst>
                                        </p:cTn>
                                        <p:tgtEl>
                                          <p:spTgt spid="67">
                                            <p:txEl>
                                              <p:pRg st="0" end="0"/>
                                            </p:txEl>
                                          </p:spTgt>
                                        </p:tgtEl>
                                        <p:attrNameLst>
                                          <p:attrName>style.visibility</p:attrName>
                                        </p:attrNameLst>
                                      </p:cBhvr>
                                      <p:to>
                                        <p:strVal val="visible"/>
                                      </p:to>
                                    </p:set>
                                    <p:animEffect transition="in" filter="wipe(left)">
                                      <p:cBhvr>
                                        <p:cTn id="151" dur="500"/>
                                        <p:tgtEl>
                                          <p:spTgt spid="67">
                                            <p:txEl>
                                              <p:pRg st="0" end="0"/>
                                            </p:txEl>
                                          </p:spTgt>
                                        </p:tgtEl>
                                      </p:cBhvr>
                                    </p:animEffect>
                                  </p:childTnLst>
                                </p:cTn>
                              </p:par>
                            </p:childTnLst>
                          </p:cTn>
                        </p:par>
                        <p:par>
                          <p:cTn id="152" fill="hold">
                            <p:stCondLst>
                              <p:cond delay="16000"/>
                            </p:stCondLst>
                            <p:childTnLst>
                              <p:par>
                                <p:cTn id="153" presetID="53" presetClass="entr" presetSubtype="0" fill="hold" grpId="0" nodeType="afterEffect">
                                  <p:stCondLst>
                                    <p:cond delay="0"/>
                                  </p:stCondLst>
                                  <p:childTnLst>
                                    <p:set>
                                      <p:cBhvr>
                                        <p:cTn id="154" dur="1" fill="hold">
                                          <p:stCondLst>
                                            <p:cond delay="0"/>
                                          </p:stCondLst>
                                        </p:cTn>
                                        <p:tgtEl>
                                          <p:spTgt spid="85"/>
                                        </p:tgtEl>
                                        <p:attrNameLst>
                                          <p:attrName>style.visibility</p:attrName>
                                        </p:attrNameLst>
                                      </p:cBhvr>
                                      <p:to>
                                        <p:strVal val="visible"/>
                                      </p:to>
                                    </p:set>
                                    <p:anim calcmode="lin" valueType="num">
                                      <p:cBhvr>
                                        <p:cTn id="155" dur="500" fill="hold"/>
                                        <p:tgtEl>
                                          <p:spTgt spid="85"/>
                                        </p:tgtEl>
                                        <p:attrNameLst>
                                          <p:attrName>ppt_w</p:attrName>
                                        </p:attrNameLst>
                                      </p:cBhvr>
                                      <p:tavLst>
                                        <p:tav tm="0">
                                          <p:val>
                                            <p:fltVal val="0"/>
                                          </p:val>
                                        </p:tav>
                                        <p:tav tm="100000">
                                          <p:val>
                                            <p:strVal val="#ppt_w"/>
                                          </p:val>
                                        </p:tav>
                                      </p:tavLst>
                                    </p:anim>
                                    <p:anim calcmode="lin" valueType="num">
                                      <p:cBhvr>
                                        <p:cTn id="156" dur="500" fill="hold"/>
                                        <p:tgtEl>
                                          <p:spTgt spid="85"/>
                                        </p:tgtEl>
                                        <p:attrNameLst>
                                          <p:attrName>ppt_h</p:attrName>
                                        </p:attrNameLst>
                                      </p:cBhvr>
                                      <p:tavLst>
                                        <p:tav tm="0">
                                          <p:val>
                                            <p:fltVal val="0"/>
                                          </p:val>
                                        </p:tav>
                                        <p:tav tm="100000">
                                          <p:val>
                                            <p:strVal val="#ppt_h"/>
                                          </p:val>
                                        </p:tav>
                                      </p:tavLst>
                                    </p:anim>
                                    <p:animEffect transition="in" filter="fade">
                                      <p:cBhvr>
                                        <p:cTn id="157" dur="500"/>
                                        <p:tgtEl>
                                          <p:spTgt spid="85"/>
                                        </p:tgtEl>
                                      </p:cBhvr>
                                    </p:animEffect>
                                  </p:childTnLst>
                                </p:cTn>
                              </p:par>
                            </p:childTnLst>
                          </p:cTn>
                        </p:par>
                        <p:par>
                          <p:cTn id="158" fill="hold">
                            <p:stCondLst>
                              <p:cond delay="16500"/>
                            </p:stCondLst>
                            <p:childTnLst>
                              <p:par>
                                <p:cTn id="159" presetID="53" presetClass="entr" presetSubtype="0" fill="hold" grpId="0" nodeType="afterEffect">
                                  <p:stCondLst>
                                    <p:cond delay="0"/>
                                  </p:stCondLst>
                                  <p:childTnLst>
                                    <p:set>
                                      <p:cBhvr>
                                        <p:cTn id="160" dur="1" fill="hold">
                                          <p:stCondLst>
                                            <p:cond delay="0"/>
                                          </p:stCondLst>
                                        </p:cTn>
                                        <p:tgtEl>
                                          <p:spTgt spid="71"/>
                                        </p:tgtEl>
                                        <p:attrNameLst>
                                          <p:attrName>style.visibility</p:attrName>
                                        </p:attrNameLst>
                                      </p:cBhvr>
                                      <p:to>
                                        <p:strVal val="visible"/>
                                      </p:to>
                                    </p:set>
                                    <p:anim calcmode="lin" valueType="num">
                                      <p:cBhvr>
                                        <p:cTn id="161" dur="500" fill="hold"/>
                                        <p:tgtEl>
                                          <p:spTgt spid="71"/>
                                        </p:tgtEl>
                                        <p:attrNameLst>
                                          <p:attrName>ppt_w</p:attrName>
                                        </p:attrNameLst>
                                      </p:cBhvr>
                                      <p:tavLst>
                                        <p:tav tm="0">
                                          <p:val>
                                            <p:fltVal val="0"/>
                                          </p:val>
                                        </p:tav>
                                        <p:tav tm="100000">
                                          <p:val>
                                            <p:strVal val="#ppt_w"/>
                                          </p:val>
                                        </p:tav>
                                      </p:tavLst>
                                    </p:anim>
                                    <p:anim calcmode="lin" valueType="num">
                                      <p:cBhvr>
                                        <p:cTn id="162" dur="500" fill="hold"/>
                                        <p:tgtEl>
                                          <p:spTgt spid="71"/>
                                        </p:tgtEl>
                                        <p:attrNameLst>
                                          <p:attrName>ppt_h</p:attrName>
                                        </p:attrNameLst>
                                      </p:cBhvr>
                                      <p:tavLst>
                                        <p:tav tm="0">
                                          <p:val>
                                            <p:fltVal val="0"/>
                                          </p:val>
                                        </p:tav>
                                        <p:tav tm="100000">
                                          <p:val>
                                            <p:strVal val="#ppt_h"/>
                                          </p:val>
                                        </p:tav>
                                      </p:tavLst>
                                    </p:anim>
                                    <p:animEffect transition="in" filter="fade">
                                      <p:cBhvr>
                                        <p:cTn id="163" dur="500"/>
                                        <p:tgtEl>
                                          <p:spTgt spid="71"/>
                                        </p:tgtEl>
                                      </p:cBhvr>
                                    </p:animEffect>
                                  </p:childTnLst>
                                </p:cTn>
                              </p:par>
                            </p:childTnLst>
                          </p:cTn>
                        </p:par>
                        <p:par>
                          <p:cTn id="164" fill="hold">
                            <p:stCondLst>
                              <p:cond delay="17000"/>
                            </p:stCondLst>
                            <p:childTnLst>
                              <p:par>
                                <p:cTn id="165" presetID="22" presetClass="entr" presetSubtype="8" fill="hold" grpId="0" nodeType="afterEffect">
                                  <p:stCondLst>
                                    <p:cond delay="0"/>
                                  </p:stCondLst>
                                  <p:childTnLst>
                                    <p:set>
                                      <p:cBhvr>
                                        <p:cTn id="166" dur="1" fill="hold">
                                          <p:stCondLst>
                                            <p:cond delay="0"/>
                                          </p:stCondLst>
                                        </p:cTn>
                                        <p:tgtEl>
                                          <p:spTgt spid="70"/>
                                        </p:tgtEl>
                                        <p:attrNameLst>
                                          <p:attrName>style.visibility</p:attrName>
                                        </p:attrNameLst>
                                      </p:cBhvr>
                                      <p:to>
                                        <p:strVal val="visible"/>
                                      </p:to>
                                    </p:set>
                                    <p:animEffect transition="in" filter="wipe(left)">
                                      <p:cBhvr>
                                        <p:cTn id="167" dur="500"/>
                                        <p:tgtEl>
                                          <p:spTgt spid="70"/>
                                        </p:tgtEl>
                                      </p:cBhvr>
                                    </p:animEffect>
                                  </p:childTnLst>
                                </p:cTn>
                              </p:par>
                            </p:childTnLst>
                          </p:cTn>
                        </p:par>
                        <p:par>
                          <p:cTn id="168" fill="hold">
                            <p:stCondLst>
                              <p:cond delay="17500"/>
                            </p:stCondLst>
                            <p:childTnLst>
                              <p:par>
                                <p:cTn id="169" presetID="22" presetClass="entr" presetSubtype="8" fill="hold" grpId="0" nodeType="afterEffect">
                                  <p:stCondLst>
                                    <p:cond delay="0"/>
                                  </p:stCondLst>
                                  <p:childTnLst>
                                    <p:set>
                                      <p:cBhvr>
                                        <p:cTn id="170" dur="1" fill="hold">
                                          <p:stCondLst>
                                            <p:cond delay="0"/>
                                          </p:stCondLst>
                                        </p:cTn>
                                        <p:tgtEl>
                                          <p:spTgt spid="72">
                                            <p:txEl>
                                              <p:pRg st="0" end="0"/>
                                            </p:txEl>
                                          </p:spTgt>
                                        </p:tgtEl>
                                        <p:attrNameLst>
                                          <p:attrName>style.visibility</p:attrName>
                                        </p:attrNameLst>
                                      </p:cBhvr>
                                      <p:to>
                                        <p:strVal val="visible"/>
                                      </p:to>
                                    </p:set>
                                    <p:animEffect transition="in" filter="wipe(left)">
                                      <p:cBhvr>
                                        <p:cTn id="171" dur="500"/>
                                        <p:tgtEl>
                                          <p:spTgt spid="72">
                                            <p:txEl>
                                              <p:pRg st="0" end="0"/>
                                            </p:txEl>
                                          </p:spTgt>
                                        </p:tgtEl>
                                      </p:cBhvr>
                                    </p:animEffect>
                                  </p:childTnLst>
                                </p:cTn>
                              </p:par>
                            </p:childTnLst>
                          </p:cTn>
                        </p:par>
                        <p:par>
                          <p:cTn id="172" fill="hold">
                            <p:stCondLst>
                              <p:cond delay="18000"/>
                            </p:stCondLst>
                            <p:childTnLst>
                              <p:par>
                                <p:cTn id="173" presetID="22" presetClass="entr" presetSubtype="8" fill="hold" grpId="0" nodeType="afterEffect">
                                  <p:stCondLst>
                                    <p:cond delay="0"/>
                                  </p:stCondLst>
                                  <p:childTnLst>
                                    <p:set>
                                      <p:cBhvr>
                                        <p:cTn id="174" dur="1" fill="hold">
                                          <p:stCondLst>
                                            <p:cond delay="0"/>
                                          </p:stCondLst>
                                        </p:cTn>
                                        <p:tgtEl>
                                          <p:spTgt spid="74">
                                            <p:txEl>
                                              <p:pRg st="0" end="0"/>
                                            </p:txEl>
                                          </p:spTgt>
                                        </p:tgtEl>
                                        <p:attrNameLst>
                                          <p:attrName>style.visibility</p:attrName>
                                        </p:attrNameLst>
                                      </p:cBhvr>
                                      <p:to>
                                        <p:strVal val="visible"/>
                                      </p:to>
                                    </p:set>
                                    <p:animEffect transition="in" filter="wipe(left)">
                                      <p:cBhvr>
                                        <p:cTn id="175" dur="500"/>
                                        <p:tgtEl>
                                          <p:spTgt spid="74">
                                            <p:txEl>
                                              <p:pRg st="0" end="0"/>
                                            </p:txEl>
                                          </p:spTgt>
                                        </p:tgtEl>
                                      </p:cBhvr>
                                    </p:animEffect>
                                  </p:childTnLst>
                                </p:cTn>
                              </p:par>
                            </p:childTnLst>
                          </p:cTn>
                        </p:par>
                        <p:par>
                          <p:cTn id="176" fill="hold">
                            <p:stCondLst>
                              <p:cond delay="18500"/>
                            </p:stCondLst>
                            <p:childTnLst>
                              <p:par>
                                <p:cTn id="177" presetID="22" presetClass="entr" presetSubtype="8" fill="hold" grpId="0" nodeType="afterEffect">
                                  <p:stCondLst>
                                    <p:cond delay="0"/>
                                  </p:stCondLst>
                                  <p:childTnLst>
                                    <p:set>
                                      <p:cBhvr>
                                        <p:cTn id="178" dur="1" fill="hold">
                                          <p:stCondLst>
                                            <p:cond delay="0"/>
                                          </p:stCondLst>
                                        </p:cTn>
                                        <p:tgtEl>
                                          <p:spTgt spid="73">
                                            <p:txEl>
                                              <p:pRg st="0" end="0"/>
                                            </p:txEl>
                                          </p:spTgt>
                                        </p:tgtEl>
                                        <p:attrNameLst>
                                          <p:attrName>style.visibility</p:attrName>
                                        </p:attrNameLst>
                                      </p:cBhvr>
                                      <p:to>
                                        <p:strVal val="visible"/>
                                      </p:to>
                                    </p:set>
                                    <p:animEffect transition="in" filter="wipe(left)">
                                      <p:cBhvr>
                                        <p:cTn id="17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17" grpId="0" animBg="1"/>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41" grpId="0" animBg="1"/>
      <p:bldP spid="42" grpId="0" animBg="1"/>
      <p:bldP spid="43" grpId="0" animBg="1"/>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animBg="1"/>
      <p:bldP spid="52" grpId="0" animBg="1"/>
      <p:bldP spid="53" grpId="0" animBg="1"/>
      <p:bldP spid="54" grpId="0" build="p">
        <p:tmplLst>
          <p:tmpl lvl="1">
            <p:tnLst>
              <p:par>
                <p:cTn presetID="22" presetClass="entr" presetSubtype="2"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build="p">
        <p:tmplLst>
          <p:tmpl lvl="1">
            <p:tnLst>
              <p:par>
                <p:cTn presetID="22" presetClass="entr" presetSubtype="2"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right)">
                      <p:cBhvr>
                        <p:cTn dur="500"/>
                        <p:tgtEl>
                          <p:spTgt spid="56"/>
                        </p:tgtEl>
                      </p:cBhvr>
                    </p:animEffect>
                  </p:childTnLst>
                </p:cTn>
              </p:par>
            </p:tnLst>
          </p:tmpl>
        </p:tmplLst>
      </p:bldP>
      <p:bldP spid="57" grpId="0" animBg="1"/>
      <p:bldP spid="58" grpId="0" animBg="1"/>
      <p:bldP spid="59" grpId="0" animBg="1"/>
      <p:bldP spid="60" grpId="0" build="p">
        <p:tmplLst>
          <p:tmpl lvl="1">
            <p:tnLst>
              <p:par>
                <p:cTn presetID="22" presetClass="entr" presetSubtype="2"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wipe(right)">
                      <p:cBhvr>
                        <p:cTn dur="500"/>
                        <p:tgtEl>
                          <p:spTgt spid="60"/>
                        </p:tgtEl>
                      </p:cBhvr>
                    </p:animEffect>
                  </p:childTnLst>
                </p:cTn>
              </p:par>
            </p:tnLst>
          </p:tmpl>
        </p:tmplLst>
      </p:bldP>
      <p:bldP spid="61" grpId="0" build="p">
        <p:tmplLst>
          <p:tmpl lvl="1">
            <p:tnLst>
              <p:par>
                <p:cTn presetID="22" presetClass="entr" presetSubtype="2"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right)">
                      <p:cBhvr>
                        <p:cTn dur="500"/>
                        <p:tgtEl>
                          <p:spTgt spid="61"/>
                        </p:tgtEl>
                      </p:cBhvr>
                    </p:animEffect>
                  </p:childTnLst>
                </p:cTn>
              </p:par>
            </p:tnLst>
          </p:tmpl>
        </p:tmplLst>
      </p:bldP>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64" grpId="0" animBg="1"/>
      <p:bldP spid="65" grpId="0" animBg="1"/>
      <p:bldP spid="66" grpId="0" build="p">
        <p:tmplLst>
          <p:tmpl lvl="1">
            <p:tnLst>
              <p:par>
                <p:cTn presetID="22" presetClass="entr" presetSubtype="8"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build="p">
        <p:tmplLst>
          <p:tmpl lvl="1">
            <p:tnLst>
              <p:par>
                <p:cTn presetID="22" presetClass="entr" presetSubtype="8"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left)">
                      <p:cBhvr>
                        <p:cTn dur="500"/>
                        <p:tgtEl>
                          <p:spTgt spid="68"/>
                        </p:tgtEl>
                      </p:cBhvr>
                    </p:animEffect>
                  </p:childTnLst>
                </p:cTn>
              </p:par>
            </p:tnLst>
          </p:tmpl>
        </p:tmplLst>
      </p:bldP>
      <p:bldP spid="69" grpId="0" animBg="1"/>
      <p:bldP spid="70" grpId="0" animBg="1"/>
      <p:bldP spid="71" grpId="0" animBg="1"/>
      <p:bldP spid="72" grpId="0" build="p">
        <p:tmplLst>
          <p:tmpl lvl="1">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2" presetClass="entr" presetSubtype="8"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Effect transition="in" filter="wipe(left)">
                      <p:cBhvr>
                        <p:cTn dur="500"/>
                        <p:tgtEl>
                          <p:spTgt spid="74"/>
                        </p:tgtEl>
                      </p:cBhvr>
                    </p:animEffect>
                  </p:childTnLst>
                </p:cTn>
              </p:par>
            </p:tnLst>
          </p:tmpl>
        </p:tmplLst>
      </p:bldP>
      <p:bldP spid="85"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17" name="Rectangle 16"/>
          <p:cNvSpPr/>
          <p:nvPr userDrawn="1"/>
        </p:nvSpPr>
        <p:spPr>
          <a:xfrm>
            <a:off x="2700304" y="1665817"/>
            <a:ext cx="3517934" cy="24182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24" name="Picture Placeholder 7"/>
          <p:cNvSpPr>
            <a:spLocks noGrp="1"/>
          </p:cNvSpPr>
          <p:nvPr>
            <p:ph type="pic" sz="quarter" idx="25" hasCustomPrompt="1"/>
          </p:nvPr>
        </p:nvSpPr>
        <p:spPr>
          <a:xfrm>
            <a:off x="-1" y="1665817"/>
            <a:ext cx="2700305" cy="2418251"/>
          </a:xfrm>
          <a:prstGeom prst="rect">
            <a:avLst/>
          </a:prstGeom>
          <a:solidFill>
            <a:schemeClr val="tx1">
              <a:lumMod val="10000"/>
              <a:lumOff val="90000"/>
            </a:schemeClr>
          </a:solidFill>
          <a:ln w="19050">
            <a:noFill/>
          </a:ln>
        </p:spPr>
        <p:txBody>
          <a:bodyPr tIns="0" bIns="182880" anchor="b"/>
          <a:lstStyle>
            <a:lvl1pPr algn="ctr">
              <a:buNone/>
              <a:defRPr sz="1224" baseline="0">
                <a:solidFill>
                  <a:schemeClr val="tx1">
                    <a:lumMod val="50000"/>
                    <a:lumOff val="50000"/>
                  </a:schemeClr>
                </a:solidFill>
              </a:defRPr>
            </a:lvl1pPr>
          </a:lstStyle>
          <a:p>
            <a:r>
              <a:rPr lang="en-US" dirty="0"/>
              <a:t>Click Icon To Add Image</a:t>
            </a:r>
          </a:p>
        </p:txBody>
      </p:sp>
      <p:sp>
        <p:nvSpPr>
          <p:cNvPr id="32" name="Text Placeholder 3"/>
          <p:cNvSpPr>
            <a:spLocks noGrp="1"/>
          </p:cNvSpPr>
          <p:nvPr>
            <p:ph type="body" sz="half" idx="27" hasCustomPrompt="1"/>
          </p:nvPr>
        </p:nvSpPr>
        <p:spPr>
          <a:xfrm>
            <a:off x="2833802" y="2013390"/>
            <a:ext cx="3250940" cy="398426"/>
          </a:xfrm>
          <a:prstGeom prst="rect">
            <a:avLst/>
          </a:prstGeom>
        </p:spPr>
        <p:txBody>
          <a:bodyPr wrap="square" lIns="0" tIns="0" rIns="0" bIns="0" anchor="ctr">
            <a:noAutofit/>
          </a:bodyPr>
          <a:lstStyle>
            <a:lvl1pPr marL="0" indent="0" algn="l">
              <a:buNone/>
              <a:defRPr sz="2720"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33" name="Text Placeholder 3"/>
          <p:cNvSpPr>
            <a:spLocks noGrp="1"/>
          </p:cNvSpPr>
          <p:nvPr>
            <p:ph type="body" sz="half" idx="28" hasCustomPrompt="1"/>
          </p:nvPr>
        </p:nvSpPr>
        <p:spPr>
          <a:xfrm>
            <a:off x="2833802" y="2799702"/>
            <a:ext cx="3250940" cy="1034334"/>
          </a:xfrm>
          <a:prstGeom prst="rect">
            <a:avLst/>
          </a:prstGeom>
        </p:spPr>
        <p:txBody>
          <a:bodyPr wrap="square" lIns="0" tIns="0" rIns="0" bIns="0" anchor="t">
            <a:noAutofit/>
          </a:bodyPr>
          <a:lstStyle>
            <a:lvl1pPr marL="0" indent="0" algn="l">
              <a:buNone/>
              <a:defRPr sz="1496" b="0" baseline="0">
                <a:solidFill>
                  <a:schemeClr val="accent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49" name="Text Placeholder 3"/>
          <p:cNvSpPr>
            <a:spLocks noGrp="1"/>
          </p:cNvSpPr>
          <p:nvPr>
            <p:ph type="body" sz="half" idx="29" hasCustomPrompt="1"/>
          </p:nvPr>
        </p:nvSpPr>
        <p:spPr>
          <a:xfrm>
            <a:off x="2833802" y="2398864"/>
            <a:ext cx="3250940" cy="398426"/>
          </a:xfrm>
          <a:prstGeom prst="rect">
            <a:avLst/>
          </a:prstGeom>
        </p:spPr>
        <p:txBody>
          <a:bodyPr wrap="square" lIns="0" tIns="0" rIns="0" bIns="0" anchor="ctr">
            <a:noAutofit/>
          </a:bodyPr>
          <a:lstStyle>
            <a:lvl1pPr marL="0" indent="0" algn="l">
              <a:buNone/>
              <a:defRPr sz="1632" b="1" baseline="0">
                <a:solidFill>
                  <a:schemeClr val="accent1">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50" name="Rectangle 49"/>
          <p:cNvSpPr/>
          <p:nvPr userDrawn="1"/>
        </p:nvSpPr>
        <p:spPr>
          <a:xfrm>
            <a:off x="8918542" y="1665817"/>
            <a:ext cx="3517934" cy="24182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68" name="Picture Placeholder 7"/>
          <p:cNvSpPr>
            <a:spLocks noGrp="1"/>
          </p:cNvSpPr>
          <p:nvPr>
            <p:ph type="pic" sz="quarter" idx="30" hasCustomPrompt="1"/>
          </p:nvPr>
        </p:nvSpPr>
        <p:spPr>
          <a:xfrm>
            <a:off x="6218238" y="1665817"/>
            <a:ext cx="2700305" cy="2418251"/>
          </a:xfrm>
          <a:prstGeom prst="rect">
            <a:avLst/>
          </a:prstGeom>
          <a:solidFill>
            <a:schemeClr val="tx1">
              <a:lumMod val="10000"/>
              <a:lumOff val="90000"/>
            </a:schemeClr>
          </a:solidFill>
          <a:ln w="19050">
            <a:noFill/>
          </a:ln>
        </p:spPr>
        <p:txBody>
          <a:bodyPr tIns="0" bIns="182880" anchor="b"/>
          <a:lstStyle>
            <a:lvl1pPr algn="ctr">
              <a:buNone/>
              <a:defRPr sz="1224" baseline="0">
                <a:solidFill>
                  <a:schemeClr val="tx1">
                    <a:lumMod val="50000"/>
                    <a:lumOff val="50000"/>
                  </a:schemeClr>
                </a:solidFill>
              </a:defRPr>
            </a:lvl1pPr>
          </a:lstStyle>
          <a:p>
            <a:r>
              <a:rPr lang="en-US" dirty="0"/>
              <a:t>Click Icon To Add Image</a:t>
            </a:r>
          </a:p>
        </p:txBody>
      </p:sp>
      <p:sp>
        <p:nvSpPr>
          <p:cNvPr id="69" name="Text Placeholder 3"/>
          <p:cNvSpPr>
            <a:spLocks noGrp="1"/>
          </p:cNvSpPr>
          <p:nvPr>
            <p:ph type="body" sz="half" idx="31" hasCustomPrompt="1"/>
          </p:nvPr>
        </p:nvSpPr>
        <p:spPr>
          <a:xfrm>
            <a:off x="9052041" y="2013390"/>
            <a:ext cx="3250940" cy="398426"/>
          </a:xfrm>
          <a:prstGeom prst="rect">
            <a:avLst/>
          </a:prstGeom>
        </p:spPr>
        <p:txBody>
          <a:bodyPr wrap="square" lIns="0" tIns="0" rIns="0" bIns="0" anchor="ctr">
            <a:noAutofit/>
          </a:bodyPr>
          <a:lstStyle>
            <a:lvl1pPr marL="0" indent="0" algn="l">
              <a:buNone/>
              <a:defRPr sz="2720"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0" name="Text Placeholder 3"/>
          <p:cNvSpPr>
            <a:spLocks noGrp="1"/>
          </p:cNvSpPr>
          <p:nvPr>
            <p:ph type="body" sz="half" idx="32" hasCustomPrompt="1"/>
          </p:nvPr>
        </p:nvSpPr>
        <p:spPr>
          <a:xfrm>
            <a:off x="9052041" y="2799702"/>
            <a:ext cx="3250940" cy="1034334"/>
          </a:xfrm>
          <a:prstGeom prst="rect">
            <a:avLst/>
          </a:prstGeom>
        </p:spPr>
        <p:txBody>
          <a:bodyPr wrap="square" lIns="0" tIns="0" rIns="0" bIns="0" anchor="t">
            <a:noAutofit/>
          </a:bodyPr>
          <a:lstStyle>
            <a:lvl1pPr marL="0" indent="0" algn="l">
              <a:buNone/>
              <a:defRPr sz="1496" b="0" baseline="0">
                <a:solidFill>
                  <a:schemeClr val="accent3">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71" name="Text Placeholder 3"/>
          <p:cNvSpPr>
            <a:spLocks noGrp="1"/>
          </p:cNvSpPr>
          <p:nvPr>
            <p:ph type="body" sz="half" idx="33" hasCustomPrompt="1"/>
          </p:nvPr>
        </p:nvSpPr>
        <p:spPr>
          <a:xfrm>
            <a:off x="9052041" y="2398864"/>
            <a:ext cx="3250940" cy="398426"/>
          </a:xfrm>
          <a:prstGeom prst="rect">
            <a:avLst/>
          </a:prstGeom>
        </p:spPr>
        <p:txBody>
          <a:bodyPr wrap="square" lIns="0" tIns="0" rIns="0" bIns="0" anchor="ctr">
            <a:noAutofit/>
          </a:bodyPr>
          <a:lstStyle>
            <a:lvl1pPr marL="0" indent="0" algn="l">
              <a:buNone/>
              <a:defRPr sz="1632" b="1" baseline="0">
                <a:solidFill>
                  <a:schemeClr val="accent3">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2" name="Rectangle 71"/>
          <p:cNvSpPr/>
          <p:nvPr userDrawn="1"/>
        </p:nvSpPr>
        <p:spPr>
          <a:xfrm>
            <a:off x="0" y="4084067"/>
            <a:ext cx="3517934" cy="24182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3" name="Picture Placeholder 7"/>
          <p:cNvSpPr>
            <a:spLocks noGrp="1"/>
          </p:cNvSpPr>
          <p:nvPr>
            <p:ph type="pic" sz="quarter" idx="34" hasCustomPrompt="1"/>
          </p:nvPr>
        </p:nvSpPr>
        <p:spPr>
          <a:xfrm>
            <a:off x="3517933" y="4084067"/>
            <a:ext cx="2700305" cy="2418251"/>
          </a:xfrm>
          <a:prstGeom prst="rect">
            <a:avLst/>
          </a:prstGeom>
          <a:solidFill>
            <a:schemeClr val="tx1">
              <a:lumMod val="10000"/>
              <a:lumOff val="90000"/>
            </a:schemeClr>
          </a:solidFill>
          <a:ln w="19050">
            <a:noFill/>
          </a:ln>
        </p:spPr>
        <p:txBody>
          <a:bodyPr tIns="0" bIns="182880" anchor="b"/>
          <a:lstStyle>
            <a:lvl1pPr algn="ctr">
              <a:buNone/>
              <a:defRPr sz="1224" baseline="0">
                <a:solidFill>
                  <a:schemeClr val="tx1">
                    <a:lumMod val="50000"/>
                    <a:lumOff val="50000"/>
                  </a:schemeClr>
                </a:solidFill>
              </a:defRPr>
            </a:lvl1pPr>
          </a:lstStyle>
          <a:p>
            <a:r>
              <a:rPr lang="en-US" dirty="0"/>
              <a:t>Click Icon To Add Image</a:t>
            </a:r>
          </a:p>
        </p:txBody>
      </p:sp>
      <p:sp>
        <p:nvSpPr>
          <p:cNvPr id="74" name="Text Placeholder 3"/>
          <p:cNvSpPr>
            <a:spLocks noGrp="1"/>
          </p:cNvSpPr>
          <p:nvPr>
            <p:ph type="body" sz="half" idx="35" hasCustomPrompt="1"/>
          </p:nvPr>
        </p:nvSpPr>
        <p:spPr>
          <a:xfrm>
            <a:off x="133498" y="4431641"/>
            <a:ext cx="3250940" cy="398426"/>
          </a:xfrm>
          <a:prstGeom prst="rect">
            <a:avLst/>
          </a:prstGeom>
        </p:spPr>
        <p:txBody>
          <a:bodyPr wrap="square" lIns="0" tIns="0" rIns="0" bIns="0" anchor="ctr">
            <a:noAutofit/>
          </a:bodyPr>
          <a:lstStyle>
            <a:lvl1pPr marL="0" indent="0" algn="r">
              <a:buNone/>
              <a:defRPr sz="2720"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5" name="Text Placeholder 3"/>
          <p:cNvSpPr>
            <a:spLocks noGrp="1"/>
          </p:cNvSpPr>
          <p:nvPr>
            <p:ph type="body" sz="half" idx="36" hasCustomPrompt="1"/>
          </p:nvPr>
        </p:nvSpPr>
        <p:spPr>
          <a:xfrm>
            <a:off x="133498" y="5217953"/>
            <a:ext cx="3250940" cy="1034334"/>
          </a:xfrm>
          <a:prstGeom prst="rect">
            <a:avLst/>
          </a:prstGeom>
        </p:spPr>
        <p:txBody>
          <a:bodyPr wrap="square" lIns="0" tIns="0" rIns="0" bIns="0" anchor="t">
            <a:noAutofit/>
          </a:bodyPr>
          <a:lstStyle>
            <a:lvl1pPr marL="0" indent="0" algn="r">
              <a:buNone/>
              <a:defRPr sz="1496" b="0" baseline="0">
                <a:solidFill>
                  <a:schemeClr val="accent2">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76" name="Text Placeholder 3"/>
          <p:cNvSpPr>
            <a:spLocks noGrp="1"/>
          </p:cNvSpPr>
          <p:nvPr>
            <p:ph type="body" sz="half" idx="37" hasCustomPrompt="1"/>
          </p:nvPr>
        </p:nvSpPr>
        <p:spPr>
          <a:xfrm>
            <a:off x="133498" y="4817115"/>
            <a:ext cx="3250940" cy="398426"/>
          </a:xfrm>
          <a:prstGeom prst="rect">
            <a:avLst/>
          </a:prstGeom>
        </p:spPr>
        <p:txBody>
          <a:bodyPr wrap="square" lIns="0" tIns="0" rIns="0" bIns="0" anchor="ctr">
            <a:noAutofit/>
          </a:bodyPr>
          <a:lstStyle>
            <a:lvl1pPr marL="0" indent="0" algn="r">
              <a:buNone/>
              <a:defRPr sz="1632" b="1" baseline="0">
                <a:solidFill>
                  <a:schemeClr val="accent2">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7" name="Rectangle 76"/>
          <p:cNvSpPr/>
          <p:nvPr userDrawn="1"/>
        </p:nvSpPr>
        <p:spPr>
          <a:xfrm>
            <a:off x="6218239" y="4084067"/>
            <a:ext cx="3517934" cy="24182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8" name="Picture Placeholder 7"/>
          <p:cNvSpPr>
            <a:spLocks noGrp="1"/>
          </p:cNvSpPr>
          <p:nvPr>
            <p:ph type="pic" sz="quarter" idx="38" hasCustomPrompt="1"/>
          </p:nvPr>
        </p:nvSpPr>
        <p:spPr>
          <a:xfrm>
            <a:off x="9736171" y="4084067"/>
            <a:ext cx="2700305" cy="2418251"/>
          </a:xfrm>
          <a:prstGeom prst="rect">
            <a:avLst/>
          </a:prstGeom>
          <a:solidFill>
            <a:schemeClr val="tx1">
              <a:lumMod val="10000"/>
              <a:lumOff val="90000"/>
            </a:schemeClr>
          </a:solidFill>
          <a:ln w="19050">
            <a:noFill/>
          </a:ln>
        </p:spPr>
        <p:txBody>
          <a:bodyPr tIns="0" bIns="182880" anchor="b"/>
          <a:lstStyle>
            <a:lvl1pPr algn="ctr">
              <a:buNone/>
              <a:defRPr sz="1224" baseline="0">
                <a:solidFill>
                  <a:schemeClr val="tx1">
                    <a:lumMod val="50000"/>
                    <a:lumOff val="50000"/>
                  </a:schemeClr>
                </a:solidFill>
              </a:defRPr>
            </a:lvl1pPr>
          </a:lstStyle>
          <a:p>
            <a:r>
              <a:rPr lang="en-US" dirty="0"/>
              <a:t>Click Icon To Add Image</a:t>
            </a:r>
          </a:p>
        </p:txBody>
      </p:sp>
      <p:sp>
        <p:nvSpPr>
          <p:cNvPr id="79" name="Text Placeholder 3"/>
          <p:cNvSpPr>
            <a:spLocks noGrp="1"/>
          </p:cNvSpPr>
          <p:nvPr>
            <p:ph type="body" sz="half" idx="39" hasCustomPrompt="1"/>
          </p:nvPr>
        </p:nvSpPr>
        <p:spPr>
          <a:xfrm>
            <a:off x="6351737" y="4431641"/>
            <a:ext cx="3250940" cy="398426"/>
          </a:xfrm>
          <a:prstGeom prst="rect">
            <a:avLst/>
          </a:prstGeom>
        </p:spPr>
        <p:txBody>
          <a:bodyPr wrap="square" lIns="0" tIns="0" rIns="0" bIns="0" anchor="ctr">
            <a:noAutofit/>
          </a:bodyPr>
          <a:lstStyle>
            <a:lvl1pPr marL="0" indent="0" algn="r">
              <a:buNone/>
              <a:defRPr sz="2720"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80" name="Text Placeholder 3"/>
          <p:cNvSpPr>
            <a:spLocks noGrp="1"/>
          </p:cNvSpPr>
          <p:nvPr>
            <p:ph type="body" sz="half" idx="40" hasCustomPrompt="1"/>
          </p:nvPr>
        </p:nvSpPr>
        <p:spPr>
          <a:xfrm>
            <a:off x="6351737" y="5217953"/>
            <a:ext cx="3250940" cy="1034334"/>
          </a:xfrm>
          <a:prstGeom prst="rect">
            <a:avLst/>
          </a:prstGeom>
        </p:spPr>
        <p:txBody>
          <a:bodyPr wrap="square" lIns="0" tIns="0" rIns="0" bIns="0" anchor="t">
            <a:noAutofit/>
          </a:bodyPr>
          <a:lstStyle>
            <a:lvl1pPr marL="0" indent="0" algn="r">
              <a:buNone/>
              <a:defRPr sz="1496" b="0" baseline="0">
                <a:solidFill>
                  <a:schemeClr val="accent4">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81" name="Text Placeholder 3"/>
          <p:cNvSpPr>
            <a:spLocks noGrp="1"/>
          </p:cNvSpPr>
          <p:nvPr>
            <p:ph type="body" sz="half" idx="41" hasCustomPrompt="1"/>
          </p:nvPr>
        </p:nvSpPr>
        <p:spPr>
          <a:xfrm>
            <a:off x="6351737" y="4817115"/>
            <a:ext cx="3250940" cy="398426"/>
          </a:xfrm>
          <a:prstGeom prst="rect">
            <a:avLst/>
          </a:prstGeom>
        </p:spPr>
        <p:txBody>
          <a:bodyPr wrap="square" lIns="0" tIns="0" rIns="0" bIns="0" anchor="ctr">
            <a:noAutofit/>
          </a:bodyPr>
          <a:lstStyle>
            <a:lvl1pPr marL="0" indent="0" algn="r">
              <a:buNone/>
              <a:defRPr sz="1632" b="1" baseline="0">
                <a:solidFill>
                  <a:schemeClr val="accent4">
                    <a:lumMod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Tree>
    <p:extLst>
      <p:ext uri="{BB962C8B-B14F-4D97-AF65-F5344CB8AC3E}">
        <p14:creationId xmlns:p14="http://schemas.microsoft.com/office/powerpoint/2010/main" val="279966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2">
                                            <p:txEl>
                                              <p:pRg st="0" end="0"/>
                                            </p:txEl>
                                          </p:spTgt>
                                        </p:tgtEl>
                                        <p:attrNameLst>
                                          <p:attrName>style.visibility</p:attrName>
                                        </p:attrNameLst>
                                      </p:cBhvr>
                                      <p:to>
                                        <p:strVal val="visible"/>
                                      </p:to>
                                    </p:set>
                                    <p:animEffect transition="in" filter="wipe(left)">
                                      <p:cBhvr>
                                        <p:cTn id="23" dur="500"/>
                                        <p:tgtEl>
                                          <p:spTgt spid="32">
                                            <p:txEl>
                                              <p:pRg st="0" end="0"/>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animEffect transition="in" filter="wipe(left)">
                                      <p:cBhvr>
                                        <p:cTn id="27" dur="500"/>
                                        <p:tgtEl>
                                          <p:spTgt spid="33">
                                            <p:txEl>
                                              <p:pRg st="0" end="0"/>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9">
                                            <p:txEl>
                                              <p:pRg st="0" end="0"/>
                                            </p:txEl>
                                          </p:spTgt>
                                        </p:tgtEl>
                                        <p:attrNameLst>
                                          <p:attrName>style.visibility</p:attrName>
                                        </p:attrNameLst>
                                      </p:cBhvr>
                                      <p:to>
                                        <p:strVal val="visible"/>
                                      </p:to>
                                    </p:set>
                                    <p:animEffect transition="in" filter="wipe(left)">
                                      <p:cBhvr>
                                        <p:cTn id="31" dur="500"/>
                                        <p:tgtEl>
                                          <p:spTgt spid="49">
                                            <p:txEl>
                                              <p:pRg st="0" end="0"/>
                                            </p:tx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down)">
                                      <p:cBhvr>
                                        <p:cTn id="35" dur="500"/>
                                        <p:tgtEl>
                                          <p:spTgt spid="68"/>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left)">
                                      <p:cBhvr>
                                        <p:cTn id="39" dur="500"/>
                                        <p:tgtEl>
                                          <p:spTgt spid="50"/>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69">
                                            <p:txEl>
                                              <p:pRg st="0" end="0"/>
                                            </p:txEl>
                                          </p:spTgt>
                                        </p:tgtEl>
                                        <p:attrNameLst>
                                          <p:attrName>style.visibility</p:attrName>
                                        </p:attrNameLst>
                                      </p:cBhvr>
                                      <p:to>
                                        <p:strVal val="visible"/>
                                      </p:to>
                                    </p:set>
                                    <p:animEffect transition="in" filter="wipe(left)">
                                      <p:cBhvr>
                                        <p:cTn id="43" dur="500"/>
                                        <p:tgtEl>
                                          <p:spTgt spid="69">
                                            <p:txEl>
                                              <p:pRg st="0" end="0"/>
                                            </p:txEl>
                                          </p:spTgt>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70">
                                            <p:txEl>
                                              <p:pRg st="0" end="0"/>
                                            </p:txEl>
                                          </p:spTgt>
                                        </p:tgtEl>
                                        <p:attrNameLst>
                                          <p:attrName>style.visibility</p:attrName>
                                        </p:attrNameLst>
                                      </p:cBhvr>
                                      <p:to>
                                        <p:strVal val="visible"/>
                                      </p:to>
                                    </p:set>
                                    <p:animEffect transition="in" filter="wipe(left)">
                                      <p:cBhvr>
                                        <p:cTn id="47" dur="500"/>
                                        <p:tgtEl>
                                          <p:spTgt spid="70">
                                            <p:txEl>
                                              <p:pRg st="0" end="0"/>
                                            </p:txEl>
                                          </p:spTgt>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71">
                                            <p:txEl>
                                              <p:pRg st="0" end="0"/>
                                            </p:txEl>
                                          </p:spTgt>
                                        </p:tgtEl>
                                        <p:attrNameLst>
                                          <p:attrName>style.visibility</p:attrName>
                                        </p:attrNameLst>
                                      </p:cBhvr>
                                      <p:to>
                                        <p:strVal val="visible"/>
                                      </p:to>
                                    </p:set>
                                    <p:animEffect transition="in" filter="wipe(left)">
                                      <p:cBhvr>
                                        <p:cTn id="51" dur="500"/>
                                        <p:tgtEl>
                                          <p:spTgt spid="71">
                                            <p:txEl>
                                              <p:pRg st="0" end="0"/>
                                            </p:tx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wipe(down)">
                                      <p:cBhvr>
                                        <p:cTn id="55" dur="500"/>
                                        <p:tgtEl>
                                          <p:spTgt spid="73"/>
                                        </p:tgtEl>
                                      </p:cBhvr>
                                    </p:animEffect>
                                  </p:childTnLst>
                                </p:cTn>
                              </p:par>
                            </p:childTnLst>
                          </p:cTn>
                        </p:par>
                        <p:par>
                          <p:cTn id="56" fill="hold">
                            <p:stCondLst>
                              <p:cond delay="6500"/>
                            </p:stCondLst>
                            <p:childTnLst>
                              <p:par>
                                <p:cTn id="57" presetID="22" presetClass="entr" presetSubtype="2" fill="hold" grpId="0" nodeType="after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wipe(right)">
                                      <p:cBhvr>
                                        <p:cTn id="59" dur="500"/>
                                        <p:tgtEl>
                                          <p:spTgt spid="72"/>
                                        </p:tgtEl>
                                      </p:cBhvr>
                                    </p:animEffect>
                                  </p:childTnLst>
                                </p:cTn>
                              </p:par>
                            </p:childTnLst>
                          </p:cTn>
                        </p:par>
                        <p:par>
                          <p:cTn id="60" fill="hold">
                            <p:stCondLst>
                              <p:cond delay="7000"/>
                            </p:stCondLst>
                            <p:childTnLst>
                              <p:par>
                                <p:cTn id="61" presetID="22" presetClass="entr" presetSubtype="2" fill="hold" grpId="0" nodeType="afterEffect">
                                  <p:stCondLst>
                                    <p:cond delay="0"/>
                                  </p:stCondLst>
                                  <p:childTnLst>
                                    <p:set>
                                      <p:cBhvr>
                                        <p:cTn id="62" dur="1" fill="hold">
                                          <p:stCondLst>
                                            <p:cond delay="0"/>
                                          </p:stCondLst>
                                        </p:cTn>
                                        <p:tgtEl>
                                          <p:spTgt spid="74">
                                            <p:txEl>
                                              <p:pRg st="0" end="0"/>
                                            </p:txEl>
                                          </p:spTgt>
                                        </p:tgtEl>
                                        <p:attrNameLst>
                                          <p:attrName>style.visibility</p:attrName>
                                        </p:attrNameLst>
                                      </p:cBhvr>
                                      <p:to>
                                        <p:strVal val="visible"/>
                                      </p:to>
                                    </p:set>
                                    <p:animEffect transition="in" filter="wipe(right)">
                                      <p:cBhvr>
                                        <p:cTn id="63" dur="500"/>
                                        <p:tgtEl>
                                          <p:spTgt spid="74">
                                            <p:txEl>
                                              <p:pRg st="0" end="0"/>
                                            </p:txEl>
                                          </p:spTgt>
                                        </p:tgtEl>
                                      </p:cBhvr>
                                    </p:animEffect>
                                  </p:childTnLst>
                                </p:cTn>
                              </p:par>
                            </p:childTnLst>
                          </p:cTn>
                        </p:par>
                        <p:par>
                          <p:cTn id="64" fill="hold">
                            <p:stCondLst>
                              <p:cond delay="7500"/>
                            </p:stCondLst>
                            <p:childTnLst>
                              <p:par>
                                <p:cTn id="65" presetID="22" presetClass="entr" presetSubtype="2" fill="hold" grpId="0" nodeType="afterEffect">
                                  <p:stCondLst>
                                    <p:cond delay="0"/>
                                  </p:stCondLst>
                                  <p:childTnLst>
                                    <p:set>
                                      <p:cBhvr>
                                        <p:cTn id="66" dur="1" fill="hold">
                                          <p:stCondLst>
                                            <p:cond delay="0"/>
                                          </p:stCondLst>
                                        </p:cTn>
                                        <p:tgtEl>
                                          <p:spTgt spid="75">
                                            <p:txEl>
                                              <p:pRg st="0" end="0"/>
                                            </p:txEl>
                                          </p:spTgt>
                                        </p:tgtEl>
                                        <p:attrNameLst>
                                          <p:attrName>style.visibility</p:attrName>
                                        </p:attrNameLst>
                                      </p:cBhvr>
                                      <p:to>
                                        <p:strVal val="visible"/>
                                      </p:to>
                                    </p:set>
                                    <p:animEffect transition="in" filter="wipe(right)">
                                      <p:cBhvr>
                                        <p:cTn id="67" dur="500"/>
                                        <p:tgtEl>
                                          <p:spTgt spid="75">
                                            <p:txEl>
                                              <p:pRg st="0" end="0"/>
                                            </p:txEl>
                                          </p:spTgt>
                                        </p:tgtEl>
                                      </p:cBhvr>
                                    </p:animEffect>
                                  </p:childTnLst>
                                </p:cTn>
                              </p:par>
                            </p:childTnLst>
                          </p:cTn>
                        </p:par>
                        <p:par>
                          <p:cTn id="68" fill="hold">
                            <p:stCondLst>
                              <p:cond delay="8000"/>
                            </p:stCondLst>
                            <p:childTnLst>
                              <p:par>
                                <p:cTn id="69" presetID="22" presetClass="entr" presetSubtype="2" fill="hold" grpId="0" nodeType="afterEffect">
                                  <p:stCondLst>
                                    <p:cond delay="0"/>
                                  </p:stCondLst>
                                  <p:childTnLst>
                                    <p:set>
                                      <p:cBhvr>
                                        <p:cTn id="70" dur="1" fill="hold">
                                          <p:stCondLst>
                                            <p:cond delay="0"/>
                                          </p:stCondLst>
                                        </p:cTn>
                                        <p:tgtEl>
                                          <p:spTgt spid="76">
                                            <p:txEl>
                                              <p:pRg st="0" end="0"/>
                                            </p:txEl>
                                          </p:spTgt>
                                        </p:tgtEl>
                                        <p:attrNameLst>
                                          <p:attrName>style.visibility</p:attrName>
                                        </p:attrNameLst>
                                      </p:cBhvr>
                                      <p:to>
                                        <p:strVal val="visible"/>
                                      </p:to>
                                    </p:set>
                                    <p:animEffect transition="in" filter="wipe(right)">
                                      <p:cBhvr>
                                        <p:cTn id="71" dur="500"/>
                                        <p:tgtEl>
                                          <p:spTgt spid="76">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wipe(down)">
                                      <p:cBhvr>
                                        <p:cTn id="75" dur="500"/>
                                        <p:tgtEl>
                                          <p:spTgt spid="78"/>
                                        </p:tgtEl>
                                      </p:cBhvr>
                                    </p:animEffect>
                                  </p:childTnLst>
                                </p:cTn>
                              </p:par>
                            </p:childTnLst>
                          </p:cTn>
                        </p:par>
                        <p:par>
                          <p:cTn id="76" fill="hold">
                            <p:stCondLst>
                              <p:cond delay="9000"/>
                            </p:stCondLst>
                            <p:childTnLst>
                              <p:par>
                                <p:cTn id="77" presetID="22" presetClass="entr" presetSubtype="2" fill="hold" grpId="0" nodeType="afterEffect">
                                  <p:stCondLst>
                                    <p:cond delay="0"/>
                                  </p:stCondLst>
                                  <p:childTnLst>
                                    <p:set>
                                      <p:cBhvr>
                                        <p:cTn id="78" dur="1" fill="hold">
                                          <p:stCondLst>
                                            <p:cond delay="0"/>
                                          </p:stCondLst>
                                        </p:cTn>
                                        <p:tgtEl>
                                          <p:spTgt spid="77"/>
                                        </p:tgtEl>
                                        <p:attrNameLst>
                                          <p:attrName>style.visibility</p:attrName>
                                        </p:attrNameLst>
                                      </p:cBhvr>
                                      <p:to>
                                        <p:strVal val="visible"/>
                                      </p:to>
                                    </p:set>
                                    <p:animEffect transition="in" filter="wipe(right)">
                                      <p:cBhvr>
                                        <p:cTn id="79" dur="500"/>
                                        <p:tgtEl>
                                          <p:spTgt spid="77"/>
                                        </p:tgtEl>
                                      </p:cBhvr>
                                    </p:animEffect>
                                  </p:childTnLst>
                                </p:cTn>
                              </p:par>
                            </p:childTnLst>
                          </p:cTn>
                        </p:par>
                        <p:par>
                          <p:cTn id="80" fill="hold">
                            <p:stCondLst>
                              <p:cond delay="9500"/>
                            </p:stCondLst>
                            <p:childTnLst>
                              <p:par>
                                <p:cTn id="81" presetID="22" presetClass="entr" presetSubtype="2" fill="hold" grpId="0" nodeType="afterEffect">
                                  <p:stCondLst>
                                    <p:cond delay="0"/>
                                  </p:stCondLst>
                                  <p:childTnLst>
                                    <p:set>
                                      <p:cBhvr>
                                        <p:cTn id="82" dur="1" fill="hold">
                                          <p:stCondLst>
                                            <p:cond delay="0"/>
                                          </p:stCondLst>
                                        </p:cTn>
                                        <p:tgtEl>
                                          <p:spTgt spid="79">
                                            <p:txEl>
                                              <p:pRg st="0" end="0"/>
                                            </p:txEl>
                                          </p:spTgt>
                                        </p:tgtEl>
                                        <p:attrNameLst>
                                          <p:attrName>style.visibility</p:attrName>
                                        </p:attrNameLst>
                                      </p:cBhvr>
                                      <p:to>
                                        <p:strVal val="visible"/>
                                      </p:to>
                                    </p:set>
                                    <p:animEffect transition="in" filter="wipe(right)">
                                      <p:cBhvr>
                                        <p:cTn id="83" dur="500"/>
                                        <p:tgtEl>
                                          <p:spTgt spid="79">
                                            <p:txEl>
                                              <p:pRg st="0" end="0"/>
                                            </p:txEl>
                                          </p:spTgt>
                                        </p:tgtEl>
                                      </p:cBhvr>
                                    </p:animEffect>
                                  </p:childTnLst>
                                </p:cTn>
                              </p:par>
                            </p:childTnLst>
                          </p:cTn>
                        </p:par>
                        <p:par>
                          <p:cTn id="84" fill="hold">
                            <p:stCondLst>
                              <p:cond delay="10000"/>
                            </p:stCondLst>
                            <p:childTnLst>
                              <p:par>
                                <p:cTn id="85" presetID="22" presetClass="entr" presetSubtype="2" fill="hold" grpId="0" nodeType="afterEffect">
                                  <p:stCondLst>
                                    <p:cond delay="0"/>
                                  </p:stCondLst>
                                  <p:childTnLst>
                                    <p:set>
                                      <p:cBhvr>
                                        <p:cTn id="86" dur="1" fill="hold">
                                          <p:stCondLst>
                                            <p:cond delay="0"/>
                                          </p:stCondLst>
                                        </p:cTn>
                                        <p:tgtEl>
                                          <p:spTgt spid="80">
                                            <p:txEl>
                                              <p:pRg st="0" end="0"/>
                                            </p:txEl>
                                          </p:spTgt>
                                        </p:tgtEl>
                                        <p:attrNameLst>
                                          <p:attrName>style.visibility</p:attrName>
                                        </p:attrNameLst>
                                      </p:cBhvr>
                                      <p:to>
                                        <p:strVal val="visible"/>
                                      </p:to>
                                    </p:set>
                                    <p:animEffect transition="in" filter="wipe(right)">
                                      <p:cBhvr>
                                        <p:cTn id="87" dur="500"/>
                                        <p:tgtEl>
                                          <p:spTgt spid="80">
                                            <p:txEl>
                                              <p:pRg st="0" end="0"/>
                                            </p:txEl>
                                          </p:spTgt>
                                        </p:tgtEl>
                                      </p:cBhvr>
                                    </p:animEffect>
                                  </p:childTnLst>
                                </p:cTn>
                              </p:par>
                            </p:childTnLst>
                          </p:cTn>
                        </p:par>
                        <p:par>
                          <p:cTn id="88" fill="hold">
                            <p:stCondLst>
                              <p:cond delay="10500"/>
                            </p:stCondLst>
                            <p:childTnLst>
                              <p:par>
                                <p:cTn id="89" presetID="22" presetClass="entr" presetSubtype="2" fill="hold" grpId="0" nodeType="afterEffect">
                                  <p:stCondLst>
                                    <p:cond delay="0"/>
                                  </p:stCondLst>
                                  <p:childTnLst>
                                    <p:set>
                                      <p:cBhvr>
                                        <p:cTn id="90" dur="1" fill="hold">
                                          <p:stCondLst>
                                            <p:cond delay="0"/>
                                          </p:stCondLst>
                                        </p:cTn>
                                        <p:tgtEl>
                                          <p:spTgt spid="81">
                                            <p:txEl>
                                              <p:pRg st="0" end="0"/>
                                            </p:txEl>
                                          </p:spTgt>
                                        </p:tgtEl>
                                        <p:attrNameLst>
                                          <p:attrName>style.visibility</p:attrName>
                                        </p:attrNameLst>
                                      </p:cBhvr>
                                      <p:to>
                                        <p:strVal val="visible"/>
                                      </p:to>
                                    </p:set>
                                    <p:animEffect transition="in" filter="wipe(right)">
                                      <p:cBhvr>
                                        <p:cTn id="91" dur="500"/>
                                        <p:tgtEl>
                                          <p:spTgt spid="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17" grpId="0" animBg="1"/>
      <p:bldP spid="24" grpId="0" animBg="1"/>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68" grpId="0" animBg="1"/>
      <p:bldP spid="69" grpId="0" build="p">
        <p:tmplLst>
          <p:tmpl lvl="1">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P spid="70" grpId="0" build="p">
        <p:tmplLst>
          <p:tmpl lvl="1">
            <p:tnLst>
              <p:par>
                <p:cTn presetID="22" presetClass="entr" presetSubtype="8"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P spid="71" grpId="0" build="p">
        <p:tmplLst>
          <p:tmpl lvl="1">
            <p:tnLst>
              <p:par>
                <p:cTn presetID="22" presetClass="entr" presetSubtype="8"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2" grpId="0" animBg="1"/>
      <p:bldP spid="73" grpId="0" animBg="1"/>
      <p:bldP spid="74" grpId="0" build="p">
        <p:tmplLst>
          <p:tmpl lvl="1">
            <p:tnLst>
              <p:par>
                <p:cTn presetID="22" presetClass="entr" presetSubtype="2"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Effect transition="in" filter="wipe(right)">
                      <p:cBhvr>
                        <p:cTn dur="500"/>
                        <p:tgtEl>
                          <p:spTgt spid="74"/>
                        </p:tgtEl>
                      </p:cBhvr>
                    </p:animEffect>
                  </p:childTnLst>
                </p:cTn>
              </p:par>
            </p:tnLst>
          </p:tmpl>
        </p:tmplLst>
      </p:bldP>
      <p:bldP spid="75" grpId="0" build="p">
        <p:tmplLst>
          <p:tmpl lvl="1">
            <p:tnLst>
              <p:par>
                <p:cTn presetID="22" presetClass="entr" presetSubtype="2"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right)">
                      <p:cBhvr>
                        <p:cTn dur="500"/>
                        <p:tgtEl>
                          <p:spTgt spid="75"/>
                        </p:tgtEl>
                      </p:cBhvr>
                    </p:animEffect>
                  </p:childTnLst>
                </p:cTn>
              </p:par>
            </p:tnLst>
          </p:tmpl>
        </p:tmplLst>
      </p:bldP>
      <p:bldP spid="76" grpId="0" build="p">
        <p:tmplLst>
          <p:tmpl lvl="1">
            <p:tnLst>
              <p:par>
                <p:cTn presetID="22" presetClass="entr" presetSubtype="2"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right)">
                      <p:cBhvr>
                        <p:cTn dur="500"/>
                        <p:tgtEl>
                          <p:spTgt spid="76"/>
                        </p:tgtEl>
                      </p:cBhvr>
                    </p:animEffect>
                  </p:childTnLst>
                </p:cTn>
              </p:par>
            </p:tnLst>
          </p:tmpl>
        </p:tmplLst>
      </p:bldP>
      <p:bldP spid="77" grpId="0" animBg="1"/>
      <p:bldP spid="78" grpId="0" animBg="1"/>
      <p:bldP spid="79" grpId="0" build="p">
        <p:tmplLst>
          <p:tmpl lvl="1">
            <p:tnLst>
              <p:par>
                <p:cTn presetID="22" presetClass="entr" presetSubtype="2"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right)">
                      <p:cBhvr>
                        <p:cTn dur="500"/>
                        <p:tgtEl>
                          <p:spTgt spid="79"/>
                        </p:tgtEl>
                      </p:cBhvr>
                    </p:animEffect>
                  </p:childTnLst>
                </p:cTn>
              </p:par>
            </p:tnLst>
          </p:tmpl>
        </p:tmplLst>
      </p:bldP>
      <p:bldP spid="80" grpId="0" build="p">
        <p:tmplLst>
          <p:tmpl lvl="1">
            <p:tnLst>
              <p:par>
                <p:cTn presetID="22" presetClass="entr" presetSubtype="2"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right)">
                      <p:cBhvr>
                        <p:cTn dur="500"/>
                        <p:tgtEl>
                          <p:spTgt spid="80"/>
                        </p:tgtEl>
                      </p:cBhvr>
                    </p:animEffect>
                  </p:childTnLst>
                </p:cTn>
              </p:par>
            </p:tnLst>
          </p:tmpl>
        </p:tmplLst>
      </p:bldP>
      <p:bldP spid="81" grpId="0" build="p">
        <p:tmplLst>
          <p:tmpl lvl="1">
            <p:tnLst>
              <p:par>
                <p:cTn presetID="22" presetClass="entr" presetSubtype="2"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right)">
                      <p:cBhvr>
                        <p:cTn dur="500"/>
                        <p:tgtEl>
                          <p:spTgt spid="81"/>
                        </p:tgtEl>
                      </p:cBhvr>
                    </p:animEffect>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7_Pic05">
    <p:spTree>
      <p:nvGrpSpPr>
        <p:cNvPr id="1" name=""/>
        <p:cNvGrpSpPr/>
        <p:nvPr/>
      </p:nvGrpSpPr>
      <p:grpSpPr>
        <a:xfrm>
          <a:off x="0" y="0"/>
          <a:ext cx="0" cy="0"/>
          <a:chOff x="0" y="0"/>
          <a:chExt cx="0" cy="0"/>
        </a:xfrm>
      </p:grpSpPr>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cxnSp>
        <p:nvCxnSpPr>
          <p:cNvPr id="21" name="Straight Connector 20"/>
          <p:cNvCxnSpPr/>
          <p:nvPr userDrawn="1"/>
        </p:nvCxnSpPr>
        <p:spPr>
          <a:xfrm rot="10800000">
            <a:off x="5975407" y="1591945"/>
            <a:ext cx="3263" cy="21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2" name="Group 62"/>
          <p:cNvGrpSpPr/>
          <p:nvPr userDrawn="1"/>
        </p:nvGrpSpPr>
        <p:grpSpPr>
          <a:xfrm>
            <a:off x="5978576" y="1352317"/>
            <a:ext cx="479324" cy="479256"/>
            <a:chOff x="4305300" y="1123950"/>
            <a:chExt cx="533400" cy="533400"/>
          </a:xfrm>
        </p:grpSpPr>
        <p:sp>
          <p:nvSpPr>
            <p:cNvPr id="2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24" name="Oval 23"/>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cxnSp>
        <p:nvCxnSpPr>
          <p:cNvPr id="25" name="Straight Connector 24"/>
          <p:cNvCxnSpPr/>
          <p:nvPr userDrawn="1"/>
        </p:nvCxnSpPr>
        <p:spPr>
          <a:xfrm rot="10800000">
            <a:off x="2392192" y="1591406"/>
            <a:ext cx="3586383" cy="53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10800000">
            <a:off x="6457899" y="1591947"/>
            <a:ext cx="3573629" cy="162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Oval 26"/>
          <p:cNvSpPr/>
          <p:nvPr userDrawn="1"/>
        </p:nvSpPr>
        <p:spPr>
          <a:xfrm>
            <a:off x="1902574" y="1785972"/>
            <a:ext cx="1676987" cy="16767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48" dirty="0"/>
          </a:p>
        </p:txBody>
      </p:sp>
      <p:sp>
        <p:nvSpPr>
          <p:cNvPr id="28" name="Rounded Rectangle 27"/>
          <p:cNvSpPr/>
          <p:nvPr userDrawn="1"/>
        </p:nvSpPr>
        <p:spPr>
          <a:xfrm rot="16200000">
            <a:off x="3807247" y="266816"/>
            <a:ext cx="1333294" cy="4715062"/>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0" name="Picture Placeholder 7"/>
          <p:cNvSpPr>
            <a:spLocks noGrp="1"/>
          </p:cNvSpPr>
          <p:nvPr>
            <p:ph type="pic" sz="quarter" idx="10" hasCustomPrompt="1"/>
          </p:nvPr>
        </p:nvSpPr>
        <p:spPr>
          <a:xfrm>
            <a:off x="2059238" y="1942614"/>
            <a:ext cx="1363657" cy="1363464"/>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31" name="Text Placeholder 3"/>
          <p:cNvSpPr>
            <a:spLocks noGrp="1"/>
          </p:cNvSpPr>
          <p:nvPr>
            <p:ph type="body" sz="half" idx="16" hasCustomPrompt="1"/>
          </p:nvPr>
        </p:nvSpPr>
        <p:spPr>
          <a:xfrm>
            <a:off x="3624940" y="2127478"/>
            <a:ext cx="2499492" cy="185467"/>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0" name="Text Placeholder 3"/>
          <p:cNvSpPr>
            <a:spLocks noGrp="1"/>
          </p:cNvSpPr>
          <p:nvPr>
            <p:ph type="body" sz="half" idx="18" hasCustomPrompt="1"/>
          </p:nvPr>
        </p:nvSpPr>
        <p:spPr>
          <a:xfrm>
            <a:off x="3624940" y="2353532"/>
            <a:ext cx="2499492" cy="185467"/>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3" name="Text Placeholder 3"/>
          <p:cNvSpPr>
            <a:spLocks noGrp="1"/>
          </p:cNvSpPr>
          <p:nvPr>
            <p:ph type="body" sz="half" idx="17" hasCustomPrompt="1"/>
          </p:nvPr>
        </p:nvSpPr>
        <p:spPr>
          <a:xfrm>
            <a:off x="3624940" y="2574585"/>
            <a:ext cx="2499495" cy="527619"/>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8" name="Oval 57"/>
          <p:cNvSpPr/>
          <p:nvPr userDrawn="1"/>
        </p:nvSpPr>
        <p:spPr>
          <a:xfrm>
            <a:off x="4087594" y="3416204"/>
            <a:ext cx="1676987" cy="16767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48" dirty="0"/>
          </a:p>
        </p:txBody>
      </p:sp>
      <p:sp>
        <p:nvSpPr>
          <p:cNvPr id="59" name="Rounded Rectangle 58"/>
          <p:cNvSpPr/>
          <p:nvPr userDrawn="1"/>
        </p:nvSpPr>
        <p:spPr>
          <a:xfrm rot="16200000">
            <a:off x="5992267" y="1897048"/>
            <a:ext cx="1333294" cy="4715062"/>
          </a:xfrm>
          <a:prstGeom prst="roundRect">
            <a:avLst>
              <a:gd name="adj" fmla="val 5000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60" name="Picture Placeholder 7"/>
          <p:cNvSpPr>
            <a:spLocks noGrp="1"/>
          </p:cNvSpPr>
          <p:nvPr>
            <p:ph type="pic" sz="quarter" idx="19" hasCustomPrompt="1"/>
          </p:nvPr>
        </p:nvSpPr>
        <p:spPr>
          <a:xfrm>
            <a:off x="4244257" y="3572846"/>
            <a:ext cx="1363657" cy="1363464"/>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61" name="Text Placeholder 3"/>
          <p:cNvSpPr>
            <a:spLocks noGrp="1"/>
          </p:cNvSpPr>
          <p:nvPr>
            <p:ph type="body" sz="half" idx="20" hasCustomPrompt="1"/>
          </p:nvPr>
        </p:nvSpPr>
        <p:spPr>
          <a:xfrm>
            <a:off x="5809960" y="3757711"/>
            <a:ext cx="2499492" cy="185467"/>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2" name="Text Placeholder 3"/>
          <p:cNvSpPr>
            <a:spLocks noGrp="1"/>
          </p:cNvSpPr>
          <p:nvPr>
            <p:ph type="body" sz="half" idx="21" hasCustomPrompt="1"/>
          </p:nvPr>
        </p:nvSpPr>
        <p:spPr>
          <a:xfrm>
            <a:off x="5809960" y="3983764"/>
            <a:ext cx="2499492" cy="185467"/>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3" name="Text Placeholder 3"/>
          <p:cNvSpPr>
            <a:spLocks noGrp="1"/>
          </p:cNvSpPr>
          <p:nvPr>
            <p:ph type="body" sz="half" idx="22" hasCustomPrompt="1"/>
          </p:nvPr>
        </p:nvSpPr>
        <p:spPr>
          <a:xfrm>
            <a:off x="5809960" y="4204817"/>
            <a:ext cx="2499495" cy="527619"/>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64" name="Oval 63"/>
          <p:cNvSpPr/>
          <p:nvPr userDrawn="1"/>
        </p:nvSpPr>
        <p:spPr>
          <a:xfrm>
            <a:off x="6160340" y="5029691"/>
            <a:ext cx="1676987" cy="16767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48" dirty="0"/>
          </a:p>
        </p:txBody>
      </p:sp>
      <p:sp>
        <p:nvSpPr>
          <p:cNvPr id="65" name="Rounded Rectangle 64"/>
          <p:cNvSpPr/>
          <p:nvPr userDrawn="1"/>
        </p:nvSpPr>
        <p:spPr>
          <a:xfrm rot="16200000">
            <a:off x="8065012" y="3510535"/>
            <a:ext cx="1333294" cy="4715062"/>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66" name="Picture Placeholder 7"/>
          <p:cNvSpPr>
            <a:spLocks noGrp="1"/>
          </p:cNvSpPr>
          <p:nvPr>
            <p:ph type="pic" sz="quarter" idx="23" hasCustomPrompt="1"/>
          </p:nvPr>
        </p:nvSpPr>
        <p:spPr>
          <a:xfrm>
            <a:off x="6317003" y="5186332"/>
            <a:ext cx="1363657" cy="1363464"/>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67" name="Text Placeholder 3"/>
          <p:cNvSpPr>
            <a:spLocks noGrp="1"/>
          </p:cNvSpPr>
          <p:nvPr>
            <p:ph type="body" sz="half" idx="24" hasCustomPrompt="1"/>
          </p:nvPr>
        </p:nvSpPr>
        <p:spPr>
          <a:xfrm>
            <a:off x="7882705" y="5371197"/>
            <a:ext cx="2499492" cy="185467"/>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8" name="Text Placeholder 3"/>
          <p:cNvSpPr>
            <a:spLocks noGrp="1"/>
          </p:cNvSpPr>
          <p:nvPr>
            <p:ph type="body" sz="half" idx="25" hasCustomPrompt="1"/>
          </p:nvPr>
        </p:nvSpPr>
        <p:spPr>
          <a:xfrm>
            <a:off x="7882705" y="5597251"/>
            <a:ext cx="2499492" cy="185467"/>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9" name="Text Placeholder 3"/>
          <p:cNvSpPr>
            <a:spLocks noGrp="1"/>
          </p:cNvSpPr>
          <p:nvPr>
            <p:ph type="body" sz="half" idx="26" hasCustomPrompt="1"/>
          </p:nvPr>
        </p:nvSpPr>
        <p:spPr>
          <a:xfrm>
            <a:off x="7882705" y="5818304"/>
            <a:ext cx="2499495" cy="527619"/>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Tree>
    <p:extLst>
      <p:ext uri="{BB962C8B-B14F-4D97-AF65-F5344CB8AC3E}">
        <p14:creationId xmlns:p14="http://schemas.microsoft.com/office/powerpoint/2010/main" val="171305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childTnLst>
                                </p:cTn>
                              </p:par>
                              <p:par>
                                <p:cTn id="18" presetID="22" presetClass="entr" presetSubtype="8"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par>
                                <p:cTn id="21" presetID="22" presetClass="entr" presetSubtype="2"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right)">
                                      <p:cBhvr>
                                        <p:cTn id="23" dur="500"/>
                                        <p:tgtEl>
                                          <p:spTgt spid="26"/>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31">
                                            <p:txEl>
                                              <p:pRg st="0" end="0"/>
                                            </p:txEl>
                                          </p:spTgt>
                                        </p:tgtEl>
                                        <p:attrNameLst>
                                          <p:attrName>style.visibility</p:attrName>
                                        </p:attrNameLst>
                                      </p:cBhvr>
                                      <p:to>
                                        <p:strVal val="visible"/>
                                      </p:to>
                                    </p:set>
                                    <p:animEffect transition="in" filter="wipe(left)">
                                      <p:cBhvr>
                                        <p:cTn id="43" dur="500"/>
                                        <p:tgtEl>
                                          <p:spTgt spid="31">
                                            <p:txEl>
                                              <p:pRg st="0" end="0"/>
                                            </p:txEl>
                                          </p:spTgt>
                                        </p:tgtEl>
                                      </p:cBhvr>
                                    </p:animEffect>
                                  </p:childTnLst>
                                </p:cTn>
                              </p:par>
                            </p:childTnLst>
                          </p:cTn>
                        </p:par>
                        <p:par>
                          <p:cTn id="44" fill="hold">
                            <p:stCondLst>
                              <p:cond delay="3500"/>
                            </p:stCondLst>
                            <p:childTnLst>
                              <p:par>
                                <p:cTn id="45" presetID="22" presetClass="entr" presetSubtype="8" fill="hold" grpId="0" nodeType="afterEffect">
                                  <p:stCondLst>
                                    <p:cond delay="0"/>
                                  </p:stCondLst>
                                  <p:childTnLst>
                                    <p:set>
                                      <p:cBhvr>
                                        <p:cTn id="46" dur="1" fill="hold">
                                          <p:stCondLst>
                                            <p:cond delay="0"/>
                                          </p:stCondLst>
                                        </p:cTn>
                                        <p:tgtEl>
                                          <p:spTgt spid="40">
                                            <p:txEl>
                                              <p:pRg st="0" end="0"/>
                                            </p:txEl>
                                          </p:spTgt>
                                        </p:tgtEl>
                                        <p:attrNameLst>
                                          <p:attrName>style.visibility</p:attrName>
                                        </p:attrNameLst>
                                      </p:cBhvr>
                                      <p:to>
                                        <p:strVal val="visible"/>
                                      </p:to>
                                    </p:set>
                                    <p:animEffect transition="in" filter="wipe(left)">
                                      <p:cBhvr>
                                        <p:cTn id="47" dur="500"/>
                                        <p:tgtEl>
                                          <p:spTgt spid="40">
                                            <p:txEl>
                                              <p:pRg st="0" end="0"/>
                                            </p:txEl>
                                          </p:spTgt>
                                        </p:tgtEl>
                                      </p:cBhvr>
                                    </p:animEffect>
                                  </p:childTnLst>
                                </p:cTn>
                              </p:par>
                            </p:childTnLst>
                          </p:cTn>
                        </p:par>
                        <p:par>
                          <p:cTn id="48" fill="hold">
                            <p:stCondLst>
                              <p:cond delay="4000"/>
                            </p:stCondLst>
                            <p:childTnLst>
                              <p:par>
                                <p:cTn id="49" presetID="22" presetClass="entr" presetSubtype="8" fill="hold" grpId="0" nodeType="afterEffect">
                                  <p:stCondLst>
                                    <p:cond delay="0"/>
                                  </p:stCondLst>
                                  <p:childTnLst>
                                    <p:set>
                                      <p:cBhvr>
                                        <p:cTn id="50" dur="1" fill="hold">
                                          <p:stCondLst>
                                            <p:cond delay="0"/>
                                          </p:stCondLst>
                                        </p:cTn>
                                        <p:tgtEl>
                                          <p:spTgt spid="43">
                                            <p:txEl>
                                              <p:pRg st="0" end="0"/>
                                            </p:txEl>
                                          </p:spTgt>
                                        </p:tgtEl>
                                        <p:attrNameLst>
                                          <p:attrName>style.visibility</p:attrName>
                                        </p:attrNameLst>
                                      </p:cBhvr>
                                      <p:to>
                                        <p:strVal val="visible"/>
                                      </p:to>
                                    </p:set>
                                    <p:animEffect transition="in" filter="wipe(left)">
                                      <p:cBhvr>
                                        <p:cTn id="51" dur="500"/>
                                        <p:tgtEl>
                                          <p:spTgt spid="43">
                                            <p:txEl>
                                              <p:pRg st="0" end="0"/>
                                            </p:txEl>
                                          </p:spTgt>
                                        </p:tgtEl>
                                      </p:cBhvr>
                                    </p:animEffect>
                                  </p:childTnLst>
                                </p:cTn>
                              </p:par>
                            </p:childTnLst>
                          </p:cTn>
                        </p:par>
                        <p:par>
                          <p:cTn id="52" fill="hold">
                            <p:stCondLst>
                              <p:cond delay="4500"/>
                            </p:stCondLst>
                            <p:childTnLst>
                              <p:par>
                                <p:cTn id="53" presetID="53" presetClass="entr" presetSubtype="0"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anim calcmode="lin" valueType="num">
                                      <p:cBhvr>
                                        <p:cTn id="55" dur="500" fill="hold"/>
                                        <p:tgtEl>
                                          <p:spTgt spid="58"/>
                                        </p:tgtEl>
                                        <p:attrNameLst>
                                          <p:attrName>ppt_w</p:attrName>
                                        </p:attrNameLst>
                                      </p:cBhvr>
                                      <p:tavLst>
                                        <p:tav tm="0">
                                          <p:val>
                                            <p:fltVal val="0"/>
                                          </p:val>
                                        </p:tav>
                                        <p:tav tm="100000">
                                          <p:val>
                                            <p:strVal val="#ppt_w"/>
                                          </p:val>
                                        </p:tav>
                                      </p:tavLst>
                                    </p:anim>
                                    <p:anim calcmode="lin" valueType="num">
                                      <p:cBhvr>
                                        <p:cTn id="56" dur="500" fill="hold"/>
                                        <p:tgtEl>
                                          <p:spTgt spid="58"/>
                                        </p:tgtEl>
                                        <p:attrNameLst>
                                          <p:attrName>ppt_h</p:attrName>
                                        </p:attrNameLst>
                                      </p:cBhvr>
                                      <p:tavLst>
                                        <p:tav tm="0">
                                          <p:val>
                                            <p:fltVal val="0"/>
                                          </p:val>
                                        </p:tav>
                                        <p:tav tm="100000">
                                          <p:val>
                                            <p:strVal val="#ppt_h"/>
                                          </p:val>
                                        </p:tav>
                                      </p:tavLst>
                                    </p:anim>
                                    <p:animEffect transition="in" filter="fade">
                                      <p:cBhvr>
                                        <p:cTn id="57" dur="500"/>
                                        <p:tgtEl>
                                          <p:spTgt spid="58"/>
                                        </p:tgtEl>
                                      </p:cBhvr>
                                    </p:animEffect>
                                  </p:childTnLst>
                                </p:cTn>
                              </p:par>
                            </p:childTnLst>
                          </p:cTn>
                        </p:par>
                        <p:par>
                          <p:cTn id="58" fill="hold">
                            <p:stCondLst>
                              <p:cond delay="5000"/>
                            </p:stCondLst>
                            <p:childTnLst>
                              <p:par>
                                <p:cTn id="59" presetID="53" presetClass="entr" presetSubtype="0" fill="hold" grpId="0" nodeType="afterEffect">
                                  <p:stCondLst>
                                    <p:cond delay="0"/>
                                  </p:stCondLst>
                                  <p:childTnLst>
                                    <p:set>
                                      <p:cBhvr>
                                        <p:cTn id="60" dur="1" fill="hold">
                                          <p:stCondLst>
                                            <p:cond delay="0"/>
                                          </p:stCondLst>
                                        </p:cTn>
                                        <p:tgtEl>
                                          <p:spTgt spid="60"/>
                                        </p:tgtEl>
                                        <p:attrNameLst>
                                          <p:attrName>style.visibility</p:attrName>
                                        </p:attrNameLst>
                                      </p:cBhvr>
                                      <p:to>
                                        <p:strVal val="visible"/>
                                      </p:to>
                                    </p:set>
                                    <p:anim calcmode="lin" valueType="num">
                                      <p:cBhvr>
                                        <p:cTn id="61" dur="500" fill="hold"/>
                                        <p:tgtEl>
                                          <p:spTgt spid="60"/>
                                        </p:tgtEl>
                                        <p:attrNameLst>
                                          <p:attrName>ppt_w</p:attrName>
                                        </p:attrNameLst>
                                      </p:cBhvr>
                                      <p:tavLst>
                                        <p:tav tm="0">
                                          <p:val>
                                            <p:fltVal val="0"/>
                                          </p:val>
                                        </p:tav>
                                        <p:tav tm="100000">
                                          <p:val>
                                            <p:strVal val="#ppt_w"/>
                                          </p:val>
                                        </p:tav>
                                      </p:tavLst>
                                    </p:anim>
                                    <p:anim calcmode="lin" valueType="num">
                                      <p:cBhvr>
                                        <p:cTn id="62" dur="500" fill="hold"/>
                                        <p:tgtEl>
                                          <p:spTgt spid="60"/>
                                        </p:tgtEl>
                                        <p:attrNameLst>
                                          <p:attrName>ppt_h</p:attrName>
                                        </p:attrNameLst>
                                      </p:cBhvr>
                                      <p:tavLst>
                                        <p:tav tm="0">
                                          <p:val>
                                            <p:fltVal val="0"/>
                                          </p:val>
                                        </p:tav>
                                        <p:tav tm="100000">
                                          <p:val>
                                            <p:strVal val="#ppt_h"/>
                                          </p:val>
                                        </p:tav>
                                      </p:tavLst>
                                    </p:anim>
                                    <p:animEffect transition="in" filter="fade">
                                      <p:cBhvr>
                                        <p:cTn id="63" dur="500"/>
                                        <p:tgtEl>
                                          <p:spTgt spid="60"/>
                                        </p:tgtEl>
                                      </p:cBhvr>
                                    </p:animEffect>
                                  </p:childTnLst>
                                </p:cTn>
                              </p:par>
                            </p:childTnLst>
                          </p:cTn>
                        </p:par>
                        <p:par>
                          <p:cTn id="64" fill="hold">
                            <p:stCondLst>
                              <p:cond delay="5500"/>
                            </p:stCondLst>
                            <p:childTnLst>
                              <p:par>
                                <p:cTn id="65" presetID="22" presetClass="entr" presetSubtype="8" fill="hold" grpId="0"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left)">
                                      <p:cBhvr>
                                        <p:cTn id="67" dur="500"/>
                                        <p:tgtEl>
                                          <p:spTgt spid="59"/>
                                        </p:tgtEl>
                                      </p:cBhvr>
                                    </p:animEffect>
                                  </p:childTnLst>
                                </p:cTn>
                              </p:par>
                            </p:childTnLst>
                          </p:cTn>
                        </p:par>
                        <p:par>
                          <p:cTn id="68" fill="hold">
                            <p:stCondLst>
                              <p:cond delay="6000"/>
                            </p:stCondLst>
                            <p:childTnLst>
                              <p:par>
                                <p:cTn id="69" presetID="22" presetClass="entr" presetSubtype="8" fill="hold" grpId="0" nodeType="afterEffect">
                                  <p:stCondLst>
                                    <p:cond delay="0"/>
                                  </p:stCondLst>
                                  <p:childTnLst>
                                    <p:set>
                                      <p:cBhvr>
                                        <p:cTn id="70" dur="1" fill="hold">
                                          <p:stCondLst>
                                            <p:cond delay="0"/>
                                          </p:stCondLst>
                                        </p:cTn>
                                        <p:tgtEl>
                                          <p:spTgt spid="61">
                                            <p:txEl>
                                              <p:pRg st="0" end="0"/>
                                            </p:txEl>
                                          </p:spTgt>
                                        </p:tgtEl>
                                        <p:attrNameLst>
                                          <p:attrName>style.visibility</p:attrName>
                                        </p:attrNameLst>
                                      </p:cBhvr>
                                      <p:to>
                                        <p:strVal val="visible"/>
                                      </p:to>
                                    </p:set>
                                    <p:animEffect transition="in" filter="wipe(left)">
                                      <p:cBhvr>
                                        <p:cTn id="71" dur="500"/>
                                        <p:tgtEl>
                                          <p:spTgt spid="61">
                                            <p:txEl>
                                              <p:pRg st="0" end="0"/>
                                            </p:txEl>
                                          </p:spTgt>
                                        </p:tgtEl>
                                      </p:cBhvr>
                                    </p:animEffect>
                                  </p:childTnLst>
                                </p:cTn>
                              </p:par>
                            </p:childTnLst>
                          </p:cTn>
                        </p:par>
                        <p:par>
                          <p:cTn id="72" fill="hold">
                            <p:stCondLst>
                              <p:cond delay="6500"/>
                            </p:stCondLst>
                            <p:childTnLst>
                              <p:par>
                                <p:cTn id="73" presetID="22" presetClass="entr" presetSubtype="8" fill="hold" grpId="0" nodeType="afterEffect">
                                  <p:stCondLst>
                                    <p:cond delay="0"/>
                                  </p:stCondLst>
                                  <p:childTnLst>
                                    <p:set>
                                      <p:cBhvr>
                                        <p:cTn id="74" dur="1" fill="hold">
                                          <p:stCondLst>
                                            <p:cond delay="0"/>
                                          </p:stCondLst>
                                        </p:cTn>
                                        <p:tgtEl>
                                          <p:spTgt spid="62">
                                            <p:txEl>
                                              <p:pRg st="0" end="0"/>
                                            </p:txEl>
                                          </p:spTgt>
                                        </p:tgtEl>
                                        <p:attrNameLst>
                                          <p:attrName>style.visibility</p:attrName>
                                        </p:attrNameLst>
                                      </p:cBhvr>
                                      <p:to>
                                        <p:strVal val="visible"/>
                                      </p:to>
                                    </p:set>
                                    <p:animEffect transition="in" filter="wipe(left)">
                                      <p:cBhvr>
                                        <p:cTn id="75" dur="500"/>
                                        <p:tgtEl>
                                          <p:spTgt spid="62">
                                            <p:txEl>
                                              <p:pRg st="0" end="0"/>
                                            </p:txEl>
                                          </p:spTgt>
                                        </p:tgtEl>
                                      </p:cBhvr>
                                    </p:animEffec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63">
                                            <p:txEl>
                                              <p:pRg st="0" end="0"/>
                                            </p:txEl>
                                          </p:spTgt>
                                        </p:tgtEl>
                                        <p:attrNameLst>
                                          <p:attrName>style.visibility</p:attrName>
                                        </p:attrNameLst>
                                      </p:cBhvr>
                                      <p:to>
                                        <p:strVal val="visible"/>
                                      </p:to>
                                    </p:set>
                                    <p:animEffect transition="in" filter="wipe(left)">
                                      <p:cBhvr>
                                        <p:cTn id="79" dur="500"/>
                                        <p:tgtEl>
                                          <p:spTgt spid="63">
                                            <p:txEl>
                                              <p:pRg st="0" end="0"/>
                                            </p:txEl>
                                          </p:spTgt>
                                        </p:tgtEl>
                                      </p:cBhvr>
                                    </p:animEffect>
                                  </p:childTnLst>
                                </p:cTn>
                              </p:par>
                            </p:childTnLst>
                          </p:cTn>
                        </p:par>
                        <p:par>
                          <p:cTn id="80" fill="hold">
                            <p:stCondLst>
                              <p:cond delay="7500"/>
                            </p:stCondLst>
                            <p:childTnLst>
                              <p:par>
                                <p:cTn id="81" presetID="53" presetClass="entr" presetSubtype="0" fill="hold" grpId="0" nodeType="afterEffect">
                                  <p:stCondLst>
                                    <p:cond delay="0"/>
                                  </p:stCondLst>
                                  <p:childTnLst>
                                    <p:set>
                                      <p:cBhvr>
                                        <p:cTn id="82" dur="1" fill="hold">
                                          <p:stCondLst>
                                            <p:cond delay="0"/>
                                          </p:stCondLst>
                                        </p:cTn>
                                        <p:tgtEl>
                                          <p:spTgt spid="64"/>
                                        </p:tgtEl>
                                        <p:attrNameLst>
                                          <p:attrName>style.visibility</p:attrName>
                                        </p:attrNameLst>
                                      </p:cBhvr>
                                      <p:to>
                                        <p:strVal val="visible"/>
                                      </p:to>
                                    </p:set>
                                    <p:anim calcmode="lin" valueType="num">
                                      <p:cBhvr>
                                        <p:cTn id="83" dur="500" fill="hold"/>
                                        <p:tgtEl>
                                          <p:spTgt spid="64"/>
                                        </p:tgtEl>
                                        <p:attrNameLst>
                                          <p:attrName>ppt_w</p:attrName>
                                        </p:attrNameLst>
                                      </p:cBhvr>
                                      <p:tavLst>
                                        <p:tav tm="0">
                                          <p:val>
                                            <p:fltVal val="0"/>
                                          </p:val>
                                        </p:tav>
                                        <p:tav tm="100000">
                                          <p:val>
                                            <p:strVal val="#ppt_w"/>
                                          </p:val>
                                        </p:tav>
                                      </p:tavLst>
                                    </p:anim>
                                    <p:anim calcmode="lin" valueType="num">
                                      <p:cBhvr>
                                        <p:cTn id="84" dur="500" fill="hold"/>
                                        <p:tgtEl>
                                          <p:spTgt spid="64"/>
                                        </p:tgtEl>
                                        <p:attrNameLst>
                                          <p:attrName>ppt_h</p:attrName>
                                        </p:attrNameLst>
                                      </p:cBhvr>
                                      <p:tavLst>
                                        <p:tav tm="0">
                                          <p:val>
                                            <p:fltVal val="0"/>
                                          </p:val>
                                        </p:tav>
                                        <p:tav tm="100000">
                                          <p:val>
                                            <p:strVal val="#ppt_h"/>
                                          </p:val>
                                        </p:tav>
                                      </p:tavLst>
                                    </p:anim>
                                    <p:animEffect transition="in" filter="fade">
                                      <p:cBhvr>
                                        <p:cTn id="85" dur="500"/>
                                        <p:tgtEl>
                                          <p:spTgt spid="64"/>
                                        </p:tgtEl>
                                      </p:cBhvr>
                                    </p:animEffect>
                                  </p:childTnLst>
                                </p:cTn>
                              </p:par>
                            </p:childTnLst>
                          </p:cTn>
                        </p:par>
                        <p:par>
                          <p:cTn id="86" fill="hold">
                            <p:stCondLst>
                              <p:cond delay="8000"/>
                            </p:stCondLst>
                            <p:childTnLst>
                              <p:par>
                                <p:cTn id="87" presetID="53" presetClass="entr" presetSubtype="0" fill="hold" grpId="0" nodeType="afterEffect">
                                  <p:stCondLst>
                                    <p:cond delay="0"/>
                                  </p:stCondLst>
                                  <p:childTnLst>
                                    <p:set>
                                      <p:cBhvr>
                                        <p:cTn id="88" dur="1" fill="hold">
                                          <p:stCondLst>
                                            <p:cond delay="0"/>
                                          </p:stCondLst>
                                        </p:cTn>
                                        <p:tgtEl>
                                          <p:spTgt spid="66"/>
                                        </p:tgtEl>
                                        <p:attrNameLst>
                                          <p:attrName>style.visibility</p:attrName>
                                        </p:attrNameLst>
                                      </p:cBhvr>
                                      <p:to>
                                        <p:strVal val="visible"/>
                                      </p:to>
                                    </p:set>
                                    <p:anim calcmode="lin" valueType="num">
                                      <p:cBhvr>
                                        <p:cTn id="89" dur="500" fill="hold"/>
                                        <p:tgtEl>
                                          <p:spTgt spid="66"/>
                                        </p:tgtEl>
                                        <p:attrNameLst>
                                          <p:attrName>ppt_w</p:attrName>
                                        </p:attrNameLst>
                                      </p:cBhvr>
                                      <p:tavLst>
                                        <p:tav tm="0">
                                          <p:val>
                                            <p:fltVal val="0"/>
                                          </p:val>
                                        </p:tav>
                                        <p:tav tm="100000">
                                          <p:val>
                                            <p:strVal val="#ppt_w"/>
                                          </p:val>
                                        </p:tav>
                                      </p:tavLst>
                                    </p:anim>
                                    <p:anim calcmode="lin" valueType="num">
                                      <p:cBhvr>
                                        <p:cTn id="90" dur="500" fill="hold"/>
                                        <p:tgtEl>
                                          <p:spTgt spid="66"/>
                                        </p:tgtEl>
                                        <p:attrNameLst>
                                          <p:attrName>ppt_h</p:attrName>
                                        </p:attrNameLst>
                                      </p:cBhvr>
                                      <p:tavLst>
                                        <p:tav tm="0">
                                          <p:val>
                                            <p:fltVal val="0"/>
                                          </p:val>
                                        </p:tav>
                                        <p:tav tm="100000">
                                          <p:val>
                                            <p:strVal val="#ppt_h"/>
                                          </p:val>
                                        </p:tav>
                                      </p:tavLst>
                                    </p:anim>
                                    <p:animEffect transition="in" filter="fade">
                                      <p:cBhvr>
                                        <p:cTn id="91" dur="500"/>
                                        <p:tgtEl>
                                          <p:spTgt spid="66"/>
                                        </p:tgtEl>
                                      </p:cBhvr>
                                    </p:animEffect>
                                  </p:childTnLst>
                                </p:cTn>
                              </p:par>
                            </p:childTnLst>
                          </p:cTn>
                        </p:par>
                        <p:par>
                          <p:cTn id="92" fill="hold">
                            <p:stCondLst>
                              <p:cond delay="8500"/>
                            </p:stCondLst>
                            <p:childTnLst>
                              <p:par>
                                <p:cTn id="93" presetID="22" presetClass="entr" presetSubtype="8" fill="hold" grpId="0" nodeType="afterEffect">
                                  <p:stCondLst>
                                    <p:cond delay="0"/>
                                  </p:stCondLst>
                                  <p:childTnLst>
                                    <p:set>
                                      <p:cBhvr>
                                        <p:cTn id="94" dur="1" fill="hold">
                                          <p:stCondLst>
                                            <p:cond delay="0"/>
                                          </p:stCondLst>
                                        </p:cTn>
                                        <p:tgtEl>
                                          <p:spTgt spid="65"/>
                                        </p:tgtEl>
                                        <p:attrNameLst>
                                          <p:attrName>style.visibility</p:attrName>
                                        </p:attrNameLst>
                                      </p:cBhvr>
                                      <p:to>
                                        <p:strVal val="visible"/>
                                      </p:to>
                                    </p:set>
                                    <p:animEffect transition="in" filter="wipe(left)">
                                      <p:cBhvr>
                                        <p:cTn id="95" dur="500"/>
                                        <p:tgtEl>
                                          <p:spTgt spid="65"/>
                                        </p:tgtEl>
                                      </p:cBhvr>
                                    </p:animEffect>
                                  </p:childTnLst>
                                </p:cTn>
                              </p:par>
                            </p:childTnLst>
                          </p:cTn>
                        </p:par>
                        <p:par>
                          <p:cTn id="96" fill="hold">
                            <p:stCondLst>
                              <p:cond delay="9000"/>
                            </p:stCondLst>
                            <p:childTnLst>
                              <p:par>
                                <p:cTn id="97" presetID="22" presetClass="entr" presetSubtype="8" fill="hold" grpId="0" nodeType="afterEffect">
                                  <p:stCondLst>
                                    <p:cond delay="0"/>
                                  </p:stCondLst>
                                  <p:childTnLst>
                                    <p:set>
                                      <p:cBhvr>
                                        <p:cTn id="98" dur="1" fill="hold">
                                          <p:stCondLst>
                                            <p:cond delay="0"/>
                                          </p:stCondLst>
                                        </p:cTn>
                                        <p:tgtEl>
                                          <p:spTgt spid="67">
                                            <p:txEl>
                                              <p:pRg st="0" end="0"/>
                                            </p:txEl>
                                          </p:spTgt>
                                        </p:tgtEl>
                                        <p:attrNameLst>
                                          <p:attrName>style.visibility</p:attrName>
                                        </p:attrNameLst>
                                      </p:cBhvr>
                                      <p:to>
                                        <p:strVal val="visible"/>
                                      </p:to>
                                    </p:set>
                                    <p:animEffect transition="in" filter="wipe(left)">
                                      <p:cBhvr>
                                        <p:cTn id="99" dur="500"/>
                                        <p:tgtEl>
                                          <p:spTgt spid="67">
                                            <p:txEl>
                                              <p:pRg st="0" end="0"/>
                                            </p:txEl>
                                          </p:spTgt>
                                        </p:tgtEl>
                                      </p:cBhvr>
                                    </p:animEffect>
                                  </p:childTnLst>
                                </p:cTn>
                              </p:par>
                            </p:childTnLst>
                          </p:cTn>
                        </p:par>
                        <p:par>
                          <p:cTn id="100" fill="hold">
                            <p:stCondLst>
                              <p:cond delay="9500"/>
                            </p:stCondLst>
                            <p:childTnLst>
                              <p:par>
                                <p:cTn id="101" presetID="22" presetClass="entr" presetSubtype="8" fill="hold" grpId="0" nodeType="afterEffect">
                                  <p:stCondLst>
                                    <p:cond delay="0"/>
                                  </p:stCondLst>
                                  <p:childTnLst>
                                    <p:set>
                                      <p:cBhvr>
                                        <p:cTn id="102" dur="1" fill="hold">
                                          <p:stCondLst>
                                            <p:cond delay="0"/>
                                          </p:stCondLst>
                                        </p:cTn>
                                        <p:tgtEl>
                                          <p:spTgt spid="68">
                                            <p:txEl>
                                              <p:pRg st="0" end="0"/>
                                            </p:txEl>
                                          </p:spTgt>
                                        </p:tgtEl>
                                        <p:attrNameLst>
                                          <p:attrName>style.visibility</p:attrName>
                                        </p:attrNameLst>
                                      </p:cBhvr>
                                      <p:to>
                                        <p:strVal val="visible"/>
                                      </p:to>
                                    </p:set>
                                    <p:animEffect transition="in" filter="wipe(left)">
                                      <p:cBhvr>
                                        <p:cTn id="103" dur="500"/>
                                        <p:tgtEl>
                                          <p:spTgt spid="68">
                                            <p:txEl>
                                              <p:pRg st="0" end="0"/>
                                            </p:txEl>
                                          </p:spTgt>
                                        </p:tgtEl>
                                      </p:cBhvr>
                                    </p:animEffect>
                                  </p:childTnLst>
                                </p:cTn>
                              </p:par>
                            </p:childTnLst>
                          </p:cTn>
                        </p:par>
                        <p:par>
                          <p:cTn id="104" fill="hold">
                            <p:stCondLst>
                              <p:cond delay="10000"/>
                            </p:stCondLst>
                            <p:childTnLst>
                              <p:par>
                                <p:cTn id="105" presetID="22" presetClass="entr" presetSubtype="8" fill="hold" grpId="0" nodeType="afterEffect">
                                  <p:stCondLst>
                                    <p:cond delay="0"/>
                                  </p:stCondLst>
                                  <p:childTnLst>
                                    <p:set>
                                      <p:cBhvr>
                                        <p:cTn id="106" dur="1" fill="hold">
                                          <p:stCondLst>
                                            <p:cond delay="0"/>
                                          </p:stCondLst>
                                        </p:cTn>
                                        <p:tgtEl>
                                          <p:spTgt spid="69">
                                            <p:txEl>
                                              <p:pRg st="0" end="0"/>
                                            </p:txEl>
                                          </p:spTgt>
                                        </p:tgtEl>
                                        <p:attrNameLst>
                                          <p:attrName>style.visibility</p:attrName>
                                        </p:attrNameLst>
                                      </p:cBhvr>
                                      <p:to>
                                        <p:strVal val="visible"/>
                                      </p:to>
                                    </p:set>
                                    <p:animEffect transition="in" filter="wipe(left)">
                                      <p:cBhvr>
                                        <p:cTn id="107"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27" grpId="0" animBg="1"/>
      <p:bldP spid="28" grpId="0" animBg="1"/>
      <p:bldP spid="30" grpId="0" animBg="1"/>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58" grpId="0" animBg="1"/>
      <p:bldP spid="59" grpId="0" animBg="1"/>
      <p:bldP spid="60" grpId="0" animBg="1"/>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2" presetClass="entr" presetSubtype="8"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left)">
                      <p:cBhvr>
                        <p:cTn dur="500"/>
                        <p:tgtEl>
                          <p:spTgt spid="62"/>
                        </p:tgtEl>
                      </p:cBhvr>
                    </p:animEffect>
                  </p:childTnLst>
                </p:cTn>
              </p:par>
            </p:tnLst>
          </p:tmpl>
        </p:tmplLst>
      </p:bldP>
      <p:bldP spid="63" grpId="0" build="p">
        <p:tmplLst>
          <p:tmpl lvl="1">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animBg="1"/>
      <p:bldP spid="65" grpId="0" animBg="1"/>
      <p:bldP spid="66" grpId="0" animBg="1"/>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build="p">
        <p:tmplLst>
          <p:tmpl lvl="1">
            <p:tnLst>
              <p:par>
                <p:cTn presetID="22" presetClass="entr" presetSubtype="8"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left)">
                      <p:cBhvr>
                        <p:cTn dur="500"/>
                        <p:tgtEl>
                          <p:spTgt spid="68"/>
                        </p:tgtEl>
                      </p:cBhvr>
                    </p:animEffect>
                  </p:childTnLst>
                </p:cTn>
              </p:par>
            </p:tnLst>
          </p:tmpl>
        </p:tmplLst>
      </p:bldP>
      <p:bldP spid="69" grpId="0" build="p">
        <p:tmplLst>
          <p:tmpl lvl="1">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9_Pic05">
    <p:spTree>
      <p:nvGrpSpPr>
        <p:cNvPr id="1" name=""/>
        <p:cNvGrpSpPr/>
        <p:nvPr/>
      </p:nvGrpSpPr>
      <p:grpSpPr>
        <a:xfrm>
          <a:off x="0" y="0"/>
          <a:ext cx="0" cy="0"/>
          <a:chOff x="0" y="0"/>
          <a:chExt cx="0" cy="0"/>
        </a:xfrm>
      </p:grpSpPr>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cxnSp>
        <p:nvCxnSpPr>
          <p:cNvPr id="29" name="Straight Connector 28"/>
          <p:cNvCxnSpPr/>
          <p:nvPr userDrawn="1"/>
        </p:nvCxnSpPr>
        <p:spPr>
          <a:xfrm rot="10800000">
            <a:off x="5975407" y="1591945"/>
            <a:ext cx="3263" cy="21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oup 62"/>
          <p:cNvGrpSpPr/>
          <p:nvPr userDrawn="1"/>
        </p:nvGrpSpPr>
        <p:grpSpPr>
          <a:xfrm>
            <a:off x="5978576" y="1352317"/>
            <a:ext cx="479324" cy="479256"/>
            <a:chOff x="4305300" y="1123950"/>
            <a:chExt cx="533400" cy="533400"/>
          </a:xfrm>
        </p:grpSpPr>
        <p:sp>
          <p:nvSpPr>
            <p:cNvPr id="3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34" name="Oval 33"/>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cxnSp>
        <p:nvCxnSpPr>
          <p:cNvPr id="35" name="Straight Connector 34"/>
          <p:cNvCxnSpPr/>
          <p:nvPr userDrawn="1"/>
        </p:nvCxnSpPr>
        <p:spPr>
          <a:xfrm rot="10800000">
            <a:off x="2392192" y="1591406"/>
            <a:ext cx="3586383" cy="53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rot="10800000">
            <a:off x="6457899" y="1591947"/>
            <a:ext cx="3573629" cy="162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ounded Rectangle 36"/>
          <p:cNvSpPr/>
          <p:nvPr userDrawn="1"/>
        </p:nvSpPr>
        <p:spPr>
          <a:xfrm rot="16200000">
            <a:off x="5392356" y="460320"/>
            <a:ext cx="1404538" cy="444258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8" name="Picture Placeholder 7"/>
          <p:cNvSpPr>
            <a:spLocks noGrp="1"/>
          </p:cNvSpPr>
          <p:nvPr>
            <p:ph type="pic" sz="quarter" idx="10" hasCustomPrompt="1"/>
          </p:nvPr>
        </p:nvSpPr>
        <p:spPr>
          <a:xfrm>
            <a:off x="3932902" y="2061818"/>
            <a:ext cx="1223053" cy="1222880"/>
          </a:xfrm>
          <a:prstGeom prst="ellipse">
            <a:avLst/>
          </a:prstGeom>
          <a:solidFill>
            <a:schemeClr val="bg1">
              <a:lumMod val="85000"/>
            </a:schemeClr>
          </a:solidFill>
          <a:ln w="19050">
            <a:noFill/>
          </a:ln>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39" name="Text Placeholder 3"/>
          <p:cNvSpPr>
            <a:spLocks noGrp="1"/>
          </p:cNvSpPr>
          <p:nvPr>
            <p:ph type="body" sz="half" idx="16" hasCustomPrompt="1"/>
          </p:nvPr>
        </p:nvSpPr>
        <p:spPr>
          <a:xfrm>
            <a:off x="5229365" y="2037912"/>
            <a:ext cx="2526158" cy="274783"/>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2" name="Oval 41"/>
          <p:cNvSpPr/>
          <p:nvPr userDrawn="1"/>
        </p:nvSpPr>
        <p:spPr>
          <a:xfrm>
            <a:off x="1354301" y="2083968"/>
            <a:ext cx="1200335" cy="12001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6" name="Text Placeholder 3"/>
          <p:cNvSpPr>
            <a:spLocks noGrp="1"/>
          </p:cNvSpPr>
          <p:nvPr>
            <p:ph type="body" sz="half" idx="27" hasCustomPrompt="1"/>
          </p:nvPr>
        </p:nvSpPr>
        <p:spPr>
          <a:xfrm>
            <a:off x="1371615" y="2506565"/>
            <a:ext cx="1165710" cy="354971"/>
          </a:xfrm>
          <a:prstGeom prst="rect">
            <a:avLst/>
          </a:prstGeom>
        </p:spPr>
        <p:txBody>
          <a:bodyPr wrap="square" lIns="0" tIns="0" rIns="0" bIns="0" anchor="ctr">
            <a:noAutofit/>
          </a:bodyPr>
          <a:lstStyle>
            <a:lvl1pPr marL="0" indent="0" algn="ctr">
              <a:buNone/>
              <a:defRPr sz="217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Text Here</a:t>
            </a:r>
          </a:p>
        </p:txBody>
      </p:sp>
      <p:cxnSp>
        <p:nvCxnSpPr>
          <p:cNvPr id="57" name="Straight Connector 56"/>
          <p:cNvCxnSpPr>
            <a:stCxn id="42" idx="6"/>
            <a:endCxn id="37" idx="0"/>
          </p:cNvCxnSpPr>
          <p:nvPr userDrawn="1"/>
        </p:nvCxnSpPr>
        <p:spPr>
          <a:xfrm flipV="1">
            <a:off x="2554636" y="2681610"/>
            <a:ext cx="1318699" cy="244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75" name="Text Placeholder 3"/>
          <p:cNvSpPr>
            <a:spLocks noGrp="1"/>
          </p:cNvSpPr>
          <p:nvPr>
            <p:ph type="body" sz="half" idx="29" hasCustomPrompt="1"/>
          </p:nvPr>
        </p:nvSpPr>
        <p:spPr>
          <a:xfrm>
            <a:off x="5229365" y="2312695"/>
            <a:ext cx="2526158" cy="274783"/>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6" name="Text Placeholder 3"/>
          <p:cNvSpPr>
            <a:spLocks noGrp="1"/>
          </p:cNvSpPr>
          <p:nvPr>
            <p:ph type="body" sz="half" idx="17" hasCustomPrompt="1"/>
          </p:nvPr>
        </p:nvSpPr>
        <p:spPr>
          <a:xfrm>
            <a:off x="5229366" y="2604790"/>
            <a:ext cx="2526158" cy="699829"/>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77" name="Text Placeholder 3"/>
          <p:cNvSpPr>
            <a:spLocks noGrp="1"/>
          </p:cNvSpPr>
          <p:nvPr>
            <p:ph type="body" sz="half" idx="28" hasCustomPrompt="1"/>
          </p:nvPr>
        </p:nvSpPr>
        <p:spPr>
          <a:xfrm>
            <a:off x="8579932" y="2043099"/>
            <a:ext cx="2677669" cy="1214264"/>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78" name="Rounded Rectangle 77"/>
          <p:cNvSpPr/>
          <p:nvPr userDrawn="1"/>
        </p:nvSpPr>
        <p:spPr>
          <a:xfrm rot="16200000">
            <a:off x="5392356" y="1991194"/>
            <a:ext cx="1404538" cy="4442580"/>
          </a:xfrm>
          <a:prstGeom prst="roundRect">
            <a:avLst>
              <a:gd name="adj" fmla="val 5000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79" name="Picture Placeholder 7"/>
          <p:cNvSpPr>
            <a:spLocks noGrp="1"/>
          </p:cNvSpPr>
          <p:nvPr>
            <p:ph type="pic" sz="quarter" idx="30" hasCustomPrompt="1"/>
          </p:nvPr>
        </p:nvSpPr>
        <p:spPr>
          <a:xfrm>
            <a:off x="3932902" y="3592692"/>
            <a:ext cx="1223053" cy="1222880"/>
          </a:xfrm>
          <a:prstGeom prst="ellipse">
            <a:avLst/>
          </a:prstGeom>
          <a:solidFill>
            <a:schemeClr val="bg1">
              <a:lumMod val="85000"/>
            </a:schemeClr>
          </a:solidFill>
          <a:ln w="19050">
            <a:noFill/>
          </a:ln>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80" name="Text Placeholder 3"/>
          <p:cNvSpPr>
            <a:spLocks noGrp="1"/>
          </p:cNvSpPr>
          <p:nvPr>
            <p:ph type="body" sz="half" idx="31" hasCustomPrompt="1"/>
          </p:nvPr>
        </p:nvSpPr>
        <p:spPr>
          <a:xfrm>
            <a:off x="5229365" y="3568786"/>
            <a:ext cx="2526158" cy="274783"/>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81" name="Oval 80"/>
          <p:cNvSpPr/>
          <p:nvPr userDrawn="1"/>
        </p:nvSpPr>
        <p:spPr>
          <a:xfrm>
            <a:off x="1354301" y="3614842"/>
            <a:ext cx="1200335" cy="1200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82" name="Text Placeholder 3"/>
          <p:cNvSpPr>
            <a:spLocks noGrp="1"/>
          </p:cNvSpPr>
          <p:nvPr>
            <p:ph type="body" sz="half" idx="32" hasCustomPrompt="1"/>
          </p:nvPr>
        </p:nvSpPr>
        <p:spPr>
          <a:xfrm>
            <a:off x="1371615" y="4037440"/>
            <a:ext cx="1165710" cy="354971"/>
          </a:xfrm>
          <a:prstGeom prst="rect">
            <a:avLst/>
          </a:prstGeom>
        </p:spPr>
        <p:txBody>
          <a:bodyPr wrap="square" lIns="0" tIns="0" rIns="0" bIns="0" anchor="ctr">
            <a:noAutofit/>
          </a:bodyPr>
          <a:lstStyle>
            <a:lvl1pPr marL="0" indent="0" algn="ctr">
              <a:buNone/>
              <a:defRPr sz="217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Text Here</a:t>
            </a:r>
          </a:p>
        </p:txBody>
      </p:sp>
      <p:cxnSp>
        <p:nvCxnSpPr>
          <p:cNvPr id="83" name="Straight Connector 82"/>
          <p:cNvCxnSpPr>
            <a:stCxn id="81" idx="6"/>
            <a:endCxn id="78" idx="0"/>
          </p:cNvCxnSpPr>
          <p:nvPr userDrawn="1"/>
        </p:nvCxnSpPr>
        <p:spPr>
          <a:xfrm flipV="1">
            <a:off x="2554636" y="4212484"/>
            <a:ext cx="1318699" cy="2440"/>
          </a:xfrm>
          <a:prstGeom prst="line">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84" name="Text Placeholder 3"/>
          <p:cNvSpPr>
            <a:spLocks noGrp="1"/>
          </p:cNvSpPr>
          <p:nvPr>
            <p:ph type="body" sz="half" idx="33" hasCustomPrompt="1"/>
          </p:nvPr>
        </p:nvSpPr>
        <p:spPr>
          <a:xfrm>
            <a:off x="5229365" y="3843570"/>
            <a:ext cx="2526158" cy="274783"/>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85" name="Text Placeholder 3"/>
          <p:cNvSpPr>
            <a:spLocks noGrp="1"/>
          </p:cNvSpPr>
          <p:nvPr>
            <p:ph type="body" sz="half" idx="34" hasCustomPrompt="1"/>
          </p:nvPr>
        </p:nvSpPr>
        <p:spPr>
          <a:xfrm>
            <a:off x="5229366" y="4135664"/>
            <a:ext cx="2526158" cy="699829"/>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86" name="Text Placeholder 3"/>
          <p:cNvSpPr>
            <a:spLocks noGrp="1"/>
          </p:cNvSpPr>
          <p:nvPr>
            <p:ph type="body" sz="half" idx="35" hasCustomPrompt="1"/>
          </p:nvPr>
        </p:nvSpPr>
        <p:spPr>
          <a:xfrm>
            <a:off x="8579932" y="3573973"/>
            <a:ext cx="2677669" cy="1214264"/>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87" name="Rounded Rectangle 86"/>
          <p:cNvSpPr/>
          <p:nvPr userDrawn="1"/>
        </p:nvSpPr>
        <p:spPr>
          <a:xfrm rot="16200000">
            <a:off x="5392356" y="3519629"/>
            <a:ext cx="1404538" cy="4442580"/>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88" name="Picture Placeholder 7"/>
          <p:cNvSpPr>
            <a:spLocks noGrp="1"/>
          </p:cNvSpPr>
          <p:nvPr>
            <p:ph type="pic" sz="quarter" idx="36" hasCustomPrompt="1"/>
          </p:nvPr>
        </p:nvSpPr>
        <p:spPr>
          <a:xfrm>
            <a:off x="3932902" y="5121126"/>
            <a:ext cx="1223053" cy="1222880"/>
          </a:xfrm>
          <a:prstGeom prst="ellipse">
            <a:avLst/>
          </a:prstGeom>
          <a:solidFill>
            <a:schemeClr val="bg1">
              <a:lumMod val="85000"/>
            </a:schemeClr>
          </a:solidFill>
          <a:ln w="19050">
            <a:noFill/>
          </a:ln>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89" name="Text Placeholder 3"/>
          <p:cNvSpPr>
            <a:spLocks noGrp="1"/>
          </p:cNvSpPr>
          <p:nvPr>
            <p:ph type="body" sz="half" idx="37" hasCustomPrompt="1"/>
          </p:nvPr>
        </p:nvSpPr>
        <p:spPr>
          <a:xfrm>
            <a:off x="5229365" y="5097221"/>
            <a:ext cx="2526158" cy="274783"/>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0" name="Oval 89"/>
          <p:cNvSpPr/>
          <p:nvPr userDrawn="1"/>
        </p:nvSpPr>
        <p:spPr>
          <a:xfrm>
            <a:off x="1354301" y="5143276"/>
            <a:ext cx="1200335" cy="12001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1" name="Text Placeholder 3"/>
          <p:cNvSpPr>
            <a:spLocks noGrp="1"/>
          </p:cNvSpPr>
          <p:nvPr>
            <p:ph type="body" sz="half" idx="38" hasCustomPrompt="1"/>
          </p:nvPr>
        </p:nvSpPr>
        <p:spPr>
          <a:xfrm>
            <a:off x="1371615" y="5565874"/>
            <a:ext cx="1165710" cy="354971"/>
          </a:xfrm>
          <a:prstGeom prst="rect">
            <a:avLst/>
          </a:prstGeom>
        </p:spPr>
        <p:txBody>
          <a:bodyPr wrap="square" lIns="0" tIns="0" rIns="0" bIns="0" anchor="ctr">
            <a:noAutofit/>
          </a:bodyPr>
          <a:lstStyle>
            <a:lvl1pPr marL="0" indent="0" algn="ctr">
              <a:buNone/>
              <a:defRPr sz="217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Text Here</a:t>
            </a:r>
          </a:p>
        </p:txBody>
      </p:sp>
      <p:cxnSp>
        <p:nvCxnSpPr>
          <p:cNvPr id="92" name="Straight Connector 91"/>
          <p:cNvCxnSpPr>
            <a:stCxn id="90" idx="6"/>
            <a:endCxn id="87" idx="0"/>
          </p:cNvCxnSpPr>
          <p:nvPr userDrawn="1"/>
        </p:nvCxnSpPr>
        <p:spPr>
          <a:xfrm flipV="1">
            <a:off x="2554636" y="5740919"/>
            <a:ext cx="1318699" cy="244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93" name="Text Placeholder 3"/>
          <p:cNvSpPr>
            <a:spLocks noGrp="1"/>
          </p:cNvSpPr>
          <p:nvPr>
            <p:ph type="body" sz="half" idx="39" hasCustomPrompt="1"/>
          </p:nvPr>
        </p:nvSpPr>
        <p:spPr>
          <a:xfrm>
            <a:off x="5229365" y="5372004"/>
            <a:ext cx="2526158" cy="274783"/>
          </a:xfrm>
          <a:prstGeom prst="rect">
            <a:avLst/>
          </a:prstGeom>
        </p:spPr>
        <p:txBody>
          <a:bodyPr wrap="squar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4" name="Text Placeholder 3"/>
          <p:cNvSpPr>
            <a:spLocks noGrp="1"/>
          </p:cNvSpPr>
          <p:nvPr>
            <p:ph type="body" sz="half" idx="40" hasCustomPrompt="1"/>
          </p:nvPr>
        </p:nvSpPr>
        <p:spPr>
          <a:xfrm>
            <a:off x="5229366" y="5664099"/>
            <a:ext cx="2526158" cy="699829"/>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95" name="Text Placeholder 3"/>
          <p:cNvSpPr>
            <a:spLocks noGrp="1"/>
          </p:cNvSpPr>
          <p:nvPr>
            <p:ph type="body" sz="half" idx="41" hasCustomPrompt="1"/>
          </p:nvPr>
        </p:nvSpPr>
        <p:spPr>
          <a:xfrm>
            <a:off x="8579932" y="5102408"/>
            <a:ext cx="2677669" cy="1214264"/>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Tree>
    <p:extLst>
      <p:ext uri="{BB962C8B-B14F-4D97-AF65-F5344CB8AC3E}">
        <p14:creationId xmlns:p14="http://schemas.microsoft.com/office/powerpoint/2010/main" val="306849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Effect transition="in" filter="fade">
                                      <p:cBhvr>
                                        <p:cTn id="17" dur="500"/>
                                        <p:tgtEl>
                                          <p:spTgt spid="32"/>
                                        </p:tgtEl>
                                      </p:cBhvr>
                                    </p:animEffect>
                                  </p:childTnLst>
                                </p:cTn>
                              </p:par>
                              <p:par>
                                <p:cTn id="18" presetID="22" presetClass="entr" presetSubtype="8"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par>
                                <p:cTn id="21" presetID="22" presetClass="entr" presetSubtype="2"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right)">
                                      <p:cBhvr>
                                        <p:cTn id="23" dur="500"/>
                                        <p:tgtEl>
                                          <p:spTgt spid="36"/>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p:cTn id="27" dur="500" fill="hold"/>
                                        <p:tgtEl>
                                          <p:spTgt spid="42"/>
                                        </p:tgtEl>
                                        <p:attrNameLst>
                                          <p:attrName>ppt_w</p:attrName>
                                        </p:attrNameLst>
                                      </p:cBhvr>
                                      <p:tavLst>
                                        <p:tav tm="0">
                                          <p:val>
                                            <p:fltVal val="0"/>
                                          </p:val>
                                        </p:tav>
                                        <p:tav tm="100000">
                                          <p:val>
                                            <p:strVal val="#ppt_w"/>
                                          </p:val>
                                        </p:tav>
                                      </p:tavLst>
                                    </p:anim>
                                    <p:anim calcmode="lin" valueType="num">
                                      <p:cBhvr>
                                        <p:cTn id="28" dur="500" fill="hold"/>
                                        <p:tgtEl>
                                          <p:spTgt spid="42"/>
                                        </p:tgtEl>
                                        <p:attrNameLst>
                                          <p:attrName>ppt_h</p:attrName>
                                        </p:attrNameLst>
                                      </p:cBhvr>
                                      <p:tavLst>
                                        <p:tav tm="0">
                                          <p:val>
                                            <p:fltVal val="0"/>
                                          </p:val>
                                        </p:tav>
                                        <p:tav tm="100000">
                                          <p:val>
                                            <p:strVal val="#ppt_h"/>
                                          </p:val>
                                        </p:tav>
                                      </p:tavLst>
                                    </p:anim>
                                    <p:animEffect transition="in" filter="fade">
                                      <p:cBhvr>
                                        <p:cTn id="29" dur="500"/>
                                        <p:tgtEl>
                                          <p:spTgt spid="42"/>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56">
                                            <p:txEl>
                                              <p:pRg st="0" end="0"/>
                                            </p:txEl>
                                          </p:spTgt>
                                        </p:tgtEl>
                                        <p:attrNameLst>
                                          <p:attrName>style.visibility</p:attrName>
                                        </p:attrNameLst>
                                      </p:cBhvr>
                                      <p:to>
                                        <p:strVal val="visible"/>
                                      </p:to>
                                    </p:set>
                                    <p:anim calcmode="lin" valueType="num">
                                      <p:cBhvr>
                                        <p:cTn id="33"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56">
                                            <p:txEl>
                                              <p:pRg st="0" end="0"/>
                                            </p:txEl>
                                          </p:spTgt>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500"/>
                                        <p:tgtEl>
                                          <p:spTgt spid="37"/>
                                        </p:tgtEl>
                                      </p:cBhvr>
                                    </p:animEffect>
                                  </p:childTnLst>
                                </p:cTn>
                              </p:par>
                            </p:childTnLst>
                          </p:cTn>
                        </p:par>
                        <p:par>
                          <p:cTn id="44" fill="hold">
                            <p:stCondLst>
                              <p:cond delay="3500"/>
                            </p:stCondLst>
                            <p:childTnLst>
                              <p:par>
                                <p:cTn id="45" presetID="53" presetClass="entr" presetSubtype="0"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p:cTn id="47" dur="500" fill="hold"/>
                                        <p:tgtEl>
                                          <p:spTgt spid="38"/>
                                        </p:tgtEl>
                                        <p:attrNameLst>
                                          <p:attrName>ppt_w</p:attrName>
                                        </p:attrNameLst>
                                      </p:cBhvr>
                                      <p:tavLst>
                                        <p:tav tm="0">
                                          <p:val>
                                            <p:fltVal val="0"/>
                                          </p:val>
                                        </p:tav>
                                        <p:tav tm="100000">
                                          <p:val>
                                            <p:strVal val="#ppt_w"/>
                                          </p:val>
                                        </p:tav>
                                      </p:tavLst>
                                    </p:anim>
                                    <p:anim calcmode="lin" valueType="num">
                                      <p:cBhvr>
                                        <p:cTn id="48" dur="500" fill="hold"/>
                                        <p:tgtEl>
                                          <p:spTgt spid="38"/>
                                        </p:tgtEl>
                                        <p:attrNameLst>
                                          <p:attrName>ppt_h</p:attrName>
                                        </p:attrNameLst>
                                      </p:cBhvr>
                                      <p:tavLst>
                                        <p:tav tm="0">
                                          <p:val>
                                            <p:fltVal val="0"/>
                                          </p:val>
                                        </p:tav>
                                        <p:tav tm="100000">
                                          <p:val>
                                            <p:strVal val="#ppt_h"/>
                                          </p:val>
                                        </p:tav>
                                      </p:tavLst>
                                    </p:anim>
                                    <p:animEffect transition="in" filter="fade">
                                      <p:cBhvr>
                                        <p:cTn id="49" dur="500"/>
                                        <p:tgtEl>
                                          <p:spTgt spid="38"/>
                                        </p:tgtEl>
                                      </p:cBhvr>
                                    </p:animEffect>
                                  </p:childTnLst>
                                </p:cTn>
                              </p:par>
                            </p:childTnLst>
                          </p:cTn>
                        </p:par>
                        <p:par>
                          <p:cTn id="50" fill="hold">
                            <p:stCondLst>
                              <p:cond delay="4000"/>
                            </p:stCondLst>
                            <p:childTnLst>
                              <p:par>
                                <p:cTn id="51" presetID="22" presetClass="entr" presetSubtype="8" fill="hold" grpId="0" nodeType="afterEffect">
                                  <p:stCondLst>
                                    <p:cond delay="0"/>
                                  </p:stCondLst>
                                  <p:childTnLst>
                                    <p:set>
                                      <p:cBhvr>
                                        <p:cTn id="52" dur="1" fill="hold">
                                          <p:stCondLst>
                                            <p:cond delay="0"/>
                                          </p:stCondLst>
                                        </p:cTn>
                                        <p:tgtEl>
                                          <p:spTgt spid="39">
                                            <p:txEl>
                                              <p:pRg st="0" end="0"/>
                                            </p:txEl>
                                          </p:spTgt>
                                        </p:tgtEl>
                                        <p:attrNameLst>
                                          <p:attrName>style.visibility</p:attrName>
                                        </p:attrNameLst>
                                      </p:cBhvr>
                                      <p:to>
                                        <p:strVal val="visible"/>
                                      </p:to>
                                    </p:set>
                                    <p:animEffect transition="in" filter="wipe(left)">
                                      <p:cBhvr>
                                        <p:cTn id="53" dur="500"/>
                                        <p:tgtEl>
                                          <p:spTgt spid="39">
                                            <p:txEl>
                                              <p:pRg st="0" end="0"/>
                                            </p:txEl>
                                          </p:spTgt>
                                        </p:tgtEl>
                                      </p:cBhvr>
                                    </p:animEffect>
                                  </p:childTnLst>
                                </p:cTn>
                              </p:par>
                            </p:childTnLst>
                          </p:cTn>
                        </p:par>
                        <p:par>
                          <p:cTn id="54" fill="hold">
                            <p:stCondLst>
                              <p:cond delay="4500"/>
                            </p:stCondLst>
                            <p:childTnLst>
                              <p:par>
                                <p:cTn id="55" presetID="22" presetClass="entr" presetSubtype="8" fill="hold" grpId="0" nodeType="afterEffect">
                                  <p:stCondLst>
                                    <p:cond delay="0"/>
                                  </p:stCondLst>
                                  <p:childTnLst>
                                    <p:set>
                                      <p:cBhvr>
                                        <p:cTn id="56" dur="1" fill="hold">
                                          <p:stCondLst>
                                            <p:cond delay="0"/>
                                          </p:stCondLst>
                                        </p:cTn>
                                        <p:tgtEl>
                                          <p:spTgt spid="75">
                                            <p:txEl>
                                              <p:pRg st="0" end="0"/>
                                            </p:txEl>
                                          </p:spTgt>
                                        </p:tgtEl>
                                        <p:attrNameLst>
                                          <p:attrName>style.visibility</p:attrName>
                                        </p:attrNameLst>
                                      </p:cBhvr>
                                      <p:to>
                                        <p:strVal val="visible"/>
                                      </p:to>
                                    </p:set>
                                    <p:animEffect transition="in" filter="wipe(left)">
                                      <p:cBhvr>
                                        <p:cTn id="57" dur="500"/>
                                        <p:tgtEl>
                                          <p:spTgt spid="75">
                                            <p:txEl>
                                              <p:pRg st="0" end="0"/>
                                            </p:txEl>
                                          </p:spTgt>
                                        </p:tgtEl>
                                      </p:cBhvr>
                                    </p:animEffect>
                                  </p:childTnLst>
                                </p:cTn>
                              </p:par>
                            </p:childTnLst>
                          </p:cTn>
                        </p:par>
                        <p:par>
                          <p:cTn id="58" fill="hold">
                            <p:stCondLst>
                              <p:cond delay="5000"/>
                            </p:stCondLst>
                            <p:childTnLst>
                              <p:par>
                                <p:cTn id="59" presetID="22" presetClass="entr" presetSubtype="8" fill="hold" grpId="0" nodeType="afterEffect">
                                  <p:stCondLst>
                                    <p:cond delay="0"/>
                                  </p:stCondLst>
                                  <p:childTnLst>
                                    <p:set>
                                      <p:cBhvr>
                                        <p:cTn id="60" dur="1" fill="hold">
                                          <p:stCondLst>
                                            <p:cond delay="0"/>
                                          </p:stCondLst>
                                        </p:cTn>
                                        <p:tgtEl>
                                          <p:spTgt spid="76">
                                            <p:txEl>
                                              <p:pRg st="0" end="0"/>
                                            </p:txEl>
                                          </p:spTgt>
                                        </p:tgtEl>
                                        <p:attrNameLst>
                                          <p:attrName>style.visibility</p:attrName>
                                        </p:attrNameLst>
                                      </p:cBhvr>
                                      <p:to>
                                        <p:strVal val="visible"/>
                                      </p:to>
                                    </p:set>
                                    <p:animEffect transition="in" filter="wipe(left)">
                                      <p:cBhvr>
                                        <p:cTn id="61" dur="500"/>
                                        <p:tgtEl>
                                          <p:spTgt spid="76">
                                            <p:txEl>
                                              <p:pRg st="0" end="0"/>
                                            </p:txEl>
                                          </p:spTgt>
                                        </p:tgtEl>
                                      </p:cBhvr>
                                    </p:animEffect>
                                  </p:childTnLst>
                                </p:cTn>
                              </p:par>
                            </p:childTnLst>
                          </p:cTn>
                        </p:par>
                        <p:par>
                          <p:cTn id="62" fill="hold">
                            <p:stCondLst>
                              <p:cond delay="5500"/>
                            </p:stCondLst>
                            <p:childTnLst>
                              <p:par>
                                <p:cTn id="63" presetID="22" presetClass="entr" presetSubtype="8" fill="hold" grpId="0" nodeType="afterEffect">
                                  <p:stCondLst>
                                    <p:cond delay="0"/>
                                  </p:stCondLst>
                                  <p:childTnLst>
                                    <p:set>
                                      <p:cBhvr>
                                        <p:cTn id="64" dur="1" fill="hold">
                                          <p:stCondLst>
                                            <p:cond delay="0"/>
                                          </p:stCondLst>
                                        </p:cTn>
                                        <p:tgtEl>
                                          <p:spTgt spid="77">
                                            <p:txEl>
                                              <p:pRg st="0" end="0"/>
                                            </p:txEl>
                                          </p:spTgt>
                                        </p:tgtEl>
                                        <p:attrNameLst>
                                          <p:attrName>style.visibility</p:attrName>
                                        </p:attrNameLst>
                                      </p:cBhvr>
                                      <p:to>
                                        <p:strVal val="visible"/>
                                      </p:to>
                                    </p:set>
                                    <p:animEffect transition="in" filter="wipe(left)">
                                      <p:cBhvr>
                                        <p:cTn id="65" dur="500"/>
                                        <p:tgtEl>
                                          <p:spTgt spid="77">
                                            <p:txEl>
                                              <p:pRg st="0" end="0"/>
                                            </p:txEl>
                                          </p:spTgt>
                                        </p:tgtEl>
                                      </p:cBhvr>
                                    </p:animEffect>
                                  </p:childTnLst>
                                </p:cTn>
                              </p:par>
                            </p:childTnLst>
                          </p:cTn>
                        </p:par>
                        <p:par>
                          <p:cTn id="66" fill="hold">
                            <p:stCondLst>
                              <p:cond delay="6000"/>
                            </p:stCondLst>
                            <p:childTnLst>
                              <p:par>
                                <p:cTn id="67" presetID="53" presetClass="entr" presetSubtype="0" fill="hold" grpId="0" nodeType="afterEffect">
                                  <p:stCondLst>
                                    <p:cond delay="0"/>
                                  </p:stCondLst>
                                  <p:childTnLst>
                                    <p:set>
                                      <p:cBhvr>
                                        <p:cTn id="68" dur="1" fill="hold">
                                          <p:stCondLst>
                                            <p:cond delay="0"/>
                                          </p:stCondLst>
                                        </p:cTn>
                                        <p:tgtEl>
                                          <p:spTgt spid="81"/>
                                        </p:tgtEl>
                                        <p:attrNameLst>
                                          <p:attrName>style.visibility</p:attrName>
                                        </p:attrNameLst>
                                      </p:cBhvr>
                                      <p:to>
                                        <p:strVal val="visible"/>
                                      </p:to>
                                    </p:set>
                                    <p:anim calcmode="lin" valueType="num">
                                      <p:cBhvr>
                                        <p:cTn id="69" dur="500" fill="hold"/>
                                        <p:tgtEl>
                                          <p:spTgt spid="81"/>
                                        </p:tgtEl>
                                        <p:attrNameLst>
                                          <p:attrName>ppt_w</p:attrName>
                                        </p:attrNameLst>
                                      </p:cBhvr>
                                      <p:tavLst>
                                        <p:tav tm="0">
                                          <p:val>
                                            <p:fltVal val="0"/>
                                          </p:val>
                                        </p:tav>
                                        <p:tav tm="100000">
                                          <p:val>
                                            <p:strVal val="#ppt_w"/>
                                          </p:val>
                                        </p:tav>
                                      </p:tavLst>
                                    </p:anim>
                                    <p:anim calcmode="lin" valueType="num">
                                      <p:cBhvr>
                                        <p:cTn id="70" dur="500" fill="hold"/>
                                        <p:tgtEl>
                                          <p:spTgt spid="81"/>
                                        </p:tgtEl>
                                        <p:attrNameLst>
                                          <p:attrName>ppt_h</p:attrName>
                                        </p:attrNameLst>
                                      </p:cBhvr>
                                      <p:tavLst>
                                        <p:tav tm="0">
                                          <p:val>
                                            <p:fltVal val="0"/>
                                          </p:val>
                                        </p:tav>
                                        <p:tav tm="100000">
                                          <p:val>
                                            <p:strVal val="#ppt_h"/>
                                          </p:val>
                                        </p:tav>
                                      </p:tavLst>
                                    </p:anim>
                                    <p:animEffect transition="in" filter="fade">
                                      <p:cBhvr>
                                        <p:cTn id="71" dur="500"/>
                                        <p:tgtEl>
                                          <p:spTgt spid="81"/>
                                        </p:tgtEl>
                                      </p:cBhvr>
                                    </p:animEffect>
                                  </p:childTnLst>
                                </p:cTn>
                              </p:par>
                            </p:childTnLst>
                          </p:cTn>
                        </p:par>
                        <p:par>
                          <p:cTn id="72" fill="hold">
                            <p:stCondLst>
                              <p:cond delay="6500"/>
                            </p:stCondLst>
                            <p:childTnLst>
                              <p:par>
                                <p:cTn id="73" presetID="53" presetClass="entr" presetSubtype="0" fill="hold" grpId="0" nodeType="afterEffect">
                                  <p:stCondLst>
                                    <p:cond delay="0"/>
                                  </p:stCondLst>
                                  <p:childTnLst>
                                    <p:set>
                                      <p:cBhvr>
                                        <p:cTn id="74" dur="1" fill="hold">
                                          <p:stCondLst>
                                            <p:cond delay="0"/>
                                          </p:stCondLst>
                                        </p:cTn>
                                        <p:tgtEl>
                                          <p:spTgt spid="82">
                                            <p:txEl>
                                              <p:pRg st="0" end="0"/>
                                            </p:txEl>
                                          </p:spTgt>
                                        </p:tgtEl>
                                        <p:attrNameLst>
                                          <p:attrName>style.visibility</p:attrName>
                                        </p:attrNameLst>
                                      </p:cBhvr>
                                      <p:to>
                                        <p:strVal val="visible"/>
                                      </p:to>
                                    </p:set>
                                    <p:anim calcmode="lin" valueType="num">
                                      <p:cBhvr>
                                        <p:cTn id="75" dur="500" fill="hold"/>
                                        <p:tgtEl>
                                          <p:spTgt spid="82">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82">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82">
                                            <p:txEl>
                                              <p:pRg st="0" end="0"/>
                                            </p:txEl>
                                          </p:spTgt>
                                        </p:tgtEl>
                                      </p:cBhvr>
                                    </p:animEffect>
                                  </p:childTnLst>
                                </p:cTn>
                              </p:par>
                            </p:childTnLst>
                          </p:cTn>
                        </p:par>
                        <p:par>
                          <p:cTn id="78" fill="hold">
                            <p:stCondLst>
                              <p:cond delay="7000"/>
                            </p:stCondLst>
                            <p:childTnLst>
                              <p:par>
                                <p:cTn id="79" presetID="22" presetClass="entr" presetSubtype="8" fill="hold" nodeType="after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wipe(left)">
                                      <p:cBhvr>
                                        <p:cTn id="81" dur="500"/>
                                        <p:tgtEl>
                                          <p:spTgt spid="83"/>
                                        </p:tgtEl>
                                      </p:cBhvr>
                                    </p:animEffect>
                                  </p:childTnLst>
                                </p:cTn>
                              </p:par>
                            </p:childTnLst>
                          </p:cTn>
                        </p:par>
                        <p:par>
                          <p:cTn id="82" fill="hold">
                            <p:stCondLst>
                              <p:cond delay="7500"/>
                            </p:stCondLst>
                            <p:childTnLst>
                              <p:par>
                                <p:cTn id="83" presetID="22" presetClass="entr" presetSubtype="8" fill="hold" grpId="0" nodeType="afterEffect">
                                  <p:stCondLst>
                                    <p:cond delay="0"/>
                                  </p:stCondLst>
                                  <p:childTnLst>
                                    <p:set>
                                      <p:cBhvr>
                                        <p:cTn id="84" dur="1" fill="hold">
                                          <p:stCondLst>
                                            <p:cond delay="0"/>
                                          </p:stCondLst>
                                        </p:cTn>
                                        <p:tgtEl>
                                          <p:spTgt spid="78"/>
                                        </p:tgtEl>
                                        <p:attrNameLst>
                                          <p:attrName>style.visibility</p:attrName>
                                        </p:attrNameLst>
                                      </p:cBhvr>
                                      <p:to>
                                        <p:strVal val="visible"/>
                                      </p:to>
                                    </p:set>
                                    <p:animEffect transition="in" filter="wipe(left)">
                                      <p:cBhvr>
                                        <p:cTn id="85" dur="500"/>
                                        <p:tgtEl>
                                          <p:spTgt spid="78"/>
                                        </p:tgtEl>
                                      </p:cBhvr>
                                    </p:animEffect>
                                  </p:childTnLst>
                                </p:cTn>
                              </p:par>
                            </p:childTnLst>
                          </p:cTn>
                        </p:par>
                        <p:par>
                          <p:cTn id="86" fill="hold">
                            <p:stCondLst>
                              <p:cond delay="8000"/>
                            </p:stCondLst>
                            <p:childTnLst>
                              <p:par>
                                <p:cTn id="87" presetID="53" presetClass="entr" presetSubtype="0" fill="hold" grpId="0" nodeType="afterEffect">
                                  <p:stCondLst>
                                    <p:cond delay="0"/>
                                  </p:stCondLst>
                                  <p:childTnLst>
                                    <p:set>
                                      <p:cBhvr>
                                        <p:cTn id="88" dur="1" fill="hold">
                                          <p:stCondLst>
                                            <p:cond delay="0"/>
                                          </p:stCondLst>
                                        </p:cTn>
                                        <p:tgtEl>
                                          <p:spTgt spid="79"/>
                                        </p:tgtEl>
                                        <p:attrNameLst>
                                          <p:attrName>style.visibility</p:attrName>
                                        </p:attrNameLst>
                                      </p:cBhvr>
                                      <p:to>
                                        <p:strVal val="visible"/>
                                      </p:to>
                                    </p:set>
                                    <p:anim calcmode="lin" valueType="num">
                                      <p:cBhvr>
                                        <p:cTn id="89" dur="500" fill="hold"/>
                                        <p:tgtEl>
                                          <p:spTgt spid="79"/>
                                        </p:tgtEl>
                                        <p:attrNameLst>
                                          <p:attrName>ppt_w</p:attrName>
                                        </p:attrNameLst>
                                      </p:cBhvr>
                                      <p:tavLst>
                                        <p:tav tm="0">
                                          <p:val>
                                            <p:fltVal val="0"/>
                                          </p:val>
                                        </p:tav>
                                        <p:tav tm="100000">
                                          <p:val>
                                            <p:strVal val="#ppt_w"/>
                                          </p:val>
                                        </p:tav>
                                      </p:tavLst>
                                    </p:anim>
                                    <p:anim calcmode="lin" valueType="num">
                                      <p:cBhvr>
                                        <p:cTn id="90" dur="500" fill="hold"/>
                                        <p:tgtEl>
                                          <p:spTgt spid="79"/>
                                        </p:tgtEl>
                                        <p:attrNameLst>
                                          <p:attrName>ppt_h</p:attrName>
                                        </p:attrNameLst>
                                      </p:cBhvr>
                                      <p:tavLst>
                                        <p:tav tm="0">
                                          <p:val>
                                            <p:fltVal val="0"/>
                                          </p:val>
                                        </p:tav>
                                        <p:tav tm="100000">
                                          <p:val>
                                            <p:strVal val="#ppt_h"/>
                                          </p:val>
                                        </p:tav>
                                      </p:tavLst>
                                    </p:anim>
                                    <p:animEffect transition="in" filter="fade">
                                      <p:cBhvr>
                                        <p:cTn id="91" dur="500"/>
                                        <p:tgtEl>
                                          <p:spTgt spid="79"/>
                                        </p:tgtEl>
                                      </p:cBhvr>
                                    </p:animEffect>
                                  </p:childTnLst>
                                </p:cTn>
                              </p:par>
                            </p:childTnLst>
                          </p:cTn>
                        </p:par>
                        <p:par>
                          <p:cTn id="92" fill="hold">
                            <p:stCondLst>
                              <p:cond delay="8500"/>
                            </p:stCondLst>
                            <p:childTnLst>
                              <p:par>
                                <p:cTn id="93" presetID="22" presetClass="entr" presetSubtype="8" fill="hold" grpId="0" nodeType="afterEffect">
                                  <p:stCondLst>
                                    <p:cond delay="0"/>
                                  </p:stCondLst>
                                  <p:childTnLst>
                                    <p:set>
                                      <p:cBhvr>
                                        <p:cTn id="94" dur="1" fill="hold">
                                          <p:stCondLst>
                                            <p:cond delay="0"/>
                                          </p:stCondLst>
                                        </p:cTn>
                                        <p:tgtEl>
                                          <p:spTgt spid="80">
                                            <p:txEl>
                                              <p:pRg st="0" end="0"/>
                                            </p:txEl>
                                          </p:spTgt>
                                        </p:tgtEl>
                                        <p:attrNameLst>
                                          <p:attrName>style.visibility</p:attrName>
                                        </p:attrNameLst>
                                      </p:cBhvr>
                                      <p:to>
                                        <p:strVal val="visible"/>
                                      </p:to>
                                    </p:set>
                                    <p:animEffect transition="in" filter="wipe(left)">
                                      <p:cBhvr>
                                        <p:cTn id="95" dur="500"/>
                                        <p:tgtEl>
                                          <p:spTgt spid="80">
                                            <p:txEl>
                                              <p:pRg st="0" end="0"/>
                                            </p:txEl>
                                          </p:spTgt>
                                        </p:tgtEl>
                                      </p:cBhvr>
                                    </p:animEffect>
                                  </p:childTnLst>
                                </p:cTn>
                              </p:par>
                            </p:childTnLst>
                          </p:cTn>
                        </p:par>
                        <p:par>
                          <p:cTn id="96" fill="hold">
                            <p:stCondLst>
                              <p:cond delay="9000"/>
                            </p:stCondLst>
                            <p:childTnLst>
                              <p:par>
                                <p:cTn id="97" presetID="22" presetClass="entr" presetSubtype="8" fill="hold" grpId="0" nodeType="afterEffect">
                                  <p:stCondLst>
                                    <p:cond delay="0"/>
                                  </p:stCondLst>
                                  <p:childTnLst>
                                    <p:set>
                                      <p:cBhvr>
                                        <p:cTn id="98" dur="1" fill="hold">
                                          <p:stCondLst>
                                            <p:cond delay="0"/>
                                          </p:stCondLst>
                                        </p:cTn>
                                        <p:tgtEl>
                                          <p:spTgt spid="84">
                                            <p:txEl>
                                              <p:pRg st="0" end="0"/>
                                            </p:txEl>
                                          </p:spTgt>
                                        </p:tgtEl>
                                        <p:attrNameLst>
                                          <p:attrName>style.visibility</p:attrName>
                                        </p:attrNameLst>
                                      </p:cBhvr>
                                      <p:to>
                                        <p:strVal val="visible"/>
                                      </p:to>
                                    </p:set>
                                    <p:animEffect transition="in" filter="wipe(left)">
                                      <p:cBhvr>
                                        <p:cTn id="99" dur="500"/>
                                        <p:tgtEl>
                                          <p:spTgt spid="84">
                                            <p:txEl>
                                              <p:pRg st="0" end="0"/>
                                            </p:txEl>
                                          </p:spTgt>
                                        </p:tgtEl>
                                      </p:cBhvr>
                                    </p:animEffect>
                                  </p:childTnLst>
                                </p:cTn>
                              </p:par>
                            </p:childTnLst>
                          </p:cTn>
                        </p:par>
                        <p:par>
                          <p:cTn id="100" fill="hold">
                            <p:stCondLst>
                              <p:cond delay="9500"/>
                            </p:stCondLst>
                            <p:childTnLst>
                              <p:par>
                                <p:cTn id="101" presetID="22" presetClass="entr" presetSubtype="8" fill="hold" grpId="0" nodeType="afterEffect">
                                  <p:stCondLst>
                                    <p:cond delay="0"/>
                                  </p:stCondLst>
                                  <p:childTnLst>
                                    <p:set>
                                      <p:cBhvr>
                                        <p:cTn id="102" dur="1" fill="hold">
                                          <p:stCondLst>
                                            <p:cond delay="0"/>
                                          </p:stCondLst>
                                        </p:cTn>
                                        <p:tgtEl>
                                          <p:spTgt spid="85">
                                            <p:txEl>
                                              <p:pRg st="0" end="0"/>
                                            </p:txEl>
                                          </p:spTgt>
                                        </p:tgtEl>
                                        <p:attrNameLst>
                                          <p:attrName>style.visibility</p:attrName>
                                        </p:attrNameLst>
                                      </p:cBhvr>
                                      <p:to>
                                        <p:strVal val="visible"/>
                                      </p:to>
                                    </p:set>
                                    <p:animEffect transition="in" filter="wipe(left)">
                                      <p:cBhvr>
                                        <p:cTn id="103" dur="500"/>
                                        <p:tgtEl>
                                          <p:spTgt spid="85">
                                            <p:txEl>
                                              <p:pRg st="0" end="0"/>
                                            </p:txEl>
                                          </p:spTgt>
                                        </p:tgtEl>
                                      </p:cBhvr>
                                    </p:animEffect>
                                  </p:childTnLst>
                                </p:cTn>
                              </p:par>
                            </p:childTnLst>
                          </p:cTn>
                        </p:par>
                        <p:par>
                          <p:cTn id="104" fill="hold">
                            <p:stCondLst>
                              <p:cond delay="10000"/>
                            </p:stCondLst>
                            <p:childTnLst>
                              <p:par>
                                <p:cTn id="105" presetID="22" presetClass="entr" presetSubtype="8" fill="hold" grpId="0" nodeType="afterEffect">
                                  <p:stCondLst>
                                    <p:cond delay="0"/>
                                  </p:stCondLst>
                                  <p:childTnLst>
                                    <p:set>
                                      <p:cBhvr>
                                        <p:cTn id="106" dur="1" fill="hold">
                                          <p:stCondLst>
                                            <p:cond delay="0"/>
                                          </p:stCondLst>
                                        </p:cTn>
                                        <p:tgtEl>
                                          <p:spTgt spid="86">
                                            <p:txEl>
                                              <p:pRg st="0" end="0"/>
                                            </p:txEl>
                                          </p:spTgt>
                                        </p:tgtEl>
                                        <p:attrNameLst>
                                          <p:attrName>style.visibility</p:attrName>
                                        </p:attrNameLst>
                                      </p:cBhvr>
                                      <p:to>
                                        <p:strVal val="visible"/>
                                      </p:to>
                                    </p:set>
                                    <p:animEffect transition="in" filter="wipe(left)">
                                      <p:cBhvr>
                                        <p:cTn id="107" dur="500"/>
                                        <p:tgtEl>
                                          <p:spTgt spid="86">
                                            <p:txEl>
                                              <p:pRg st="0" end="0"/>
                                            </p:txEl>
                                          </p:spTgt>
                                        </p:tgtEl>
                                      </p:cBhvr>
                                    </p:animEffect>
                                  </p:childTnLst>
                                </p:cTn>
                              </p:par>
                            </p:childTnLst>
                          </p:cTn>
                        </p:par>
                        <p:par>
                          <p:cTn id="108" fill="hold">
                            <p:stCondLst>
                              <p:cond delay="10500"/>
                            </p:stCondLst>
                            <p:childTnLst>
                              <p:par>
                                <p:cTn id="109" presetID="53" presetClass="entr" presetSubtype="0" fill="hold" grpId="0" nodeType="afterEffect">
                                  <p:stCondLst>
                                    <p:cond delay="0"/>
                                  </p:stCondLst>
                                  <p:childTnLst>
                                    <p:set>
                                      <p:cBhvr>
                                        <p:cTn id="110" dur="1" fill="hold">
                                          <p:stCondLst>
                                            <p:cond delay="0"/>
                                          </p:stCondLst>
                                        </p:cTn>
                                        <p:tgtEl>
                                          <p:spTgt spid="90"/>
                                        </p:tgtEl>
                                        <p:attrNameLst>
                                          <p:attrName>style.visibility</p:attrName>
                                        </p:attrNameLst>
                                      </p:cBhvr>
                                      <p:to>
                                        <p:strVal val="visible"/>
                                      </p:to>
                                    </p:set>
                                    <p:anim calcmode="lin" valueType="num">
                                      <p:cBhvr>
                                        <p:cTn id="111" dur="500" fill="hold"/>
                                        <p:tgtEl>
                                          <p:spTgt spid="90"/>
                                        </p:tgtEl>
                                        <p:attrNameLst>
                                          <p:attrName>ppt_w</p:attrName>
                                        </p:attrNameLst>
                                      </p:cBhvr>
                                      <p:tavLst>
                                        <p:tav tm="0">
                                          <p:val>
                                            <p:fltVal val="0"/>
                                          </p:val>
                                        </p:tav>
                                        <p:tav tm="100000">
                                          <p:val>
                                            <p:strVal val="#ppt_w"/>
                                          </p:val>
                                        </p:tav>
                                      </p:tavLst>
                                    </p:anim>
                                    <p:anim calcmode="lin" valueType="num">
                                      <p:cBhvr>
                                        <p:cTn id="112" dur="500" fill="hold"/>
                                        <p:tgtEl>
                                          <p:spTgt spid="90"/>
                                        </p:tgtEl>
                                        <p:attrNameLst>
                                          <p:attrName>ppt_h</p:attrName>
                                        </p:attrNameLst>
                                      </p:cBhvr>
                                      <p:tavLst>
                                        <p:tav tm="0">
                                          <p:val>
                                            <p:fltVal val="0"/>
                                          </p:val>
                                        </p:tav>
                                        <p:tav tm="100000">
                                          <p:val>
                                            <p:strVal val="#ppt_h"/>
                                          </p:val>
                                        </p:tav>
                                      </p:tavLst>
                                    </p:anim>
                                    <p:animEffect transition="in" filter="fade">
                                      <p:cBhvr>
                                        <p:cTn id="113" dur="500"/>
                                        <p:tgtEl>
                                          <p:spTgt spid="90"/>
                                        </p:tgtEl>
                                      </p:cBhvr>
                                    </p:animEffect>
                                  </p:childTnLst>
                                </p:cTn>
                              </p:par>
                            </p:childTnLst>
                          </p:cTn>
                        </p:par>
                        <p:par>
                          <p:cTn id="114" fill="hold">
                            <p:stCondLst>
                              <p:cond delay="11000"/>
                            </p:stCondLst>
                            <p:childTnLst>
                              <p:par>
                                <p:cTn id="115" presetID="53" presetClass="entr" presetSubtype="0" fill="hold" grpId="0" nodeType="afterEffect">
                                  <p:stCondLst>
                                    <p:cond delay="0"/>
                                  </p:stCondLst>
                                  <p:childTnLst>
                                    <p:set>
                                      <p:cBhvr>
                                        <p:cTn id="116" dur="1" fill="hold">
                                          <p:stCondLst>
                                            <p:cond delay="0"/>
                                          </p:stCondLst>
                                        </p:cTn>
                                        <p:tgtEl>
                                          <p:spTgt spid="91">
                                            <p:txEl>
                                              <p:pRg st="0" end="0"/>
                                            </p:txEl>
                                          </p:spTgt>
                                        </p:tgtEl>
                                        <p:attrNameLst>
                                          <p:attrName>style.visibility</p:attrName>
                                        </p:attrNameLst>
                                      </p:cBhvr>
                                      <p:to>
                                        <p:strVal val="visible"/>
                                      </p:to>
                                    </p:set>
                                    <p:anim calcmode="lin" valueType="num">
                                      <p:cBhvr>
                                        <p:cTn id="117" dur="500" fill="hold"/>
                                        <p:tgtEl>
                                          <p:spTgt spid="91">
                                            <p:txEl>
                                              <p:pRg st="0" end="0"/>
                                            </p:txEl>
                                          </p:spTgt>
                                        </p:tgtEl>
                                        <p:attrNameLst>
                                          <p:attrName>ppt_w</p:attrName>
                                        </p:attrNameLst>
                                      </p:cBhvr>
                                      <p:tavLst>
                                        <p:tav tm="0">
                                          <p:val>
                                            <p:fltVal val="0"/>
                                          </p:val>
                                        </p:tav>
                                        <p:tav tm="100000">
                                          <p:val>
                                            <p:strVal val="#ppt_w"/>
                                          </p:val>
                                        </p:tav>
                                      </p:tavLst>
                                    </p:anim>
                                    <p:anim calcmode="lin" valueType="num">
                                      <p:cBhvr>
                                        <p:cTn id="118" dur="500" fill="hold"/>
                                        <p:tgtEl>
                                          <p:spTgt spid="91">
                                            <p:txEl>
                                              <p:pRg st="0" end="0"/>
                                            </p:txEl>
                                          </p:spTgt>
                                        </p:tgtEl>
                                        <p:attrNameLst>
                                          <p:attrName>ppt_h</p:attrName>
                                        </p:attrNameLst>
                                      </p:cBhvr>
                                      <p:tavLst>
                                        <p:tav tm="0">
                                          <p:val>
                                            <p:fltVal val="0"/>
                                          </p:val>
                                        </p:tav>
                                        <p:tav tm="100000">
                                          <p:val>
                                            <p:strVal val="#ppt_h"/>
                                          </p:val>
                                        </p:tav>
                                      </p:tavLst>
                                    </p:anim>
                                    <p:animEffect transition="in" filter="fade">
                                      <p:cBhvr>
                                        <p:cTn id="119" dur="500"/>
                                        <p:tgtEl>
                                          <p:spTgt spid="91">
                                            <p:txEl>
                                              <p:pRg st="0" end="0"/>
                                            </p:txEl>
                                          </p:spTgt>
                                        </p:tgtEl>
                                      </p:cBhvr>
                                    </p:animEffect>
                                  </p:childTnLst>
                                </p:cTn>
                              </p:par>
                            </p:childTnLst>
                          </p:cTn>
                        </p:par>
                        <p:par>
                          <p:cTn id="120" fill="hold">
                            <p:stCondLst>
                              <p:cond delay="11500"/>
                            </p:stCondLst>
                            <p:childTnLst>
                              <p:par>
                                <p:cTn id="121" presetID="22" presetClass="entr" presetSubtype="8" fill="hold" nodeType="afterEffect">
                                  <p:stCondLst>
                                    <p:cond delay="0"/>
                                  </p:stCondLst>
                                  <p:childTnLst>
                                    <p:set>
                                      <p:cBhvr>
                                        <p:cTn id="122" dur="1" fill="hold">
                                          <p:stCondLst>
                                            <p:cond delay="0"/>
                                          </p:stCondLst>
                                        </p:cTn>
                                        <p:tgtEl>
                                          <p:spTgt spid="92"/>
                                        </p:tgtEl>
                                        <p:attrNameLst>
                                          <p:attrName>style.visibility</p:attrName>
                                        </p:attrNameLst>
                                      </p:cBhvr>
                                      <p:to>
                                        <p:strVal val="visible"/>
                                      </p:to>
                                    </p:set>
                                    <p:animEffect transition="in" filter="wipe(left)">
                                      <p:cBhvr>
                                        <p:cTn id="123" dur="500"/>
                                        <p:tgtEl>
                                          <p:spTgt spid="92"/>
                                        </p:tgtEl>
                                      </p:cBhvr>
                                    </p:animEffect>
                                  </p:childTnLst>
                                </p:cTn>
                              </p:par>
                            </p:childTnLst>
                          </p:cTn>
                        </p:par>
                        <p:par>
                          <p:cTn id="124" fill="hold">
                            <p:stCondLst>
                              <p:cond delay="12000"/>
                            </p:stCondLst>
                            <p:childTnLst>
                              <p:par>
                                <p:cTn id="125" presetID="22" presetClass="entr" presetSubtype="8" fill="hold" grpId="0" nodeType="afterEffect">
                                  <p:stCondLst>
                                    <p:cond delay="0"/>
                                  </p:stCondLst>
                                  <p:childTnLst>
                                    <p:set>
                                      <p:cBhvr>
                                        <p:cTn id="126" dur="1" fill="hold">
                                          <p:stCondLst>
                                            <p:cond delay="0"/>
                                          </p:stCondLst>
                                        </p:cTn>
                                        <p:tgtEl>
                                          <p:spTgt spid="87"/>
                                        </p:tgtEl>
                                        <p:attrNameLst>
                                          <p:attrName>style.visibility</p:attrName>
                                        </p:attrNameLst>
                                      </p:cBhvr>
                                      <p:to>
                                        <p:strVal val="visible"/>
                                      </p:to>
                                    </p:set>
                                    <p:animEffect transition="in" filter="wipe(left)">
                                      <p:cBhvr>
                                        <p:cTn id="127" dur="500"/>
                                        <p:tgtEl>
                                          <p:spTgt spid="87"/>
                                        </p:tgtEl>
                                      </p:cBhvr>
                                    </p:animEffect>
                                  </p:childTnLst>
                                </p:cTn>
                              </p:par>
                            </p:childTnLst>
                          </p:cTn>
                        </p:par>
                        <p:par>
                          <p:cTn id="128" fill="hold">
                            <p:stCondLst>
                              <p:cond delay="12500"/>
                            </p:stCondLst>
                            <p:childTnLst>
                              <p:par>
                                <p:cTn id="129" presetID="53" presetClass="entr" presetSubtype="0" fill="hold" grpId="0" nodeType="afterEffect">
                                  <p:stCondLst>
                                    <p:cond delay="0"/>
                                  </p:stCondLst>
                                  <p:childTnLst>
                                    <p:set>
                                      <p:cBhvr>
                                        <p:cTn id="130" dur="1" fill="hold">
                                          <p:stCondLst>
                                            <p:cond delay="0"/>
                                          </p:stCondLst>
                                        </p:cTn>
                                        <p:tgtEl>
                                          <p:spTgt spid="88"/>
                                        </p:tgtEl>
                                        <p:attrNameLst>
                                          <p:attrName>style.visibility</p:attrName>
                                        </p:attrNameLst>
                                      </p:cBhvr>
                                      <p:to>
                                        <p:strVal val="visible"/>
                                      </p:to>
                                    </p:set>
                                    <p:anim calcmode="lin" valueType="num">
                                      <p:cBhvr>
                                        <p:cTn id="131" dur="500" fill="hold"/>
                                        <p:tgtEl>
                                          <p:spTgt spid="88"/>
                                        </p:tgtEl>
                                        <p:attrNameLst>
                                          <p:attrName>ppt_w</p:attrName>
                                        </p:attrNameLst>
                                      </p:cBhvr>
                                      <p:tavLst>
                                        <p:tav tm="0">
                                          <p:val>
                                            <p:fltVal val="0"/>
                                          </p:val>
                                        </p:tav>
                                        <p:tav tm="100000">
                                          <p:val>
                                            <p:strVal val="#ppt_w"/>
                                          </p:val>
                                        </p:tav>
                                      </p:tavLst>
                                    </p:anim>
                                    <p:anim calcmode="lin" valueType="num">
                                      <p:cBhvr>
                                        <p:cTn id="132" dur="500" fill="hold"/>
                                        <p:tgtEl>
                                          <p:spTgt spid="88"/>
                                        </p:tgtEl>
                                        <p:attrNameLst>
                                          <p:attrName>ppt_h</p:attrName>
                                        </p:attrNameLst>
                                      </p:cBhvr>
                                      <p:tavLst>
                                        <p:tav tm="0">
                                          <p:val>
                                            <p:fltVal val="0"/>
                                          </p:val>
                                        </p:tav>
                                        <p:tav tm="100000">
                                          <p:val>
                                            <p:strVal val="#ppt_h"/>
                                          </p:val>
                                        </p:tav>
                                      </p:tavLst>
                                    </p:anim>
                                    <p:animEffect transition="in" filter="fade">
                                      <p:cBhvr>
                                        <p:cTn id="133" dur="500"/>
                                        <p:tgtEl>
                                          <p:spTgt spid="88"/>
                                        </p:tgtEl>
                                      </p:cBhvr>
                                    </p:animEffect>
                                  </p:childTnLst>
                                </p:cTn>
                              </p:par>
                            </p:childTnLst>
                          </p:cTn>
                        </p:par>
                        <p:par>
                          <p:cTn id="134" fill="hold">
                            <p:stCondLst>
                              <p:cond delay="13000"/>
                            </p:stCondLst>
                            <p:childTnLst>
                              <p:par>
                                <p:cTn id="135" presetID="22" presetClass="entr" presetSubtype="8" fill="hold" grpId="0" nodeType="afterEffect">
                                  <p:stCondLst>
                                    <p:cond delay="0"/>
                                  </p:stCondLst>
                                  <p:childTnLst>
                                    <p:set>
                                      <p:cBhvr>
                                        <p:cTn id="136" dur="1" fill="hold">
                                          <p:stCondLst>
                                            <p:cond delay="0"/>
                                          </p:stCondLst>
                                        </p:cTn>
                                        <p:tgtEl>
                                          <p:spTgt spid="89">
                                            <p:txEl>
                                              <p:pRg st="0" end="0"/>
                                            </p:txEl>
                                          </p:spTgt>
                                        </p:tgtEl>
                                        <p:attrNameLst>
                                          <p:attrName>style.visibility</p:attrName>
                                        </p:attrNameLst>
                                      </p:cBhvr>
                                      <p:to>
                                        <p:strVal val="visible"/>
                                      </p:to>
                                    </p:set>
                                    <p:animEffect transition="in" filter="wipe(left)">
                                      <p:cBhvr>
                                        <p:cTn id="137" dur="500"/>
                                        <p:tgtEl>
                                          <p:spTgt spid="89">
                                            <p:txEl>
                                              <p:pRg st="0" end="0"/>
                                            </p:txEl>
                                          </p:spTgt>
                                        </p:tgtEl>
                                      </p:cBhvr>
                                    </p:animEffect>
                                  </p:childTnLst>
                                </p:cTn>
                              </p:par>
                            </p:childTnLst>
                          </p:cTn>
                        </p:par>
                        <p:par>
                          <p:cTn id="138" fill="hold">
                            <p:stCondLst>
                              <p:cond delay="13500"/>
                            </p:stCondLst>
                            <p:childTnLst>
                              <p:par>
                                <p:cTn id="139" presetID="22" presetClass="entr" presetSubtype="8" fill="hold" grpId="0" nodeType="afterEffect">
                                  <p:stCondLst>
                                    <p:cond delay="0"/>
                                  </p:stCondLst>
                                  <p:childTnLst>
                                    <p:set>
                                      <p:cBhvr>
                                        <p:cTn id="140" dur="1" fill="hold">
                                          <p:stCondLst>
                                            <p:cond delay="0"/>
                                          </p:stCondLst>
                                        </p:cTn>
                                        <p:tgtEl>
                                          <p:spTgt spid="93">
                                            <p:txEl>
                                              <p:pRg st="0" end="0"/>
                                            </p:txEl>
                                          </p:spTgt>
                                        </p:tgtEl>
                                        <p:attrNameLst>
                                          <p:attrName>style.visibility</p:attrName>
                                        </p:attrNameLst>
                                      </p:cBhvr>
                                      <p:to>
                                        <p:strVal val="visible"/>
                                      </p:to>
                                    </p:set>
                                    <p:animEffect transition="in" filter="wipe(left)">
                                      <p:cBhvr>
                                        <p:cTn id="141" dur="500"/>
                                        <p:tgtEl>
                                          <p:spTgt spid="93">
                                            <p:txEl>
                                              <p:pRg st="0" end="0"/>
                                            </p:txEl>
                                          </p:spTgt>
                                        </p:tgtEl>
                                      </p:cBhvr>
                                    </p:animEffect>
                                  </p:childTnLst>
                                </p:cTn>
                              </p:par>
                            </p:childTnLst>
                          </p:cTn>
                        </p:par>
                        <p:par>
                          <p:cTn id="142" fill="hold">
                            <p:stCondLst>
                              <p:cond delay="14000"/>
                            </p:stCondLst>
                            <p:childTnLst>
                              <p:par>
                                <p:cTn id="143" presetID="22" presetClass="entr" presetSubtype="8" fill="hold" grpId="0" nodeType="afterEffect">
                                  <p:stCondLst>
                                    <p:cond delay="0"/>
                                  </p:stCondLst>
                                  <p:childTnLst>
                                    <p:set>
                                      <p:cBhvr>
                                        <p:cTn id="144" dur="1" fill="hold">
                                          <p:stCondLst>
                                            <p:cond delay="0"/>
                                          </p:stCondLst>
                                        </p:cTn>
                                        <p:tgtEl>
                                          <p:spTgt spid="94">
                                            <p:txEl>
                                              <p:pRg st="0" end="0"/>
                                            </p:txEl>
                                          </p:spTgt>
                                        </p:tgtEl>
                                        <p:attrNameLst>
                                          <p:attrName>style.visibility</p:attrName>
                                        </p:attrNameLst>
                                      </p:cBhvr>
                                      <p:to>
                                        <p:strVal val="visible"/>
                                      </p:to>
                                    </p:set>
                                    <p:animEffect transition="in" filter="wipe(left)">
                                      <p:cBhvr>
                                        <p:cTn id="145" dur="500"/>
                                        <p:tgtEl>
                                          <p:spTgt spid="94">
                                            <p:txEl>
                                              <p:pRg st="0" end="0"/>
                                            </p:txEl>
                                          </p:spTgt>
                                        </p:tgtEl>
                                      </p:cBhvr>
                                    </p:animEffect>
                                  </p:childTnLst>
                                </p:cTn>
                              </p:par>
                            </p:childTnLst>
                          </p:cTn>
                        </p:par>
                        <p:par>
                          <p:cTn id="146" fill="hold">
                            <p:stCondLst>
                              <p:cond delay="14500"/>
                            </p:stCondLst>
                            <p:childTnLst>
                              <p:par>
                                <p:cTn id="147" presetID="22" presetClass="entr" presetSubtype="8" fill="hold" grpId="0" nodeType="afterEffect">
                                  <p:stCondLst>
                                    <p:cond delay="0"/>
                                  </p:stCondLst>
                                  <p:childTnLst>
                                    <p:set>
                                      <p:cBhvr>
                                        <p:cTn id="148" dur="1" fill="hold">
                                          <p:stCondLst>
                                            <p:cond delay="0"/>
                                          </p:stCondLst>
                                        </p:cTn>
                                        <p:tgtEl>
                                          <p:spTgt spid="95">
                                            <p:txEl>
                                              <p:pRg st="0" end="0"/>
                                            </p:txEl>
                                          </p:spTgt>
                                        </p:tgtEl>
                                        <p:attrNameLst>
                                          <p:attrName>style.visibility</p:attrName>
                                        </p:attrNameLst>
                                      </p:cBhvr>
                                      <p:to>
                                        <p:strVal val="visible"/>
                                      </p:to>
                                    </p:set>
                                    <p:animEffect transition="in" filter="wipe(left)">
                                      <p:cBhvr>
                                        <p:cTn id="149" dur="500"/>
                                        <p:tgtEl>
                                          <p:spTgt spid="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7" grpId="0" animBg="1"/>
      <p:bldP spid="38" grpId="0" animBg="1"/>
      <p:bldP spid="39" grpId="0" build="p">
        <p:tmplLst>
          <p:tmpl lvl="1">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2" grpId="0" animBg="1"/>
      <p:bldP spid="56" grpId="0" build="p">
        <p:tmplLst>
          <p:tmpl lvl="1">
            <p:tnLst>
              <p:par>
                <p:cTn presetID="53"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animBg="1"/>
      <p:bldP spid="79" grpId="0" animBg="1"/>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animBg="1"/>
      <p:bldP spid="82" grpId="0" build="p">
        <p:tmplLst>
          <p:tmpl lvl="1">
            <p:tnLst>
              <p:par>
                <p:cTn presetID="53" presetClass="entr" presetSubtype="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p:cTn dur="500" fill="hold"/>
                        <p:tgtEl>
                          <p:spTgt spid="82"/>
                        </p:tgtEl>
                        <p:attrNameLst>
                          <p:attrName>ppt_w</p:attrName>
                        </p:attrNameLst>
                      </p:cBhvr>
                      <p:tavLst>
                        <p:tav tm="0">
                          <p:val>
                            <p:fltVal val="0"/>
                          </p:val>
                        </p:tav>
                        <p:tav tm="100000">
                          <p:val>
                            <p:strVal val="#ppt_w"/>
                          </p:val>
                        </p:tav>
                      </p:tavLst>
                    </p:anim>
                    <p:anim calcmode="lin" valueType="num">
                      <p:cBhvr>
                        <p:cTn dur="500" fill="hold"/>
                        <p:tgtEl>
                          <p:spTgt spid="82"/>
                        </p:tgtEl>
                        <p:attrNameLst>
                          <p:attrName>ppt_h</p:attrName>
                        </p:attrNameLst>
                      </p:cBhvr>
                      <p:tavLst>
                        <p:tav tm="0">
                          <p:val>
                            <p:fltVal val="0"/>
                          </p:val>
                        </p:tav>
                        <p:tav tm="100000">
                          <p:val>
                            <p:strVal val="#ppt_h"/>
                          </p:val>
                        </p:tav>
                      </p:tavLst>
                    </p:anim>
                    <p:animEffect transition="in" filter="fade">
                      <p:cBhvr>
                        <p:cTn dur="500"/>
                        <p:tgtEl>
                          <p:spTgt spid="82"/>
                        </p:tgtEl>
                      </p:cBhvr>
                    </p:animEffect>
                  </p:childTnLst>
                </p:cTn>
              </p:par>
            </p:tnLst>
          </p:tmpl>
        </p:tmplLst>
      </p:bldP>
      <p:bldP spid="84" grpId="0" build="p">
        <p:tmplLst>
          <p:tmpl lvl="1">
            <p:tnLst>
              <p:par>
                <p:cTn presetID="22" presetClass="entr" presetSubtype="8"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left)">
                      <p:cBhvr>
                        <p:cTn dur="500"/>
                        <p:tgtEl>
                          <p:spTgt spid="84"/>
                        </p:tgtEl>
                      </p:cBhvr>
                    </p:animEffect>
                  </p:childTnLst>
                </p:cTn>
              </p:par>
            </p:tnLst>
          </p:tmpl>
        </p:tmplLst>
      </p:bldP>
      <p:bldP spid="85" grpId="0" build="p">
        <p:tmplLst>
          <p:tmpl lvl="1">
            <p:tnLst>
              <p:par>
                <p:cTn presetID="22" presetClass="entr" presetSubtype="8"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wipe(left)">
                      <p:cBhvr>
                        <p:cTn dur="500"/>
                        <p:tgtEl>
                          <p:spTgt spid="85"/>
                        </p:tgtEl>
                      </p:cBhvr>
                    </p:animEffect>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animBg="1"/>
      <p:bldP spid="88" grpId="0" animBg="1"/>
      <p:bldP spid="89" grpId="0" build="p">
        <p:tmplLst>
          <p:tmpl lvl="1">
            <p:tnLst>
              <p:par>
                <p:cTn presetID="22" presetClass="entr" presetSubtype="8"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left)">
                      <p:cBhvr>
                        <p:cTn dur="500"/>
                        <p:tgtEl>
                          <p:spTgt spid="89"/>
                        </p:tgtEl>
                      </p:cBhvr>
                    </p:animEffect>
                  </p:childTnLst>
                </p:cTn>
              </p:par>
            </p:tnLst>
          </p:tmpl>
        </p:tmplLst>
      </p:bldP>
      <p:bldP spid="90" grpId="0" animBg="1"/>
      <p:bldP spid="91" grpId="0" build="p">
        <p:tmplLst>
          <p:tmpl lvl="1">
            <p:tnLst>
              <p:par>
                <p:cTn presetID="53" presetClass="entr" presetSubtype="0" fill="hold" nodeType="after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p:cTn dur="500" fill="hold"/>
                        <p:tgtEl>
                          <p:spTgt spid="91"/>
                        </p:tgtEl>
                        <p:attrNameLst>
                          <p:attrName>ppt_w</p:attrName>
                        </p:attrNameLst>
                      </p:cBhvr>
                      <p:tavLst>
                        <p:tav tm="0">
                          <p:val>
                            <p:fltVal val="0"/>
                          </p:val>
                        </p:tav>
                        <p:tav tm="100000">
                          <p:val>
                            <p:strVal val="#ppt_w"/>
                          </p:val>
                        </p:tav>
                      </p:tavLst>
                    </p:anim>
                    <p:anim calcmode="lin" valueType="num">
                      <p:cBhvr>
                        <p:cTn dur="500" fill="hold"/>
                        <p:tgtEl>
                          <p:spTgt spid="91"/>
                        </p:tgtEl>
                        <p:attrNameLst>
                          <p:attrName>ppt_h</p:attrName>
                        </p:attrNameLst>
                      </p:cBhvr>
                      <p:tavLst>
                        <p:tav tm="0">
                          <p:val>
                            <p:fltVal val="0"/>
                          </p:val>
                        </p:tav>
                        <p:tav tm="100000">
                          <p:val>
                            <p:strVal val="#ppt_h"/>
                          </p:val>
                        </p:tav>
                      </p:tavLst>
                    </p:anim>
                    <p:animEffect transition="in" filter="fade">
                      <p:cBhvr>
                        <p:cTn dur="500"/>
                        <p:tgtEl>
                          <p:spTgt spid="91"/>
                        </p:tgtEl>
                      </p:cBhvr>
                    </p:animEffect>
                  </p:childTnLst>
                </p:cTn>
              </p:par>
            </p:tnLst>
          </p:tmpl>
        </p:tmplLst>
      </p:bldP>
      <p:bldP spid="93" grpId="0" build="p">
        <p:tmplLst>
          <p:tmpl lvl="1">
            <p:tnLst>
              <p:par>
                <p:cTn presetID="22" presetClass="entr" presetSubtype="8" fill="hold" nodeType="after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left)">
                      <p:cBhvr>
                        <p:cTn dur="500"/>
                        <p:tgtEl>
                          <p:spTgt spid="93"/>
                        </p:tgtEl>
                      </p:cBhvr>
                    </p:animEffect>
                  </p:childTnLst>
                </p:cTn>
              </p:par>
            </p:tnLst>
          </p:tmpl>
        </p:tmplLst>
      </p:bldP>
      <p:bldP spid="94" grpId="0" build="p">
        <p:tmplLst>
          <p:tmpl lvl="1">
            <p:tnLst>
              <p:par>
                <p:cTn presetID="22" presetClass="entr" presetSubtype="8"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wipe(left)">
                      <p:cBhvr>
                        <p:cTn dur="500"/>
                        <p:tgtEl>
                          <p:spTgt spid="94"/>
                        </p:tgtEl>
                      </p:cBhvr>
                    </p:animEffect>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1_Pic4">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03637" y="0"/>
            <a:ext cx="12540112" cy="6994525"/>
          </a:xfrm>
          <a:prstGeom prst="rect">
            <a:avLst/>
          </a:prstGeom>
          <a:solidFill>
            <a:schemeClr val="tx2">
              <a:lumMod val="10000"/>
              <a:lumOff val="90000"/>
            </a:schemeClr>
          </a:solidFill>
          <a:ln w="19050">
            <a:noFill/>
          </a:ln>
        </p:spPr>
        <p:txBody>
          <a:bodyPr tIns="0" bIns="182880" anchor="b"/>
          <a:lstStyle>
            <a:lvl1pPr algn="ctr">
              <a:buNone/>
              <a:defRPr sz="1428" baseline="0">
                <a:solidFill>
                  <a:schemeClr val="tx1">
                    <a:lumMod val="75000"/>
                    <a:lumOff val="25000"/>
                  </a:schemeClr>
                </a:solidFill>
              </a:defRPr>
            </a:lvl1pPr>
          </a:lstStyle>
          <a:p>
            <a:r>
              <a:rPr lang="en-US" dirty="0"/>
              <a:t>Click Icon To Add Image</a:t>
            </a:r>
          </a:p>
        </p:txBody>
      </p:sp>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8" name="Oval 7"/>
          <p:cNvSpPr/>
          <p:nvPr userDrawn="1"/>
        </p:nvSpPr>
        <p:spPr>
          <a:xfrm>
            <a:off x="952209" y="1873842"/>
            <a:ext cx="3219192" cy="321873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 name="Picture Placeholder 7"/>
          <p:cNvSpPr>
            <a:spLocks noGrp="1"/>
          </p:cNvSpPr>
          <p:nvPr>
            <p:ph type="pic" sz="quarter" idx="29" hasCustomPrompt="1"/>
          </p:nvPr>
        </p:nvSpPr>
        <p:spPr>
          <a:xfrm>
            <a:off x="1099727" y="2021338"/>
            <a:ext cx="2924157" cy="2923743"/>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253799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53"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8" grpId="0" animBg="1"/>
      <p:bldP spid="9"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8_Pic05">
    <p:spTree>
      <p:nvGrpSpPr>
        <p:cNvPr id="1" name=""/>
        <p:cNvGrpSpPr/>
        <p:nvPr/>
      </p:nvGrpSpPr>
      <p:grpSpPr>
        <a:xfrm>
          <a:off x="0" y="0"/>
          <a:ext cx="0" cy="0"/>
          <a:chOff x="0" y="0"/>
          <a:chExt cx="0" cy="0"/>
        </a:xfrm>
      </p:grpSpPr>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cxnSp>
        <p:nvCxnSpPr>
          <p:cNvPr id="22" name="Straight Connector 21"/>
          <p:cNvCxnSpPr/>
          <p:nvPr userDrawn="1"/>
        </p:nvCxnSpPr>
        <p:spPr>
          <a:xfrm rot="10800000">
            <a:off x="5975407" y="1685537"/>
            <a:ext cx="3263" cy="21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3" name="Group 62"/>
          <p:cNvGrpSpPr/>
          <p:nvPr userDrawn="1"/>
        </p:nvGrpSpPr>
        <p:grpSpPr>
          <a:xfrm>
            <a:off x="5978576" y="1445909"/>
            <a:ext cx="479324" cy="479256"/>
            <a:chOff x="4305300" y="1123950"/>
            <a:chExt cx="533400" cy="533400"/>
          </a:xfrm>
        </p:grpSpPr>
        <p:sp>
          <p:nvSpPr>
            <p:cNvPr id="24"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25" name="Oval 24"/>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cxnSp>
        <p:nvCxnSpPr>
          <p:cNvPr id="26" name="Straight Connector 25"/>
          <p:cNvCxnSpPr/>
          <p:nvPr userDrawn="1"/>
        </p:nvCxnSpPr>
        <p:spPr>
          <a:xfrm rot="10800000">
            <a:off x="2392192" y="1684998"/>
            <a:ext cx="3586383" cy="53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10800000">
            <a:off x="6457899" y="1685539"/>
            <a:ext cx="3573629" cy="162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userDrawn="1"/>
        </p:nvGrpSpPr>
        <p:grpSpPr>
          <a:xfrm>
            <a:off x="4850557" y="2343195"/>
            <a:ext cx="6923540" cy="1576489"/>
            <a:chOff x="3566404" y="1183862"/>
            <a:chExt cx="5090578" cy="1159288"/>
          </a:xfrm>
        </p:grpSpPr>
        <p:sp>
          <p:nvSpPr>
            <p:cNvPr id="31" name="Rounded Rectangle 30"/>
            <p:cNvSpPr/>
            <p:nvPr userDrawn="1"/>
          </p:nvSpPr>
          <p:spPr>
            <a:xfrm rot="16200000">
              <a:off x="5636232" y="-677601"/>
              <a:ext cx="1159288" cy="4882213"/>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2" name="Isosceles Triangle 31"/>
            <p:cNvSpPr/>
            <p:nvPr userDrawn="1"/>
          </p:nvSpPr>
          <p:spPr>
            <a:xfrm rot="16200000">
              <a:off x="3528304" y="1610311"/>
              <a:ext cx="381000" cy="3048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
        <p:nvSpPr>
          <p:cNvPr id="34" name="Text Placeholder 3"/>
          <p:cNvSpPr>
            <a:spLocks noGrp="1"/>
          </p:cNvSpPr>
          <p:nvPr>
            <p:ph type="body" sz="half" idx="16" hasCustomPrompt="1"/>
          </p:nvPr>
        </p:nvSpPr>
        <p:spPr>
          <a:xfrm>
            <a:off x="6772474" y="2477632"/>
            <a:ext cx="4456399" cy="298448"/>
          </a:xfrm>
          <a:prstGeom prst="rect">
            <a:avLst/>
          </a:prstGeom>
        </p:spPr>
        <p:txBody>
          <a:bodyPr wrap="square" lIns="0" tIns="0" rIns="0" bIns="0" anchor="ctr">
            <a:noAutofit/>
          </a:bodyPr>
          <a:lstStyle>
            <a:lvl1pPr marL="0" indent="0" algn="l"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0" name="Text Placeholder 3"/>
          <p:cNvSpPr>
            <a:spLocks noGrp="1"/>
          </p:cNvSpPr>
          <p:nvPr>
            <p:ph type="body" sz="half" idx="17" hasCustomPrompt="1"/>
          </p:nvPr>
        </p:nvSpPr>
        <p:spPr>
          <a:xfrm>
            <a:off x="6772473" y="3078066"/>
            <a:ext cx="4456402" cy="734241"/>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46" name="Text Placeholder 3"/>
          <p:cNvSpPr>
            <a:spLocks noGrp="1"/>
          </p:cNvSpPr>
          <p:nvPr>
            <p:ph type="body" sz="half" idx="28" hasCustomPrompt="1"/>
          </p:nvPr>
        </p:nvSpPr>
        <p:spPr>
          <a:xfrm>
            <a:off x="594363" y="2449978"/>
            <a:ext cx="2487295" cy="1362920"/>
          </a:xfrm>
          <a:prstGeom prst="rect">
            <a:avLst/>
          </a:prstGeom>
        </p:spPr>
        <p:txBody>
          <a:bodyPr wrap="square" lIns="0" tIns="0" rIns="0" bIns="0" anchor="t">
            <a:noAutofit/>
          </a:bodyPr>
          <a:lstStyle>
            <a:lvl1pPr marL="0" indent="0" algn="r">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48" name="Oval 47"/>
          <p:cNvSpPr/>
          <p:nvPr userDrawn="1"/>
        </p:nvSpPr>
        <p:spPr>
          <a:xfrm>
            <a:off x="5289402" y="2457891"/>
            <a:ext cx="1347285" cy="13470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9" name="Picture Placeholder 7"/>
          <p:cNvSpPr>
            <a:spLocks noGrp="1"/>
          </p:cNvSpPr>
          <p:nvPr>
            <p:ph type="pic" sz="quarter" idx="29" hasCustomPrompt="1"/>
          </p:nvPr>
        </p:nvSpPr>
        <p:spPr>
          <a:xfrm>
            <a:off x="3356348" y="2445144"/>
            <a:ext cx="1372783" cy="1372589"/>
          </a:xfrm>
          <a:prstGeom prst="ellipse">
            <a:avLst/>
          </a:prstGeom>
          <a:solidFill>
            <a:schemeClr val="bg1">
              <a:lumMod val="85000"/>
            </a:schemeClr>
          </a:solidFill>
          <a:ln w="19050">
            <a:solidFill>
              <a:schemeClr val="accent1"/>
            </a:solidFill>
          </a:ln>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52" name="Text Placeholder 3"/>
          <p:cNvSpPr>
            <a:spLocks noGrp="1"/>
          </p:cNvSpPr>
          <p:nvPr>
            <p:ph type="body" sz="half" idx="27" hasCustomPrompt="1"/>
          </p:nvPr>
        </p:nvSpPr>
        <p:spPr>
          <a:xfrm>
            <a:off x="5308836" y="2932226"/>
            <a:ext cx="1308421" cy="398426"/>
          </a:xfrm>
          <a:prstGeom prst="rect">
            <a:avLst/>
          </a:prstGeom>
        </p:spPr>
        <p:txBody>
          <a:bodyPr wrap="square" lIns="0" tIns="0" rIns="0" bIns="0" anchor="ctr">
            <a:noAutofit/>
          </a:bodyPr>
          <a:lstStyle>
            <a:lvl1pPr marL="0" indent="0" algn="ctr">
              <a:buNone/>
              <a:defRPr sz="2176" b="1" baseline="0">
                <a:solidFill>
                  <a:schemeClr val="accent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Text Here</a:t>
            </a:r>
          </a:p>
        </p:txBody>
      </p:sp>
      <p:grpSp>
        <p:nvGrpSpPr>
          <p:cNvPr id="53" name="Group 52"/>
          <p:cNvGrpSpPr/>
          <p:nvPr userDrawn="1"/>
        </p:nvGrpSpPr>
        <p:grpSpPr>
          <a:xfrm flipH="1">
            <a:off x="725461" y="4407716"/>
            <a:ext cx="6923540" cy="1576489"/>
            <a:chOff x="3566404" y="1183862"/>
            <a:chExt cx="5090578" cy="1159288"/>
          </a:xfrm>
        </p:grpSpPr>
        <p:sp>
          <p:nvSpPr>
            <p:cNvPr id="54" name="Rounded Rectangle 53"/>
            <p:cNvSpPr/>
            <p:nvPr userDrawn="1"/>
          </p:nvSpPr>
          <p:spPr>
            <a:xfrm rot="16200000">
              <a:off x="5636232" y="-677601"/>
              <a:ext cx="1159288" cy="4882213"/>
            </a:xfrm>
            <a:prstGeom prst="roundRect">
              <a:avLst>
                <a:gd name="adj" fmla="val 5000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5" name="Isosceles Triangle 54"/>
            <p:cNvSpPr/>
            <p:nvPr userDrawn="1"/>
          </p:nvSpPr>
          <p:spPr>
            <a:xfrm rot="16200000">
              <a:off x="3528304" y="1610311"/>
              <a:ext cx="381000" cy="3048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sp>
        <p:nvSpPr>
          <p:cNvPr id="57" name="Text Placeholder 3"/>
          <p:cNvSpPr>
            <a:spLocks noGrp="1"/>
          </p:cNvSpPr>
          <p:nvPr>
            <p:ph type="body" sz="half" idx="30" hasCustomPrompt="1"/>
          </p:nvPr>
        </p:nvSpPr>
        <p:spPr>
          <a:xfrm>
            <a:off x="1157284" y="4507612"/>
            <a:ext cx="4456399" cy="336745"/>
          </a:xfrm>
          <a:prstGeom prst="rect">
            <a:avLst/>
          </a:prstGeom>
        </p:spPr>
        <p:txBody>
          <a:bodyPr wrap="square" lIns="0" tIns="0" rIns="0" bIns="0" anchor="ctr">
            <a:noAutofit/>
          </a:bodyPr>
          <a:lstStyle>
            <a:lvl1pPr marL="0" indent="0" algn="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58" name="Text Placeholder 3"/>
          <p:cNvSpPr>
            <a:spLocks noGrp="1"/>
          </p:cNvSpPr>
          <p:nvPr>
            <p:ph type="body" sz="half" idx="31" hasCustomPrompt="1"/>
          </p:nvPr>
        </p:nvSpPr>
        <p:spPr>
          <a:xfrm>
            <a:off x="1157284" y="5195129"/>
            <a:ext cx="4456402" cy="691647"/>
          </a:xfrm>
          <a:prstGeom prst="rect">
            <a:avLst/>
          </a:prstGeom>
        </p:spPr>
        <p:txBody>
          <a:bodyPr wrap="square" lIns="0" tIns="0" rIns="0" bIns="0" anchor="t">
            <a:noAutofit/>
          </a:bodyPr>
          <a:lstStyle>
            <a:lvl1pPr marL="0" indent="0" algn="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9" name="Text Placeholder 3"/>
          <p:cNvSpPr>
            <a:spLocks noGrp="1"/>
          </p:cNvSpPr>
          <p:nvPr>
            <p:ph type="body" sz="half" idx="32" hasCustomPrompt="1"/>
          </p:nvPr>
        </p:nvSpPr>
        <p:spPr>
          <a:xfrm>
            <a:off x="9376923" y="4514499"/>
            <a:ext cx="2487295" cy="1362920"/>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endParaRPr lang="ar-SY"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60" name="Oval 59"/>
          <p:cNvSpPr/>
          <p:nvPr userDrawn="1"/>
        </p:nvSpPr>
        <p:spPr>
          <a:xfrm>
            <a:off x="5820961" y="4522412"/>
            <a:ext cx="1347285" cy="13470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61" name="Picture Placeholder 7"/>
          <p:cNvSpPr>
            <a:spLocks noGrp="1"/>
          </p:cNvSpPr>
          <p:nvPr>
            <p:ph type="pic" sz="quarter" idx="33" hasCustomPrompt="1"/>
          </p:nvPr>
        </p:nvSpPr>
        <p:spPr>
          <a:xfrm>
            <a:off x="7772797" y="4509665"/>
            <a:ext cx="1372783" cy="1372589"/>
          </a:xfrm>
          <a:prstGeom prst="ellipse">
            <a:avLst/>
          </a:prstGeom>
          <a:solidFill>
            <a:schemeClr val="bg1">
              <a:lumMod val="85000"/>
            </a:schemeClr>
          </a:solidFill>
          <a:ln w="19050">
            <a:solidFill>
              <a:schemeClr val="accent2"/>
            </a:solidFill>
          </a:ln>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62" name="Text Placeholder 3"/>
          <p:cNvSpPr>
            <a:spLocks noGrp="1"/>
          </p:cNvSpPr>
          <p:nvPr>
            <p:ph type="body" sz="half" idx="34" hasCustomPrompt="1"/>
          </p:nvPr>
        </p:nvSpPr>
        <p:spPr>
          <a:xfrm>
            <a:off x="5840394" y="4996747"/>
            <a:ext cx="1308421" cy="398426"/>
          </a:xfrm>
          <a:prstGeom prst="rect">
            <a:avLst/>
          </a:prstGeom>
        </p:spPr>
        <p:txBody>
          <a:bodyPr wrap="square" lIns="0" tIns="0" rIns="0" bIns="0" anchor="ctr">
            <a:noAutofit/>
          </a:bodyPr>
          <a:lstStyle>
            <a:lvl1pPr marL="0" indent="0" algn="ctr">
              <a:buNone/>
              <a:defRPr sz="2176" b="1" baseline="0">
                <a:solidFill>
                  <a:schemeClr val="accent2"/>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Text Here</a:t>
            </a:r>
          </a:p>
        </p:txBody>
      </p:sp>
      <p:sp>
        <p:nvSpPr>
          <p:cNvPr id="63" name="Text Placeholder 3"/>
          <p:cNvSpPr>
            <a:spLocks noGrp="1"/>
          </p:cNvSpPr>
          <p:nvPr>
            <p:ph type="body" sz="half" idx="35" hasCustomPrompt="1"/>
          </p:nvPr>
        </p:nvSpPr>
        <p:spPr>
          <a:xfrm>
            <a:off x="6772474" y="2773888"/>
            <a:ext cx="4456399" cy="298448"/>
          </a:xfrm>
          <a:prstGeom prst="rect">
            <a:avLst/>
          </a:prstGeom>
        </p:spPr>
        <p:txBody>
          <a:bodyPr wrap="square" lIns="0" tIns="0" rIns="0" bIns="0" anchor="ctr">
            <a:noAutofit/>
          </a:bodyPr>
          <a:lstStyle>
            <a:lvl1pPr marL="0" indent="0" algn="l"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64" name="Text Placeholder 3"/>
          <p:cNvSpPr>
            <a:spLocks noGrp="1"/>
          </p:cNvSpPr>
          <p:nvPr>
            <p:ph type="body" sz="half" idx="36" hasCustomPrompt="1"/>
          </p:nvPr>
        </p:nvSpPr>
        <p:spPr>
          <a:xfrm>
            <a:off x="1157284" y="4844357"/>
            <a:ext cx="4456399" cy="336745"/>
          </a:xfrm>
          <a:prstGeom prst="rect">
            <a:avLst/>
          </a:prstGeom>
        </p:spPr>
        <p:txBody>
          <a:bodyPr wrap="square" lIns="0" tIns="0" rIns="0" bIns="0" anchor="ctr">
            <a:noAutofit/>
          </a:bodyPr>
          <a:lstStyle>
            <a:lvl1pPr marL="0" indent="0" algn="r">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Tree>
    <p:extLst>
      <p:ext uri="{BB962C8B-B14F-4D97-AF65-F5344CB8AC3E}">
        <p14:creationId xmlns:p14="http://schemas.microsoft.com/office/powerpoint/2010/main" val="208926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animEffect transition="in" filter="fade">
                                      <p:cBhvr>
                                        <p:cTn id="17" dur="500"/>
                                        <p:tgtEl>
                                          <p:spTgt spid="23"/>
                                        </p:tgtEl>
                                      </p:cBhvr>
                                    </p:animEffect>
                                  </p:childTnLst>
                                </p:cTn>
                              </p:par>
                              <p:par>
                                <p:cTn id="18" presetID="22" presetClass="entr" presetSubtype="8"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par>
                                <p:cTn id="21" presetID="22" presetClass="entr" presetSubtype="2"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right)">
                                      <p:cBhvr>
                                        <p:cTn id="23" dur="500"/>
                                        <p:tgtEl>
                                          <p:spTgt spid="27"/>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p:cTn id="27" dur="500" fill="hold"/>
                                        <p:tgtEl>
                                          <p:spTgt spid="49"/>
                                        </p:tgtEl>
                                        <p:attrNameLst>
                                          <p:attrName>ppt_w</p:attrName>
                                        </p:attrNameLst>
                                      </p:cBhvr>
                                      <p:tavLst>
                                        <p:tav tm="0">
                                          <p:val>
                                            <p:fltVal val="0"/>
                                          </p:val>
                                        </p:tav>
                                        <p:tav tm="100000">
                                          <p:val>
                                            <p:strVal val="#ppt_w"/>
                                          </p:val>
                                        </p:tav>
                                      </p:tavLst>
                                    </p:anim>
                                    <p:anim calcmode="lin" valueType="num">
                                      <p:cBhvr>
                                        <p:cTn id="28" dur="500" fill="hold"/>
                                        <p:tgtEl>
                                          <p:spTgt spid="49"/>
                                        </p:tgtEl>
                                        <p:attrNameLst>
                                          <p:attrName>ppt_h</p:attrName>
                                        </p:attrNameLst>
                                      </p:cBhvr>
                                      <p:tavLst>
                                        <p:tav tm="0">
                                          <p:val>
                                            <p:fltVal val="0"/>
                                          </p:val>
                                        </p:tav>
                                        <p:tav tm="100000">
                                          <p:val>
                                            <p:strVal val="#ppt_h"/>
                                          </p:val>
                                        </p:tav>
                                      </p:tavLst>
                                    </p:anim>
                                    <p:animEffect transition="in" filter="fade">
                                      <p:cBhvr>
                                        <p:cTn id="29" dur="500"/>
                                        <p:tgtEl>
                                          <p:spTgt spid="49"/>
                                        </p:tgtEl>
                                      </p:cBhvr>
                                    </p:animEffect>
                                  </p:childTnLst>
                                </p:cTn>
                              </p:par>
                            </p:childTnLst>
                          </p:cTn>
                        </p:par>
                        <p:par>
                          <p:cTn id="30" fill="hold">
                            <p:stCondLst>
                              <p:cond delay="2000"/>
                            </p:stCondLst>
                            <p:childTnLst>
                              <p:par>
                                <p:cTn id="31" presetID="2" presetClass="entr" presetSubtype="2" accel="50000" decel="50000"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1+#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childTnLst>
                          </p:cTn>
                        </p:par>
                        <p:par>
                          <p:cTn id="35" fill="hold">
                            <p:stCondLst>
                              <p:cond delay="2500"/>
                            </p:stCondLst>
                            <p:childTnLst>
                              <p:par>
                                <p:cTn id="36" presetID="53" presetClass="entr" presetSubtype="0" fill="hold" grpId="0" nodeType="after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p:cTn id="38" dur="500" fill="hold"/>
                                        <p:tgtEl>
                                          <p:spTgt spid="48"/>
                                        </p:tgtEl>
                                        <p:attrNameLst>
                                          <p:attrName>ppt_w</p:attrName>
                                        </p:attrNameLst>
                                      </p:cBhvr>
                                      <p:tavLst>
                                        <p:tav tm="0">
                                          <p:val>
                                            <p:fltVal val="0"/>
                                          </p:val>
                                        </p:tav>
                                        <p:tav tm="100000">
                                          <p:val>
                                            <p:strVal val="#ppt_w"/>
                                          </p:val>
                                        </p:tav>
                                      </p:tavLst>
                                    </p:anim>
                                    <p:anim calcmode="lin" valueType="num">
                                      <p:cBhvr>
                                        <p:cTn id="39" dur="500" fill="hold"/>
                                        <p:tgtEl>
                                          <p:spTgt spid="48"/>
                                        </p:tgtEl>
                                        <p:attrNameLst>
                                          <p:attrName>ppt_h</p:attrName>
                                        </p:attrNameLst>
                                      </p:cBhvr>
                                      <p:tavLst>
                                        <p:tav tm="0">
                                          <p:val>
                                            <p:fltVal val="0"/>
                                          </p:val>
                                        </p:tav>
                                        <p:tav tm="100000">
                                          <p:val>
                                            <p:strVal val="#ppt_h"/>
                                          </p:val>
                                        </p:tav>
                                      </p:tavLst>
                                    </p:anim>
                                    <p:animEffect transition="in" filter="fade">
                                      <p:cBhvr>
                                        <p:cTn id="40" dur="500"/>
                                        <p:tgtEl>
                                          <p:spTgt spid="48"/>
                                        </p:tgtEl>
                                      </p:cBhvr>
                                    </p:animEffect>
                                  </p:childTnLst>
                                </p:cTn>
                              </p:par>
                            </p:childTnLst>
                          </p:cTn>
                        </p:par>
                        <p:par>
                          <p:cTn id="41" fill="hold">
                            <p:stCondLst>
                              <p:cond delay="3000"/>
                            </p:stCondLst>
                            <p:childTnLst>
                              <p:par>
                                <p:cTn id="42" presetID="53" presetClass="entr" presetSubtype="0" fill="hold" grpId="0" nodeType="afterEffect">
                                  <p:stCondLst>
                                    <p:cond delay="0"/>
                                  </p:stCondLst>
                                  <p:childTnLst>
                                    <p:set>
                                      <p:cBhvr>
                                        <p:cTn id="43" dur="1" fill="hold">
                                          <p:stCondLst>
                                            <p:cond delay="0"/>
                                          </p:stCondLst>
                                        </p:cTn>
                                        <p:tgtEl>
                                          <p:spTgt spid="52">
                                            <p:txEl>
                                              <p:pRg st="0" end="0"/>
                                            </p:txEl>
                                          </p:spTgt>
                                        </p:tgtEl>
                                        <p:attrNameLst>
                                          <p:attrName>style.visibility</p:attrName>
                                        </p:attrNameLst>
                                      </p:cBhvr>
                                      <p:to>
                                        <p:strVal val="visible"/>
                                      </p:to>
                                    </p:set>
                                    <p:anim calcmode="lin" valueType="num">
                                      <p:cBhvr>
                                        <p:cTn id="44" dur="5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52">
                                            <p:txEl>
                                              <p:pRg st="0" end="0"/>
                                            </p:txEl>
                                          </p:spTgt>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34">
                                            <p:txEl>
                                              <p:pRg st="0" end="0"/>
                                            </p:txEl>
                                          </p:spTgt>
                                        </p:tgtEl>
                                        <p:attrNameLst>
                                          <p:attrName>style.visibility</p:attrName>
                                        </p:attrNameLst>
                                      </p:cBhvr>
                                      <p:to>
                                        <p:strVal val="visible"/>
                                      </p:to>
                                    </p:set>
                                    <p:animEffect transition="in" filter="wipe(left)">
                                      <p:cBhvr>
                                        <p:cTn id="50" dur="500"/>
                                        <p:tgtEl>
                                          <p:spTgt spid="34">
                                            <p:txEl>
                                              <p:pRg st="0" end="0"/>
                                            </p:txEl>
                                          </p:spTgt>
                                        </p:tgtEl>
                                      </p:cBhvr>
                                    </p:animEffec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63">
                                            <p:txEl>
                                              <p:pRg st="0" end="0"/>
                                            </p:txEl>
                                          </p:spTgt>
                                        </p:tgtEl>
                                        <p:attrNameLst>
                                          <p:attrName>style.visibility</p:attrName>
                                        </p:attrNameLst>
                                      </p:cBhvr>
                                      <p:to>
                                        <p:strVal val="visible"/>
                                      </p:to>
                                    </p:set>
                                    <p:animEffect transition="in" filter="wipe(left)">
                                      <p:cBhvr>
                                        <p:cTn id="54" dur="500"/>
                                        <p:tgtEl>
                                          <p:spTgt spid="63">
                                            <p:txEl>
                                              <p:pRg st="0" end="0"/>
                                            </p:txEl>
                                          </p:spTgt>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40">
                                            <p:txEl>
                                              <p:pRg st="0" end="0"/>
                                            </p:txEl>
                                          </p:spTgt>
                                        </p:tgtEl>
                                        <p:attrNameLst>
                                          <p:attrName>style.visibility</p:attrName>
                                        </p:attrNameLst>
                                      </p:cBhvr>
                                      <p:to>
                                        <p:strVal val="visible"/>
                                      </p:to>
                                    </p:set>
                                    <p:animEffect transition="in" filter="wipe(left)">
                                      <p:cBhvr>
                                        <p:cTn id="58" dur="500"/>
                                        <p:tgtEl>
                                          <p:spTgt spid="40">
                                            <p:txEl>
                                              <p:pRg st="0" end="0"/>
                                            </p:txEl>
                                          </p:spTgt>
                                        </p:tgtEl>
                                      </p:cBhvr>
                                    </p:animEffect>
                                  </p:childTnLst>
                                </p:cTn>
                              </p:par>
                            </p:childTnLst>
                          </p:cTn>
                        </p:par>
                        <p:par>
                          <p:cTn id="59" fill="hold">
                            <p:stCondLst>
                              <p:cond delay="5000"/>
                            </p:stCondLst>
                            <p:childTnLst>
                              <p:par>
                                <p:cTn id="60" presetID="22" presetClass="entr" presetSubtype="2" fill="hold" grpId="0" nodeType="afterEffect">
                                  <p:stCondLst>
                                    <p:cond delay="0"/>
                                  </p:stCondLst>
                                  <p:childTnLst>
                                    <p:set>
                                      <p:cBhvr>
                                        <p:cTn id="61" dur="1" fill="hold">
                                          <p:stCondLst>
                                            <p:cond delay="0"/>
                                          </p:stCondLst>
                                        </p:cTn>
                                        <p:tgtEl>
                                          <p:spTgt spid="46">
                                            <p:txEl>
                                              <p:pRg st="0" end="0"/>
                                            </p:txEl>
                                          </p:spTgt>
                                        </p:tgtEl>
                                        <p:attrNameLst>
                                          <p:attrName>style.visibility</p:attrName>
                                        </p:attrNameLst>
                                      </p:cBhvr>
                                      <p:to>
                                        <p:strVal val="visible"/>
                                      </p:to>
                                    </p:set>
                                    <p:animEffect transition="in" filter="wipe(right)">
                                      <p:cBhvr>
                                        <p:cTn id="62" dur="500"/>
                                        <p:tgtEl>
                                          <p:spTgt spid="46">
                                            <p:txEl>
                                              <p:pRg st="0" end="0"/>
                                            </p:txEl>
                                          </p:spTgt>
                                        </p:tgtEl>
                                      </p:cBhvr>
                                    </p:animEffect>
                                  </p:childTnLst>
                                </p:cTn>
                              </p:par>
                            </p:childTnLst>
                          </p:cTn>
                        </p:par>
                        <p:par>
                          <p:cTn id="63" fill="hold">
                            <p:stCondLst>
                              <p:cond delay="5500"/>
                            </p:stCondLst>
                            <p:childTnLst>
                              <p:par>
                                <p:cTn id="64" presetID="53" presetClass="entr" presetSubtype="0" fill="hold" grpId="0" nodeType="afterEffect">
                                  <p:stCondLst>
                                    <p:cond delay="0"/>
                                  </p:stCondLst>
                                  <p:childTnLst>
                                    <p:set>
                                      <p:cBhvr>
                                        <p:cTn id="65" dur="1" fill="hold">
                                          <p:stCondLst>
                                            <p:cond delay="0"/>
                                          </p:stCondLst>
                                        </p:cTn>
                                        <p:tgtEl>
                                          <p:spTgt spid="61"/>
                                        </p:tgtEl>
                                        <p:attrNameLst>
                                          <p:attrName>style.visibility</p:attrName>
                                        </p:attrNameLst>
                                      </p:cBhvr>
                                      <p:to>
                                        <p:strVal val="visible"/>
                                      </p:to>
                                    </p:set>
                                    <p:anim calcmode="lin" valueType="num">
                                      <p:cBhvr>
                                        <p:cTn id="66" dur="500" fill="hold"/>
                                        <p:tgtEl>
                                          <p:spTgt spid="61"/>
                                        </p:tgtEl>
                                        <p:attrNameLst>
                                          <p:attrName>ppt_w</p:attrName>
                                        </p:attrNameLst>
                                      </p:cBhvr>
                                      <p:tavLst>
                                        <p:tav tm="0">
                                          <p:val>
                                            <p:fltVal val="0"/>
                                          </p:val>
                                        </p:tav>
                                        <p:tav tm="100000">
                                          <p:val>
                                            <p:strVal val="#ppt_w"/>
                                          </p:val>
                                        </p:tav>
                                      </p:tavLst>
                                    </p:anim>
                                    <p:anim calcmode="lin" valueType="num">
                                      <p:cBhvr>
                                        <p:cTn id="67" dur="500" fill="hold"/>
                                        <p:tgtEl>
                                          <p:spTgt spid="61"/>
                                        </p:tgtEl>
                                        <p:attrNameLst>
                                          <p:attrName>ppt_h</p:attrName>
                                        </p:attrNameLst>
                                      </p:cBhvr>
                                      <p:tavLst>
                                        <p:tav tm="0">
                                          <p:val>
                                            <p:fltVal val="0"/>
                                          </p:val>
                                        </p:tav>
                                        <p:tav tm="100000">
                                          <p:val>
                                            <p:strVal val="#ppt_h"/>
                                          </p:val>
                                        </p:tav>
                                      </p:tavLst>
                                    </p:anim>
                                    <p:animEffect transition="in" filter="fade">
                                      <p:cBhvr>
                                        <p:cTn id="68" dur="500"/>
                                        <p:tgtEl>
                                          <p:spTgt spid="61"/>
                                        </p:tgtEl>
                                      </p:cBhvr>
                                    </p:animEffect>
                                  </p:childTnLst>
                                </p:cTn>
                              </p:par>
                            </p:childTnLst>
                          </p:cTn>
                        </p:par>
                        <p:par>
                          <p:cTn id="69" fill="hold">
                            <p:stCondLst>
                              <p:cond delay="6000"/>
                            </p:stCondLst>
                            <p:childTnLst>
                              <p:par>
                                <p:cTn id="70" presetID="2" presetClass="entr" presetSubtype="8" accel="50000" decel="50000" fill="hold" nodeType="afterEffect">
                                  <p:stCondLst>
                                    <p:cond delay="0"/>
                                  </p:stCondLst>
                                  <p:childTnLst>
                                    <p:set>
                                      <p:cBhvr>
                                        <p:cTn id="71" dur="1" fill="hold">
                                          <p:stCondLst>
                                            <p:cond delay="0"/>
                                          </p:stCondLst>
                                        </p:cTn>
                                        <p:tgtEl>
                                          <p:spTgt spid="53"/>
                                        </p:tgtEl>
                                        <p:attrNameLst>
                                          <p:attrName>style.visibility</p:attrName>
                                        </p:attrNameLst>
                                      </p:cBhvr>
                                      <p:to>
                                        <p:strVal val="visible"/>
                                      </p:to>
                                    </p:set>
                                    <p:anim calcmode="lin" valueType="num">
                                      <p:cBhvr additive="base">
                                        <p:cTn id="72" dur="500" fill="hold"/>
                                        <p:tgtEl>
                                          <p:spTgt spid="53"/>
                                        </p:tgtEl>
                                        <p:attrNameLst>
                                          <p:attrName>ppt_x</p:attrName>
                                        </p:attrNameLst>
                                      </p:cBhvr>
                                      <p:tavLst>
                                        <p:tav tm="0">
                                          <p:val>
                                            <p:strVal val="0-#ppt_w/2"/>
                                          </p:val>
                                        </p:tav>
                                        <p:tav tm="100000">
                                          <p:val>
                                            <p:strVal val="#ppt_x"/>
                                          </p:val>
                                        </p:tav>
                                      </p:tavLst>
                                    </p:anim>
                                    <p:anim calcmode="lin" valueType="num">
                                      <p:cBhvr additive="base">
                                        <p:cTn id="73" dur="500" fill="hold"/>
                                        <p:tgtEl>
                                          <p:spTgt spid="53"/>
                                        </p:tgtEl>
                                        <p:attrNameLst>
                                          <p:attrName>ppt_y</p:attrName>
                                        </p:attrNameLst>
                                      </p:cBhvr>
                                      <p:tavLst>
                                        <p:tav tm="0">
                                          <p:val>
                                            <p:strVal val="#ppt_y"/>
                                          </p:val>
                                        </p:tav>
                                        <p:tav tm="100000">
                                          <p:val>
                                            <p:strVal val="#ppt_y"/>
                                          </p:val>
                                        </p:tav>
                                      </p:tavLst>
                                    </p:anim>
                                  </p:childTnLst>
                                </p:cTn>
                              </p:par>
                            </p:childTnLst>
                          </p:cTn>
                        </p:par>
                        <p:par>
                          <p:cTn id="74" fill="hold">
                            <p:stCondLst>
                              <p:cond delay="6500"/>
                            </p:stCondLst>
                            <p:childTnLst>
                              <p:par>
                                <p:cTn id="75" presetID="53" presetClass="entr" presetSubtype="0" fill="hold" grpId="0" nodeType="afterEffect">
                                  <p:stCondLst>
                                    <p:cond delay="0"/>
                                  </p:stCondLst>
                                  <p:childTnLst>
                                    <p:set>
                                      <p:cBhvr>
                                        <p:cTn id="76" dur="1" fill="hold">
                                          <p:stCondLst>
                                            <p:cond delay="0"/>
                                          </p:stCondLst>
                                        </p:cTn>
                                        <p:tgtEl>
                                          <p:spTgt spid="60"/>
                                        </p:tgtEl>
                                        <p:attrNameLst>
                                          <p:attrName>style.visibility</p:attrName>
                                        </p:attrNameLst>
                                      </p:cBhvr>
                                      <p:to>
                                        <p:strVal val="visible"/>
                                      </p:to>
                                    </p:set>
                                    <p:anim calcmode="lin" valueType="num">
                                      <p:cBhvr>
                                        <p:cTn id="77" dur="500" fill="hold"/>
                                        <p:tgtEl>
                                          <p:spTgt spid="60"/>
                                        </p:tgtEl>
                                        <p:attrNameLst>
                                          <p:attrName>ppt_w</p:attrName>
                                        </p:attrNameLst>
                                      </p:cBhvr>
                                      <p:tavLst>
                                        <p:tav tm="0">
                                          <p:val>
                                            <p:fltVal val="0"/>
                                          </p:val>
                                        </p:tav>
                                        <p:tav tm="100000">
                                          <p:val>
                                            <p:strVal val="#ppt_w"/>
                                          </p:val>
                                        </p:tav>
                                      </p:tavLst>
                                    </p:anim>
                                    <p:anim calcmode="lin" valueType="num">
                                      <p:cBhvr>
                                        <p:cTn id="78" dur="500" fill="hold"/>
                                        <p:tgtEl>
                                          <p:spTgt spid="60"/>
                                        </p:tgtEl>
                                        <p:attrNameLst>
                                          <p:attrName>ppt_h</p:attrName>
                                        </p:attrNameLst>
                                      </p:cBhvr>
                                      <p:tavLst>
                                        <p:tav tm="0">
                                          <p:val>
                                            <p:fltVal val="0"/>
                                          </p:val>
                                        </p:tav>
                                        <p:tav tm="100000">
                                          <p:val>
                                            <p:strVal val="#ppt_h"/>
                                          </p:val>
                                        </p:tav>
                                      </p:tavLst>
                                    </p:anim>
                                    <p:animEffect transition="in" filter="fade">
                                      <p:cBhvr>
                                        <p:cTn id="79" dur="500"/>
                                        <p:tgtEl>
                                          <p:spTgt spid="60"/>
                                        </p:tgtEl>
                                      </p:cBhvr>
                                    </p:animEffect>
                                  </p:childTnLst>
                                </p:cTn>
                              </p:par>
                            </p:childTnLst>
                          </p:cTn>
                        </p:par>
                        <p:par>
                          <p:cTn id="80" fill="hold">
                            <p:stCondLst>
                              <p:cond delay="7000"/>
                            </p:stCondLst>
                            <p:childTnLst>
                              <p:par>
                                <p:cTn id="81" presetID="53" presetClass="entr" presetSubtype="0" fill="hold" grpId="0" nodeType="afterEffect">
                                  <p:stCondLst>
                                    <p:cond delay="0"/>
                                  </p:stCondLst>
                                  <p:childTnLst>
                                    <p:set>
                                      <p:cBhvr>
                                        <p:cTn id="82" dur="1" fill="hold">
                                          <p:stCondLst>
                                            <p:cond delay="0"/>
                                          </p:stCondLst>
                                        </p:cTn>
                                        <p:tgtEl>
                                          <p:spTgt spid="62">
                                            <p:txEl>
                                              <p:pRg st="0" end="0"/>
                                            </p:txEl>
                                          </p:spTgt>
                                        </p:tgtEl>
                                        <p:attrNameLst>
                                          <p:attrName>style.visibility</p:attrName>
                                        </p:attrNameLst>
                                      </p:cBhvr>
                                      <p:to>
                                        <p:strVal val="visible"/>
                                      </p:to>
                                    </p:set>
                                    <p:anim calcmode="lin" valueType="num">
                                      <p:cBhvr>
                                        <p:cTn id="83" dur="5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84" dur="5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85" dur="500"/>
                                        <p:tgtEl>
                                          <p:spTgt spid="62">
                                            <p:txEl>
                                              <p:pRg st="0" end="0"/>
                                            </p:txEl>
                                          </p:spTgt>
                                        </p:tgtEl>
                                      </p:cBhvr>
                                    </p:animEffect>
                                  </p:childTnLst>
                                </p:cTn>
                              </p:par>
                            </p:childTnLst>
                          </p:cTn>
                        </p:par>
                        <p:par>
                          <p:cTn id="86" fill="hold">
                            <p:stCondLst>
                              <p:cond delay="7500"/>
                            </p:stCondLst>
                            <p:childTnLst>
                              <p:par>
                                <p:cTn id="87" presetID="22" presetClass="entr" presetSubtype="2" fill="hold" grpId="0" nodeType="afterEffect">
                                  <p:stCondLst>
                                    <p:cond delay="0"/>
                                  </p:stCondLst>
                                  <p:childTnLst>
                                    <p:set>
                                      <p:cBhvr>
                                        <p:cTn id="88" dur="1" fill="hold">
                                          <p:stCondLst>
                                            <p:cond delay="0"/>
                                          </p:stCondLst>
                                        </p:cTn>
                                        <p:tgtEl>
                                          <p:spTgt spid="57">
                                            <p:txEl>
                                              <p:pRg st="0" end="0"/>
                                            </p:txEl>
                                          </p:spTgt>
                                        </p:tgtEl>
                                        <p:attrNameLst>
                                          <p:attrName>style.visibility</p:attrName>
                                        </p:attrNameLst>
                                      </p:cBhvr>
                                      <p:to>
                                        <p:strVal val="visible"/>
                                      </p:to>
                                    </p:set>
                                    <p:animEffect transition="in" filter="wipe(right)">
                                      <p:cBhvr>
                                        <p:cTn id="89" dur="500"/>
                                        <p:tgtEl>
                                          <p:spTgt spid="57">
                                            <p:txEl>
                                              <p:pRg st="0" end="0"/>
                                            </p:txEl>
                                          </p:spTgt>
                                        </p:tgtEl>
                                      </p:cBhvr>
                                    </p:animEffect>
                                  </p:childTnLst>
                                </p:cTn>
                              </p:par>
                            </p:childTnLst>
                          </p:cTn>
                        </p:par>
                        <p:par>
                          <p:cTn id="90" fill="hold">
                            <p:stCondLst>
                              <p:cond delay="8000"/>
                            </p:stCondLst>
                            <p:childTnLst>
                              <p:par>
                                <p:cTn id="91" presetID="22" presetClass="entr" presetSubtype="2" fill="hold" grpId="0" nodeType="afterEffect">
                                  <p:stCondLst>
                                    <p:cond delay="0"/>
                                  </p:stCondLst>
                                  <p:childTnLst>
                                    <p:set>
                                      <p:cBhvr>
                                        <p:cTn id="92" dur="1" fill="hold">
                                          <p:stCondLst>
                                            <p:cond delay="0"/>
                                          </p:stCondLst>
                                        </p:cTn>
                                        <p:tgtEl>
                                          <p:spTgt spid="64">
                                            <p:txEl>
                                              <p:pRg st="0" end="0"/>
                                            </p:txEl>
                                          </p:spTgt>
                                        </p:tgtEl>
                                        <p:attrNameLst>
                                          <p:attrName>style.visibility</p:attrName>
                                        </p:attrNameLst>
                                      </p:cBhvr>
                                      <p:to>
                                        <p:strVal val="visible"/>
                                      </p:to>
                                    </p:set>
                                    <p:animEffect transition="in" filter="wipe(right)">
                                      <p:cBhvr>
                                        <p:cTn id="93" dur="500"/>
                                        <p:tgtEl>
                                          <p:spTgt spid="64">
                                            <p:txEl>
                                              <p:pRg st="0" end="0"/>
                                            </p:txEl>
                                          </p:spTgt>
                                        </p:tgtEl>
                                      </p:cBhvr>
                                    </p:animEffect>
                                  </p:childTnLst>
                                </p:cTn>
                              </p:par>
                            </p:childTnLst>
                          </p:cTn>
                        </p:par>
                        <p:par>
                          <p:cTn id="94" fill="hold">
                            <p:stCondLst>
                              <p:cond delay="8500"/>
                            </p:stCondLst>
                            <p:childTnLst>
                              <p:par>
                                <p:cTn id="95" presetID="22" presetClass="entr" presetSubtype="2" fill="hold" grpId="0" nodeType="afterEffect">
                                  <p:stCondLst>
                                    <p:cond delay="0"/>
                                  </p:stCondLst>
                                  <p:childTnLst>
                                    <p:set>
                                      <p:cBhvr>
                                        <p:cTn id="96" dur="1" fill="hold">
                                          <p:stCondLst>
                                            <p:cond delay="0"/>
                                          </p:stCondLst>
                                        </p:cTn>
                                        <p:tgtEl>
                                          <p:spTgt spid="58">
                                            <p:txEl>
                                              <p:pRg st="0" end="0"/>
                                            </p:txEl>
                                          </p:spTgt>
                                        </p:tgtEl>
                                        <p:attrNameLst>
                                          <p:attrName>style.visibility</p:attrName>
                                        </p:attrNameLst>
                                      </p:cBhvr>
                                      <p:to>
                                        <p:strVal val="visible"/>
                                      </p:to>
                                    </p:set>
                                    <p:animEffect transition="in" filter="wipe(right)">
                                      <p:cBhvr>
                                        <p:cTn id="97" dur="500"/>
                                        <p:tgtEl>
                                          <p:spTgt spid="58">
                                            <p:txEl>
                                              <p:pRg st="0" end="0"/>
                                            </p:txEl>
                                          </p:spTgt>
                                        </p:tgtEl>
                                      </p:cBhvr>
                                    </p:animEffect>
                                  </p:childTnLst>
                                </p:cTn>
                              </p:par>
                            </p:childTnLst>
                          </p:cTn>
                        </p:par>
                        <p:par>
                          <p:cTn id="98" fill="hold">
                            <p:stCondLst>
                              <p:cond delay="9000"/>
                            </p:stCondLst>
                            <p:childTnLst>
                              <p:par>
                                <p:cTn id="99" presetID="22" presetClass="entr" presetSubtype="8" fill="hold" grpId="0" nodeType="afterEffect">
                                  <p:stCondLst>
                                    <p:cond delay="0"/>
                                  </p:stCondLst>
                                  <p:childTnLst>
                                    <p:set>
                                      <p:cBhvr>
                                        <p:cTn id="100" dur="1" fill="hold">
                                          <p:stCondLst>
                                            <p:cond delay="0"/>
                                          </p:stCondLst>
                                        </p:cTn>
                                        <p:tgtEl>
                                          <p:spTgt spid="59">
                                            <p:txEl>
                                              <p:pRg st="0" end="0"/>
                                            </p:txEl>
                                          </p:spTgt>
                                        </p:tgtEl>
                                        <p:attrNameLst>
                                          <p:attrName>style.visibility</p:attrName>
                                        </p:attrNameLst>
                                      </p:cBhvr>
                                      <p:to>
                                        <p:strVal val="visible"/>
                                      </p:to>
                                    </p:set>
                                    <p:animEffect transition="in" filter="wipe(left)">
                                      <p:cBhvr>
                                        <p:cTn id="101" dur="500"/>
                                        <p:tgtEl>
                                          <p:spTgt spid="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6" grpId="0" build="p">
        <p:tmplLst>
          <p:tmpl lvl="1">
            <p:tnLst>
              <p:par>
                <p:cTn presetID="22" presetClass="entr" presetSubtype="2"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right)">
                      <p:cBhvr>
                        <p:cTn dur="500"/>
                        <p:tgtEl>
                          <p:spTgt spid="46"/>
                        </p:tgtEl>
                      </p:cBhvr>
                    </p:animEffect>
                  </p:childTnLst>
                </p:cTn>
              </p:par>
            </p:tnLst>
          </p:tmpl>
        </p:tmplLst>
      </p:bldP>
      <p:bldP spid="48" grpId="0" animBg="1"/>
      <p:bldP spid="49" grpId="0" animBg="1"/>
      <p:bldP spid="52" grpId="0" build="p">
        <p:tmplLst>
          <p:tmpl lvl="1">
            <p:tnLst>
              <p:par>
                <p:cTn presetID="53" presetClass="entr" presetSubtype="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p:cTn dur="500" fill="hold"/>
                        <p:tgtEl>
                          <p:spTgt spid="52"/>
                        </p:tgtEl>
                        <p:attrNameLst>
                          <p:attrName>ppt_w</p:attrName>
                        </p:attrNameLst>
                      </p:cBhvr>
                      <p:tavLst>
                        <p:tav tm="0">
                          <p:val>
                            <p:fltVal val="0"/>
                          </p:val>
                        </p:tav>
                        <p:tav tm="100000">
                          <p:val>
                            <p:strVal val="#ppt_w"/>
                          </p:val>
                        </p:tav>
                      </p:tavLst>
                    </p:anim>
                    <p:anim calcmode="lin" valueType="num">
                      <p:cBhvr>
                        <p:cTn dur="500" fill="hold"/>
                        <p:tgtEl>
                          <p:spTgt spid="52"/>
                        </p:tgtEl>
                        <p:attrNameLst>
                          <p:attrName>ppt_h</p:attrName>
                        </p:attrNameLst>
                      </p:cBhvr>
                      <p:tavLst>
                        <p:tav tm="0">
                          <p:val>
                            <p:fltVal val="0"/>
                          </p:val>
                        </p:tav>
                        <p:tav tm="100000">
                          <p:val>
                            <p:strVal val="#ppt_h"/>
                          </p:val>
                        </p:tav>
                      </p:tavLst>
                    </p:anim>
                    <p:animEffect transition="in" filter="fade">
                      <p:cBhvr>
                        <p:cTn dur="500"/>
                        <p:tgtEl>
                          <p:spTgt spid="52"/>
                        </p:tgtEl>
                      </p:cBhvr>
                    </p:animEffect>
                  </p:childTnLst>
                </p:cTn>
              </p:par>
            </p:tnLst>
          </p:tmpl>
        </p:tmplLst>
      </p:bldP>
      <p:bldP spid="57" grpId="0" build="p">
        <p:tmplLst>
          <p:tmpl lvl="1">
            <p:tnLst>
              <p:par>
                <p:cTn presetID="22" presetClass="entr" presetSubtype="2"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wipe(right)">
                      <p:cBhvr>
                        <p:cTn dur="500"/>
                        <p:tgtEl>
                          <p:spTgt spid="57"/>
                        </p:tgtEl>
                      </p:cBhvr>
                    </p:animEffect>
                  </p:childTnLst>
                </p:cTn>
              </p:par>
            </p:tnLst>
          </p:tmpl>
        </p:tmplLst>
      </p:bldP>
      <p:bldP spid="58" grpId="0" build="p">
        <p:tmplLst>
          <p:tmpl lvl="1">
            <p:tnLst>
              <p:par>
                <p:cTn presetID="22" presetClass="entr" presetSubtype="2"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right)">
                      <p:cBhvr>
                        <p:cTn dur="500"/>
                        <p:tgtEl>
                          <p:spTgt spid="58"/>
                        </p:tgtEl>
                      </p:cBhvr>
                    </p:animEffect>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animBg="1"/>
      <p:bldP spid="61" grpId="0" animBg="1"/>
      <p:bldP spid="62" grpId="0" build="p">
        <p:tmplLst>
          <p:tmpl lvl="1">
            <p:tnLst>
              <p:par>
                <p:cTn presetID="53"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500" fill="hold"/>
                        <p:tgtEl>
                          <p:spTgt spid="62"/>
                        </p:tgtEl>
                        <p:attrNameLst>
                          <p:attrName>ppt_w</p:attrName>
                        </p:attrNameLst>
                      </p:cBhvr>
                      <p:tavLst>
                        <p:tav tm="0">
                          <p:val>
                            <p:fltVal val="0"/>
                          </p:val>
                        </p:tav>
                        <p:tav tm="100000">
                          <p:val>
                            <p:strVal val="#ppt_w"/>
                          </p:val>
                        </p:tav>
                      </p:tavLst>
                    </p:anim>
                    <p:anim calcmode="lin" valueType="num">
                      <p:cBhvr>
                        <p:cTn dur="500" fill="hold"/>
                        <p:tgtEl>
                          <p:spTgt spid="62"/>
                        </p:tgtEl>
                        <p:attrNameLst>
                          <p:attrName>ppt_h</p:attrName>
                        </p:attrNameLst>
                      </p:cBhvr>
                      <p:tavLst>
                        <p:tav tm="0">
                          <p:val>
                            <p:fltVal val="0"/>
                          </p:val>
                        </p:tav>
                        <p:tav tm="100000">
                          <p:val>
                            <p:strVal val="#ppt_h"/>
                          </p:val>
                        </p:tav>
                      </p:tavLst>
                    </p:anim>
                    <p:animEffect transition="in" filter="fade">
                      <p:cBhvr>
                        <p:cTn dur="500"/>
                        <p:tgtEl>
                          <p:spTgt spid="62"/>
                        </p:tgtEl>
                      </p:cBhvr>
                    </p:animEffect>
                  </p:childTnLst>
                </p:cTn>
              </p:par>
            </p:tnLst>
          </p:tmpl>
        </p:tmplLst>
      </p:bldP>
      <p:bldP spid="63" grpId="0" build="p">
        <p:tmplLst>
          <p:tmpl lvl="1">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build="p">
        <p:tmplLst>
          <p:tmpl lvl="1">
            <p:tnLst>
              <p:par>
                <p:cTn presetID="22" presetClass="entr" presetSubtype="2"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071B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0058400"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0_Pic05">
    <p:spTree>
      <p:nvGrpSpPr>
        <p:cNvPr id="1" name=""/>
        <p:cNvGrpSpPr/>
        <p:nvPr/>
      </p:nvGrpSpPr>
      <p:grpSpPr>
        <a:xfrm>
          <a:off x="0" y="0"/>
          <a:ext cx="0" cy="0"/>
          <a:chOff x="0" y="0"/>
          <a:chExt cx="0" cy="0"/>
        </a:xfrm>
      </p:grpSpPr>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cxnSp>
        <p:nvCxnSpPr>
          <p:cNvPr id="78" name="Straight Connector 77"/>
          <p:cNvCxnSpPr/>
          <p:nvPr userDrawn="1"/>
        </p:nvCxnSpPr>
        <p:spPr>
          <a:xfrm rot="10800000">
            <a:off x="5975407" y="1712278"/>
            <a:ext cx="3263" cy="21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9" name="Group 62"/>
          <p:cNvGrpSpPr/>
          <p:nvPr userDrawn="1"/>
        </p:nvGrpSpPr>
        <p:grpSpPr>
          <a:xfrm>
            <a:off x="5978576" y="1445909"/>
            <a:ext cx="479324" cy="479256"/>
            <a:chOff x="4305300" y="1123950"/>
            <a:chExt cx="533400" cy="533400"/>
          </a:xfrm>
        </p:grpSpPr>
        <p:sp>
          <p:nvSpPr>
            <p:cNvPr id="80"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81" name="Oval 80"/>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cxnSp>
        <p:nvCxnSpPr>
          <p:cNvPr id="82" name="Straight Connector 81"/>
          <p:cNvCxnSpPr/>
          <p:nvPr userDrawn="1"/>
        </p:nvCxnSpPr>
        <p:spPr>
          <a:xfrm rot="10800000">
            <a:off x="2392192" y="1711739"/>
            <a:ext cx="3586383" cy="53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rot="10800000">
            <a:off x="6457899" y="1712280"/>
            <a:ext cx="3573629" cy="162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Rounded Rectangle 83"/>
          <p:cNvSpPr/>
          <p:nvPr userDrawn="1"/>
        </p:nvSpPr>
        <p:spPr>
          <a:xfrm rot="16200000">
            <a:off x="2813304" y="-9900"/>
            <a:ext cx="1408859" cy="5234053"/>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85" name="Picture Placeholder 7"/>
          <p:cNvSpPr>
            <a:spLocks noGrp="1"/>
          </p:cNvSpPr>
          <p:nvPr>
            <p:ph type="pic" sz="quarter" idx="10" hasCustomPrompt="1"/>
          </p:nvPr>
        </p:nvSpPr>
        <p:spPr>
          <a:xfrm>
            <a:off x="725461" y="1888980"/>
            <a:ext cx="1440947" cy="1440743"/>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86" name="Text Placeholder 3"/>
          <p:cNvSpPr>
            <a:spLocks noGrp="1"/>
          </p:cNvSpPr>
          <p:nvPr>
            <p:ph type="body" sz="half" idx="16" hasCustomPrompt="1"/>
          </p:nvPr>
        </p:nvSpPr>
        <p:spPr>
          <a:xfrm>
            <a:off x="2347679" y="1989691"/>
            <a:ext cx="3047480" cy="296029"/>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87" name="Text Placeholder 3"/>
          <p:cNvSpPr>
            <a:spLocks noGrp="1"/>
          </p:cNvSpPr>
          <p:nvPr>
            <p:ph type="body" sz="half" idx="17" hasCustomPrompt="1"/>
          </p:nvPr>
        </p:nvSpPr>
        <p:spPr>
          <a:xfrm>
            <a:off x="2347679" y="2313072"/>
            <a:ext cx="3047480" cy="296029"/>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88" name="Text Placeholder 3"/>
          <p:cNvSpPr>
            <a:spLocks noGrp="1"/>
          </p:cNvSpPr>
          <p:nvPr>
            <p:ph type="body" sz="half" idx="18" hasCustomPrompt="1"/>
          </p:nvPr>
        </p:nvSpPr>
        <p:spPr>
          <a:xfrm>
            <a:off x="2347680" y="2648456"/>
            <a:ext cx="3047480" cy="574907"/>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89" name="Rounded Rectangle 88"/>
          <p:cNvSpPr/>
          <p:nvPr userDrawn="1"/>
        </p:nvSpPr>
        <p:spPr>
          <a:xfrm rot="16200000">
            <a:off x="2813304" y="1537376"/>
            <a:ext cx="1408859" cy="5234053"/>
          </a:xfrm>
          <a:prstGeom prst="roundRect">
            <a:avLst>
              <a:gd name="adj" fmla="val 5000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0" name="Picture Placeholder 7"/>
          <p:cNvSpPr>
            <a:spLocks noGrp="1"/>
          </p:cNvSpPr>
          <p:nvPr>
            <p:ph type="pic" sz="quarter" idx="19" hasCustomPrompt="1"/>
          </p:nvPr>
        </p:nvSpPr>
        <p:spPr>
          <a:xfrm>
            <a:off x="725461" y="3436256"/>
            <a:ext cx="1440947" cy="1440743"/>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91" name="Text Placeholder 3"/>
          <p:cNvSpPr>
            <a:spLocks noGrp="1"/>
          </p:cNvSpPr>
          <p:nvPr>
            <p:ph type="body" sz="half" idx="20" hasCustomPrompt="1"/>
          </p:nvPr>
        </p:nvSpPr>
        <p:spPr>
          <a:xfrm>
            <a:off x="2347679" y="3536967"/>
            <a:ext cx="3047480" cy="296029"/>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2" name="Text Placeholder 3"/>
          <p:cNvSpPr>
            <a:spLocks noGrp="1"/>
          </p:cNvSpPr>
          <p:nvPr>
            <p:ph type="body" sz="half" idx="21" hasCustomPrompt="1"/>
          </p:nvPr>
        </p:nvSpPr>
        <p:spPr>
          <a:xfrm>
            <a:off x="2347679" y="3860348"/>
            <a:ext cx="3047480" cy="296029"/>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3" name="Text Placeholder 3"/>
          <p:cNvSpPr>
            <a:spLocks noGrp="1"/>
          </p:cNvSpPr>
          <p:nvPr>
            <p:ph type="body" sz="half" idx="22" hasCustomPrompt="1"/>
          </p:nvPr>
        </p:nvSpPr>
        <p:spPr>
          <a:xfrm>
            <a:off x="2347680" y="4195732"/>
            <a:ext cx="3047480" cy="574907"/>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94" name="Rounded Rectangle 93"/>
          <p:cNvSpPr/>
          <p:nvPr userDrawn="1"/>
        </p:nvSpPr>
        <p:spPr>
          <a:xfrm rot="16200000">
            <a:off x="2813304" y="3117203"/>
            <a:ext cx="1408859" cy="5234053"/>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95" name="Picture Placeholder 7"/>
          <p:cNvSpPr>
            <a:spLocks noGrp="1"/>
          </p:cNvSpPr>
          <p:nvPr>
            <p:ph type="pic" sz="quarter" idx="23" hasCustomPrompt="1"/>
          </p:nvPr>
        </p:nvSpPr>
        <p:spPr>
          <a:xfrm>
            <a:off x="725461" y="5016083"/>
            <a:ext cx="1440947" cy="1440743"/>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96" name="Text Placeholder 3"/>
          <p:cNvSpPr>
            <a:spLocks noGrp="1"/>
          </p:cNvSpPr>
          <p:nvPr>
            <p:ph type="body" sz="half" idx="24" hasCustomPrompt="1"/>
          </p:nvPr>
        </p:nvSpPr>
        <p:spPr>
          <a:xfrm>
            <a:off x="2347679" y="5116794"/>
            <a:ext cx="3047480" cy="296029"/>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7" name="Text Placeholder 3"/>
          <p:cNvSpPr>
            <a:spLocks noGrp="1"/>
          </p:cNvSpPr>
          <p:nvPr>
            <p:ph type="body" sz="half" idx="25" hasCustomPrompt="1"/>
          </p:nvPr>
        </p:nvSpPr>
        <p:spPr>
          <a:xfrm>
            <a:off x="2347679" y="5440175"/>
            <a:ext cx="3047480" cy="296029"/>
          </a:xfrm>
          <a:prstGeom prst="rect">
            <a:avLst/>
          </a:prstGeom>
        </p:spPr>
        <p:txBody>
          <a:bodyPr wrap="square" lIns="0" tIns="0" rIns="0" bIns="0" anchor="ctr">
            <a:noAutofit/>
          </a:bodyPr>
          <a:lstStyle>
            <a:lvl1pPr marL="0" indent="0" algn="l">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98" name="Text Placeholder 3"/>
          <p:cNvSpPr>
            <a:spLocks noGrp="1"/>
          </p:cNvSpPr>
          <p:nvPr>
            <p:ph type="body" sz="half" idx="26" hasCustomPrompt="1"/>
          </p:nvPr>
        </p:nvSpPr>
        <p:spPr>
          <a:xfrm>
            <a:off x="2347680" y="5775559"/>
            <a:ext cx="3047480" cy="574907"/>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99" name="Rounded Rectangle 98"/>
          <p:cNvSpPr/>
          <p:nvPr userDrawn="1"/>
        </p:nvSpPr>
        <p:spPr>
          <a:xfrm rot="16200000">
            <a:off x="8338109" y="-9900"/>
            <a:ext cx="1408859" cy="5234053"/>
          </a:xfrm>
          <a:prstGeom prst="roundRect">
            <a:avLst>
              <a:gd name="adj" fmla="val 50000"/>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00" name="Picture Placeholder 7"/>
          <p:cNvSpPr>
            <a:spLocks noGrp="1"/>
          </p:cNvSpPr>
          <p:nvPr>
            <p:ph type="pic" sz="quarter" idx="27" hasCustomPrompt="1"/>
          </p:nvPr>
        </p:nvSpPr>
        <p:spPr>
          <a:xfrm>
            <a:off x="10226234" y="1888980"/>
            <a:ext cx="1440947" cy="1440743"/>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101" name="Text Placeholder 3"/>
          <p:cNvSpPr>
            <a:spLocks noGrp="1"/>
          </p:cNvSpPr>
          <p:nvPr>
            <p:ph type="body" sz="half" idx="28" hasCustomPrompt="1"/>
          </p:nvPr>
        </p:nvSpPr>
        <p:spPr>
          <a:xfrm>
            <a:off x="7037364" y="1989691"/>
            <a:ext cx="3047480" cy="296029"/>
          </a:xfrm>
          <a:prstGeom prst="rect">
            <a:avLst/>
          </a:prstGeom>
        </p:spPr>
        <p:txBody>
          <a:bodyPr wrap="square" lIns="0" tIns="0" rIns="0" bIns="0" anchor="ctr">
            <a:noAutofit/>
          </a:bodyPr>
          <a:lstStyle>
            <a:lvl1pPr marL="0" indent="0" algn="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2" name="Text Placeholder 3"/>
          <p:cNvSpPr>
            <a:spLocks noGrp="1"/>
          </p:cNvSpPr>
          <p:nvPr>
            <p:ph type="body" sz="half" idx="29" hasCustomPrompt="1"/>
          </p:nvPr>
        </p:nvSpPr>
        <p:spPr>
          <a:xfrm>
            <a:off x="7037364" y="2313072"/>
            <a:ext cx="3047480" cy="296029"/>
          </a:xfrm>
          <a:prstGeom prst="rect">
            <a:avLst/>
          </a:prstGeom>
        </p:spPr>
        <p:txBody>
          <a:bodyPr wrap="square" lIns="0" tIns="0" rIns="0" bIns="0" anchor="ctr">
            <a:noAutofit/>
          </a:bodyPr>
          <a:lstStyle>
            <a:lvl1pPr marL="0" indent="0" algn="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3" name="Text Placeholder 3"/>
          <p:cNvSpPr>
            <a:spLocks noGrp="1"/>
          </p:cNvSpPr>
          <p:nvPr>
            <p:ph type="body" sz="half" idx="30" hasCustomPrompt="1"/>
          </p:nvPr>
        </p:nvSpPr>
        <p:spPr>
          <a:xfrm>
            <a:off x="7037365" y="2648456"/>
            <a:ext cx="3047480" cy="574907"/>
          </a:xfrm>
          <a:prstGeom prst="rect">
            <a:avLst/>
          </a:prstGeom>
        </p:spPr>
        <p:txBody>
          <a:bodyPr wrap="square" lIns="0" tIns="0" rIns="0" bIns="0" anchor="t">
            <a:noAutofit/>
          </a:bodyPr>
          <a:lstStyle>
            <a:lvl1pPr marL="0" indent="0" algn="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104" name="Rounded Rectangle 103"/>
          <p:cNvSpPr/>
          <p:nvPr userDrawn="1"/>
        </p:nvSpPr>
        <p:spPr>
          <a:xfrm rot="16200000">
            <a:off x="8338109" y="1519209"/>
            <a:ext cx="1408859" cy="5234053"/>
          </a:xfrm>
          <a:prstGeom prst="roundRect">
            <a:avLst>
              <a:gd name="adj" fmla="val 50000"/>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05" name="Picture Placeholder 7"/>
          <p:cNvSpPr>
            <a:spLocks noGrp="1"/>
          </p:cNvSpPr>
          <p:nvPr>
            <p:ph type="pic" sz="quarter" idx="31" hasCustomPrompt="1"/>
          </p:nvPr>
        </p:nvSpPr>
        <p:spPr>
          <a:xfrm>
            <a:off x="10226234" y="3418089"/>
            <a:ext cx="1440947" cy="1440743"/>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106" name="Text Placeholder 3"/>
          <p:cNvSpPr>
            <a:spLocks noGrp="1"/>
          </p:cNvSpPr>
          <p:nvPr>
            <p:ph type="body" sz="half" idx="32" hasCustomPrompt="1"/>
          </p:nvPr>
        </p:nvSpPr>
        <p:spPr>
          <a:xfrm>
            <a:off x="7037364" y="3518800"/>
            <a:ext cx="3047480" cy="296029"/>
          </a:xfrm>
          <a:prstGeom prst="rect">
            <a:avLst/>
          </a:prstGeom>
        </p:spPr>
        <p:txBody>
          <a:bodyPr wrap="square" lIns="0" tIns="0" rIns="0" bIns="0" anchor="ctr">
            <a:noAutofit/>
          </a:bodyPr>
          <a:lstStyle>
            <a:lvl1pPr marL="0" indent="0" algn="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7" name="Text Placeholder 3"/>
          <p:cNvSpPr>
            <a:spLocks noGrp="1"/>
          </p:cNvSpPr>
          <p:nvPr>
            <p:ph type="body" sz="half" idx="33" hasCustomPrompt="1"/>
          </p:nvPr>
        </p:nvSpPr>
        <p:spPr>
          <a:xfrm>
            <a:off x="7037364" y="3842181"/>
            <a:ext cx="3047480" cy="296029"/>
          </a:xfrm>
          <a:prstGeom prst="rect">
            <a:avLst/>
          </a:prstGeom>
        </p:spPr>
        <p:txBody>
          <a:bodyPr wrap="square" lIns="0" tIns="0" rIns="0" bIns="0" anchor="ctr">
            <a:noAutofit/>
          </a:bodyPr>
          <a:lstStyle>
            <a:lvl1pPr marL="0" indent="0" algn="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08" name="Text Placeholder 3"/>
          <p:cNvSpPr>
            <a:spLocks noGrp="1"/>
          </p:cNvSpPr>
          <p:nvPr>
            <p:ph type="body" sz="half" idx="34" hasCustomPrompt="1"/>
          </p:nvPr>
        </p:nvSpPr>
        <p:spPr>
          <a:xfrm>
            <a:off x="7037365" y="4177565"/>
            <a:ext cx="3047480" cy="574907"/>
          </a:xfrm>
          <a:prstGeom prst="rect">
            <a:avLst/>
          </a:prstGeom>
        </p:spPr>
        <p:txBody>
          <a:bodyPr wrap="square" lIns="0" tIns="0" rIns="0" bIns="0" anchor="t">
            <a:noAutofit/>
          </a:bodyPr>
          <a:lstStyle>
            <a:lvl1pPr marL="0" indent="0" algn="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109" name="Rounded Rectangle 108"/>
          <p:cNvSpPr/>
          <p:nvPr userDrawn="1"/>
        </p:nvSpPr>
        <p:spPr>
          <a:xfrm rot="16200000">
            <a:off x="8338109" y="3055750"/>
            <a:ext cx="1408859" cy="5234053"/>
          </a:xfrm>
          <a:prstGeom prst="roundRect">
            <a:avLst>
              <a:gd name="adj" fmla="val 50000"/>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110" name="Picture Placeholder 7"/>
          <p:cNvSpPr>
            <a:spLocks noGrp="1"/>
          </p:cNvSpPr>
          <p:nvPr>
            <p:ph type="pic" sz="quarter" idx="35" hasCustomPrompt="1"/>
          </p:nvPr>
        </p:nvSpPr>
        <p:spPr>
          <a:xfrm>
            <a:off x="10226234" y="4954630"/>
            <a:ext cx="1440947" cy="1440743"/>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36" baseline="0">
                <a:solidFill>
                  <a:schemeClr val="tx1">
                    <a:lumMod val="50000"/>
                    <a:lumOff val="50000"/>
                  </a:schemeClr>
                </a:solidFill>
              </a:defRPr>
            </a:lvl1pPr>
          </a:lstStyle>
          <a:p>
            <a:r>
              <a:rPr lang="en-US" dirty="0"/>
              <a:t>Click Icon To Add Image</a:t>
            </a:r>
          </a:p>
        </p:txBody>
      </p:sp>
      <p:sp>
        <p:nvSpPr>
          <p:cNvPr id="111" name="Text Placeholder 3"/>
          <p:cNvSpPr>
            <a:spLocks noGrp="1"/>
          </p:cNvSpPr>
          <p:nvPr>
            <p:ph type="body" sz="half" idx="36" hasCustomPrompt="1"/>
          </p:nvPr>
        </p:nvSpPr>
        <p:spPr>
          <a:xfrm>
            <a:off x="7037364" y="5055341"/>
            <a:ext cx="3047480" cy="296029"/>
          </a:xfrm>
          <a:prstGeom prst="rect">
            <a:avLst/>
          </a:prstGeom>
        </p:spPr>
        <p:txBody>
          <a:bodyPr wrap="square" lIns="0" tIns="0" rIns="0" bIns="0" anchor="ctr">
            <a:noAutofit/>
          </a:bodyPr>
          <a:lstStyle>
            <a:lvl1pPr marL="0" indent="0" algn="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12" name="Text Placeholder 3"/>
          <p:cNvSpPr>
            <a:spLocks noGrp="1"/>
          </p:cNvSpPr>
          <p:nvPr>
            <p:ph type="body" sz="half" idx="37" hasCustomPrompt="1"/>
          </p:nvPr>
        </p:nvSpPr>
        <p:spPr>
          <a:xfrm>
            <a:off x="7037364" y="5378722"/>
            <a:ext cx="3047480" cy="296029"/>
          </a:xfrm>
          <a:prstGeom prst="rect">
            <a:avLst/>
          </a:prstGeom>
        </p:spPr>
        <p:txBody>
          <a:bodyPr wrap="square" lIns="0" tIns="0" rIns="0" bIns="0" anchor="ctr">
            <a:noAutofit/>
          </a:bodyPr>
          <a:lstStyle>
            <a:lvl1pPr marL="0" indent="0" algn="r">
              <a:buNone/>
              <a:defRPr sz="1496"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13" name="Text Placeholder 3"/>
          <p:cNvSpPr>
            <a:spLocks noGrp="1"/>
          </p:cNvSpPr>
          <p:nvPr>
            <p:ph type="body" sz="half" idx="38" hasCustomPrompt="1"/>
          </p:nvPr>
        </p:nvSpPr>
        <p:spPr>
          <a:xfrm>
            <a:off x="7037365" y="5714106"/>
            <a:ext cx="3047480" cy="574907"/>
          </a:xfrm>
          <a:prstGeom prst="rect">
            <a:avLst/>
          </a:prstGeom>
        </p:spPr>
        <p:txBody>
          <a:bodyPr wrap="square" lIns="0" tIns="0" rIns="0" bIns="0" anchor="t">
            <a:noAutofit/>
          </a:bodyPr>
          <a:lstStyle>
            <a:lvl1pPr marL="0" indent="0" algn="r">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r>
              <a:rPr lang="en-US" sz="1360" dirty="0">
                <a:solidFill>
                  <a:schemeClr val="tx1">
                    <a:lumMod val="50000"/>
                    <a:lumOff val="50000"/>
                  </a:schemeClr>
                </a:solidFill>
              </a:rPr>
              <a:t>Add your Description here</a:t>
            </a: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ar-SY"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Tree>
    <p:extLst>
      <p:ext uri="{BB962C8B-B14F-4D97-AF65-F5344CB8AC3E}">
        <p14:creationId xmlns:p14="http://schemas.microsoft.com/office/powerpoint/2010/main" val="361178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p:cTn id="15" dur="500" fill="hold"/>
                                        <p:tgtEl>
                                          <p:spTgt spid="79"/>
                                        </p:tgtEl>
                                        <p:attrNameLst>
                                          <p:attrName>ppt_w</p:attrName>
                                        </p:attrNameLst>
                                      </p:cBhvr>
                                      <p:tavLst>
                                        <p:tav tm="0">
                                          <p:val>
                                            <p:fltVal val="0"/>
                                          </p:val>
                                        </p:tav>
                                        <p:tav tm="100000">
                                          <p:val>
                                            <p:strVal val="#ppt_w"/>
                                          </p:val>
                                        </p:tav>
                                      </p:tavLst>
                                    </p:anim>
                                    <p:anim calcmode="lin" valueType="num">
                                      <p:cBhvr>
                                        <p:cTn id="16" dur="500" fill="hold"/>
                                        <p:tgtEl>
                                          <p:spTgt spid="79"/>
                                        </p:tgtEl>
                                        <p:attrNameLst>
                                          <p:attrName>ppt_h</p:attrName>
                                        </p:attrNameLst>
                                      </p:cBhvr>
                                      <p:tavLst>
                                        <p:tav tm="0">
                                          <p:val>
                                            <p:fltVal val="0"/>
                                          </p:val>
                                        </p:tav>
                                        <p:tav tm="100000">
                                          <p:val>
                                            <p:strVal val="#ppt_h"/>
                                          </p:val>
                                        </p:tav>
                                      </p:tavLst>
                                    </p:anim>
                                    <p:animEffect transition="in" filter="fade">
                                      <p:cBhvr>
                                        <p:cTn id="17" dur="500"/>
                                        <p:tgtEl>
                                          <p:spTgt spid="79"/>
                                        </p:tgtEl>
                                      </p:cBhvr>
                                    </p:animEffect>
                                  </p:childTnLst>
                                </p:cTn>
                              </p:par>
                              <p:par>
                                <p:cTn id="18" presetID="22" presetClass="entr" presetSubtype="8" fill="hold" nodeType="with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wipe(left)">
                                      <p:cBhvr>
                                        <p:cTn id="20" dur="500"/>
                                        <p:tgtEl>
                                          <p:spTgt spid="82"/>
                                        </p:tgtEl>
                                      </p:cBhvr>
                                    </p:animEffect>
                                  </p:childTnLst>
                                </p:cTn>
                              </p:par>
                              <p:par>
                                <p:cTn id="21" presetID="22" presetClass="entr" presetSubtype="2"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wipe(right)">
                                      <p:cBhvr>
                                        <p:cTn id="23" dur="500"/>
                                        <p:tgtEl>
                                          <p:spTgt spid="83"/>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85"/>
                                        </p:tgtEl>
                                        <p:attrNameLst>
                                          <p:attrName>style.visibility</p:attrName>
                                        </p:attrNameLst>
                                      </p:cBhvr>
                                      <p:to>
                                        <p:strVal val="visible"/>
                                      </p:to>
                                    </p:set>
                                    <p:anim calcmode="lin" valueType="num">
                                      <p:cBhvr>
                                        <p:cTn id="27" dur="500" fill="hold"/>
                                        <p:tgtEl>
                                          <p:spTgt spid="85"/>
                                        </p:tgtEl>
                                        <p:attrNameLst>
                                          <p:attrName>ppt_w</p:attrName>
                                        </p:attrNameLst>
                                      </p:cBhvr>
                                      <p:tavLst>
                                        <p:tav tm="0">
                                          <p:val>
                                            <p:fltVal val="0"/>
                                          </p:val>
                                        </p:tav>
                                        <p:tav tm="100000">
                                          <p:val>
                                            <p:strVal val="#ppt_w"/>
                                          </p:val>
                                        </p:tav>
                                      </p:tavLst>
                                    </p:anim>
                                    <p:anim calcmode="lin" valueType="num">
                                      <p:cBhvr>
                                        <p:cTn id="28" dur="500" fill="hold"/>
                                        <p:tgtEl>
                                          <p:spTgt spid="85"/>
                                        </p:tgtEl>
                                        <p:attrNameLst>
                                          <p:attrName>ppt_h</p:attrName>
                                        </p:attrNameLst>
                                      </p:cBhvr>
                                      <p:tavLst>
                                        <p:tav tm="0">
                                          <p:val>
                                            <p:fltVal val="0"/>
                                          </p:val>
                                        </p:tav>
                                        <p:tav tm="100000">
                                          <p:val>
                                            <p:strVal val="#ppt_h"/>
                                          </p:val>
                                        </p:tav>
                                      </p:tavLst>
                                    </p:anim>
                                    <p:animEffect transition="in" filter="fade">
                                      <p:cBhvr>
                                        <p:cTn id="29" dur="500"/>
                                        <p:tgtEl>
                                          <p:spTgt spid="85"/>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wipe(left)">
                                      <p:cBhvr>
                                        <p:cTn id="33" dur="500"/>
                                        <p:tgtEl>
                                          <p:spTgt spid="84"/>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86">
                                            <p:txEl>
                                              <p:pRg st="0" end="0"/>
                                            </p:txEl>
                                          </p:spTgt>
                                        </p:tgtEl>
                                        <p:attrNameLst>
                                          <p:attrName>style.visibility</p:attrName>
                                        </p:attrNameLst>
                                      </p:cBhvr>
                                      <p:to>
                                        <p:strVal val="visible"/>
                                      </p:to>
                                    </p:set>
                                    <p:animEffect transition="in" filter="wipe(left)">
                                      <p:cBhvr>
                                        <p:cTn id="37" dur="500"/>
                                        <p:tgtEl>
                                          <p:spTgt spid="86">
                                            <p:txEl>
                                              <p:pRg st="0" end="0"/>
                                            </p:txEl>
                                          </p:spTgt>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87">
                                            <p:txEl>
                                              <p:pRg st="0" end="0"/>
                                            </p:txEl>
                                          </p:spTgt>
                                        </p:tgtEl>
                                        <p:attrNameLst>
                                          <p:attrName>style.visibility</p:attrName>
                                        </p:attrNameLst>
                                      </p:cBhvr>
                                      <p:to>
                                        <p:strVal val="visible"/>
                                      </p:to>
                                    </p:set>
                                    <p:animEffect transition="in" filter="wipe(left)">
                                      <p:cBhvr>
                                        <p:cTn id="41" dur="500"/>
                                        <p:tgtEl>
                                          <p:spTgt spid="87">
                                            <p:txEl>
                                              <p:pRg st="0" end="0"/>
                                            </p:txEl>
                                          </p:spTgt>
                                        </p:tgtEl>
                                      </p:cBhvr>
                                    </p:animEffect>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88">
                                            <p:txEl>
                                              <p:pRg st="0" end="0"/>
                                            </p:txEl>
                                          </p:spTgt>
                                        </p:tgtEl>
                                        <p:attrNameLst>
                                          <p:attrName>style.visibility</p:attrName>
                                        </p:attrNameLst>
                                      </p:cBhvr>
                                      <p:to>
                                        <p:strVal val="visible"/>
                                      </p:to>
                                    </p:set>
                                    <p:animEffect transition="in" filter="wipe(left)">
                                      <p:cBhvr>
                                        <p:cTn id="45" dur="500"/>
                                        <p:tgtEl>
                                          <p:spTgt spid="88">
                                            <p:txEl>
                                              <p:pRg st="0" end="0"/>
                                            </p:txEl>
                                          </p:spTgt>
                                        </p:tgtEl>
                                      </p:cBhvr>
                                    </p:animEffect>
                                  </p:childTnLst>
                                </p:cTn>
                              </p:par>
                            </p:childTnLst>
                          </p:cTn>
                        </p:par>
                        <p:par>
                          <p:cTn id="46" fill="hold">
                            <p:stCondLst>
                              <p:cond delay="4000"/>
                            </p:stCondLst>
                            <p:childTnLst>
                              <p:par>
                                <p:cTn id="47" presetID="53" presetClass="entr" presetSubtype="0" fill="hold" grpId="0" nodeType="afterEffect">
                                  <p:stCondLst>
                                    <p:cond delay="0"/>
                                  </p:stCondLst>
                                  <p:childTnLst>
                                    <p:set>
                                      <p:cBhvr>
                                        <p:cTn id="48" dur="1" fill="hold">
                                          <p:stCondLst>
                                            <p:cond delay="0"/>
                                          </p:stCondLst>
                                        </p:cTn>
                                        <p:tgtEl>
                                          <p:spTgt spid="90"/>
                                        </p:tgtEl>
                                        <p:attrNameLst>
                                          <p:attrName>style.visibility</p:attrName>
                                        </p:attrNameLst>
                                      </p:cBhvr>
                                      <p:to>
                                        <p:strVal val="visible"/>
                                      </p:to>
                                    </p:set>
                                    <p:anim calcmode="lin" valueType="num">
                                      <p:cBhvr>
                                        <p:cTn id="49" dur="500" fill="hold"/>
                                        <p:tgtEl>
                                          <p:spTgt spid="90"/>
                                        </p:tgtEl>
                                        <p:attrNameLst>
                                          <p:attrName>ppt_w</p:attrName>
                                        </p:attrNameLst>
                                      </p:cBhvr>
                                      <p:tavLst>
                                        <p:tav tm="0">
                                          <p:val>
                                            <p:fltVal val="0"/>
                                          </p:val>
                                        </p:tav>
                                        <p:tav tm="100000">
                                          <p:val>
                                            <p:strVal val="#ppt_w"/>
                                          </p:val>
                                        </p:tav>
                                      </p:tavLst>
                                    </p:anim>
                                    <p:anim calcmode="lin" valueType="num">
                                      <p:cBhvr>
                                        <p:cTn id="50" dur="500" fill="hold"/>
                                        <p:tgtEl>
                                          <p:spTgt spid="90"/>
                                        </p:tgtEl>
                                        <p:attrNameLst>
                                          <p:attrName>ppt_h</p:attrName>
                                        </p:attrNameLst>
                                      </p:cBhvr>
                                      <p:tavLst>
                                        <p:tav tm="0">
                                          <p:val>
                                            <p:fltVal val="0"/>
                                          </p:val>
                                        </p:tav>
                                        <p:tav tm="100000">
                                          <p:val>
                                            <p:strVal val="#ppt_h"/>
                                          </p:val>
                                        </p:tav>
                                      </p:tavLst>
                                    </p:anim>
                                    <p:animEffect transition="in" filter="fade">
                                      <p:cBhvr>
                                        <p:cTn id="51" dur="500"/>
                                        <p:tgtEl>
                                          <p:spTgt spid="90"/>
                                        </p:tgtEl>
                                      </p:cBhvr>
                                    </p:animEffect>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89"/>
                                        </p:tgtEl>
                                        <p:attrNameLst>
                                          <p:attrName>style.visibility</p:attrName>
                                        </p:attrNameLst>
                                      </p:cBhvr>
                                      <p:to>
                                        <p:strVal val="visible"/>
                                      </p:to>
                                    </p:set>
                                    <p:animEffect transition="in" filter="wipe(left)">
                                      <p:cBhvr>
                                        <p:cTn id="55" dur="500"/>
                                        <p:tgtEl>
                                          <p:spTgt spid="89"/>
                                        </p:tgtEl>
                                      </p:cBhvr>
                                    </p:animEffec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91">
                                            <p:txEl>
                                              <p:pRg st="0" end="0"/>
                                            </p:txEl>
                                          </p:spTgt>
                                        </p:tgtEl>
                                        <p:attrNameLst>
                                          <p:attrName>style.visibility</p:attrName>
                                        </p:attrNameLst>
                                      </p:cBhvr>
                                      <p:to>
                                        <p:strVal val="visible"/>
                                      </p:to>
                                    </p:set>
                                    <p:animEffect transition="in" filter="wipe(left)">
                                      <p:cBhvr>
                                        <p:cTn id="59" dur="500"/>
                                        <p:tgtEl>
                                          <p:spTgt spid="91">
                                            <p:txEl>
                                              <p:pRg st="0" end="0"/>
                                            </p:txEl>
                                          </p:spTgt>
                                        </p:tgtEl>
                                      </p:cBhvr>
                                    </p:animEffect>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92">
                                            <p:txEl>
                                              <p:pRg st="0" end="0"/>
                                            </p:txEl>
                                          </p:spTgt>
                                        </p:tgtEl>
                                        <p:attrNameLst>
                                          <p:attrName>style.visibility</p:attrName>
                                        </p:attrNameLst>
                                      </p:cBhvr>
                                      <p:to>
                                        <p:strVal val="visible"/>
                                      </p:to>
                                    </p:set>
                                    <p:animEffect transition="in" filter="wipe(left)">
                                      <p:cBhvr>
                                        <p:cTn id="63" dur="500"/>
                                        <p:tgtEl>
                                          <p:spTgt spid="92">
                                            <p:txEl>
                                              <p:pRg st="0" end="0"/>
                                            </p:txEl>
                                          </p:spTgt>
                                        </p:tgtEl>
                                      </p:cBhvr>
                                    </p:animEffect>
                                  </p:childTnLst>
                                </p:cTn>
                              </p:par>
                            </p:childTnLst>
                          </p:cTn>
                        </p:par>
                        <p:par>
                          <p:cTn id="64" fill="hold">
                            <p:stCondLst>
                              <p:cond delay="6000"/>
                            </p:stCondLst>
                            <p:childTnLst>
                              <p:par>
                                <p:cTn id="65" presetID="22" presetClass="entr" presetSubtype="8" fill="hold" grpId="0" nodeType="afterEffect">
                                  <p:stCondLst>
                                    <p:cond delay="0"/>
                                  </p:stCondLst>
                                  <p:childTnLst>
                                    <p:set>
                                      <p:cBhvr>
                                        <p:cTn id="66" dur="1" fill="hold">
                                          <p:stCondLst>
                                            <p:cond delay="0"/>
                                          </p:stCondLst>
                                        </p:cTn>
                                        <p:tgtEl>
                                          <p:spTgt spid="93">
                                            <p:txEl>
                                              <p:pRg st="0" end="0"/>
                                            </p:txEl>
                                          </p:spTgt>
                                        </p:tgtEl>
                                        <p:attrNameLst>
                                          <p:attrName>style.visibility</p:attrName>
                                        </p:attrNameLst>
                                      </p:cBhvr>
                                      <p:to>
                                        <p:strVal val="visible"/>
                                      </p:to>
                                    </p:set>
                                    <p:animEffect transition="in" filter="wipe(left)">
                                      <p:cBhvr>
                                        <p:cTn id="67" dur="500"/>
                                        <p:tgtEl>
                                          <p:spTgt spid="93">
                                            <p:txEl>
                                              <p:pRg st="0" end="0"/>
                                            </p:txEl>
                                          </p:spTgt>
                                        </p:tgtEl>
                                      </p:cBhvr>
                                    </p:animEffect>
                                  </p:childTnLst>
                                </p:cTn>
                              </p:par>
                            </p:childTnLst>
                          </p:cTn>
                        </p:par>
                        <p:par>
                          <p:cTn id="68" fill="hold">
                            <p:stCondLst>
                              <p:cond delay="6500"/>
                            </p:stCondLst>
                            <p:childTnLst>
                              <p:par>
                                <p:cTn id="69" presetID="53" presetClass="entr" presetSubtype="0" fill="hold" grpId="0" nodeType="afterEffect">
                                  <p:stCondLst>
                                    <p:cond delay="0"/>
                                  </p:stCondLst>
                                  <p:childTnLst>
                                    <p:set>
                                      <p:cBhvr>
                                        <p:cTn id="70" dur="1" fill="hold">
                                          <p:stCondLst>
                                            <p:cond delay="0"/>
                                          </p:stCondLst>
                                        </p:cTn>
                                        <p:tgtEl>
                                          <p:spTgt spid="95"/>
                                        </p:tgtEl>
                                        <p:attrNameLst>
                                          <p:attrName>style.visibility</p:attrName>
                                        </p:attrNameLst>
                                      </p:cBhvr>
                                      <p:to>
                                        <p:strVal val="visible"/>
                                      </p:to>
                                    </p:set>
                                    <p:anim calcmode="lin" valueType="num">
                                      <p:cBhvr>
                                        <p:cTn id="71" dur="500" fill="hold"/>
                                        <p:tgtEl>
                                          <p:spTgt spid="95"/>
                                        </p:tgtEl>
                                        <p:attrNameLst>
                                          <p:attrName>ppt_w</p:attrName>
                                        </p:attrNameLst>
                                      </p:cBhvr>
                                      <p:tavLst>
                                        <p:tav tm="0">
                                          <p:val>
                                            <p:fltVal val="0"/>
                                          </p:val>
                                        </p:tav>
                                        <p:tav tm="100000">
                                          <p:val>
                                            <p:strVal val="#ppt_w"/>
                                          </p:val>
                                        </p:tav>
                                      </p:tavLst>
                                    </p:anim>
                                    <p:anim calcmode="lin" valueType="num">
                                      <p:cBhvr>
                                        <p:cTn id="72" dur="500" fill="hold"/>
                                        <p:tgtEl>
                                          <p:spTgt spid="95"/>
                                        </p:tgtEl>
                                        <p:attrNameLst>
                                          <p:attrName>ppt_h</p:attrName>
                                        </p:attrNameLst>
                                      </p:cBhvr>
                                      <p:tavLst>
                                        <p:tav tm="0">
                                          <p:val>
                                            <p:fltVal val="0"/>
                                          </p:val>
                                        </p:tav>
                                        <p:tav tm="100000">
                                          <p:val>
                                            <p:strVal val="#ppt_h"/>
                                          </p:val>
                                        </p:tav>
                                      </p:tavLst>
                                    </p:anim>
                                    <p:animEffect transition="in" filter="fade">
                                      <p:cBhvr>
                                        <p:cTn id="73" dur="500"/>
                                        <p:tgtEl>
                                          <p:spTgt spid="95"/>
                                        </p:tgtEl>
                                      </p:cBhvr>
                                    </p:animEffect>
                                  </p:childTnLst>
                                </p:cTn>
                              </p:par>
                            </p:childTnLst>
                          </p:cTn>
                        </p:par>
                        <p:par>
                          <p:cTn id="74" fill="hold">
                            <p:stCondLst>
                              <p:cond delay="7000"/>
                            </p:stCondLst>
                            <p:childTnLst>
                              <p:par>
                                <p:cTn id="75" presetID="22" presetClass="entr" presetSubtype="8" fill="hold" grpId="0" nodeType="afterEffect">
                                  <p:stCondLst>
                                    <p:cond delay="0"/>
                                  </p:stCondLst>
                                  <p:childTnLst>
                                    <p:set>
                                      <p:cBhvr>
                                        <p:cTn id="76" dur="1" fill="hold">
                                          <p:stCondLst>
                                            <p:cond delay="0"/>
                                          </p:stCondLst>
                                        </p:cTn>
                                        <p:tgtEl>
                                          <p:spTgt spid="94"/>
                                        </p:tgtEl>
                                        <p:attrNameLst>
                                          <p:attrName>style.visibility</p:attrName>
                                        </p:attrNameLst>
                                      </p:cBhvr>
                                      <p:to>
                                        <p:strVal val="visible"/>
                                      </p:to>
                                    </p:set>
                                    <p:animEffect transition="in" filter="wipe(left)">
                                      <p:cBhvr>
                                        <p:cTn id="77" dur="500"/>
                                        <p:tgtEl>
                                          <p:spTgt spid="94"/>
                                        </p:tgtEl>
                                      </p:cBhvr>
                                    </p:animEffect>
                                  </p:childTnLst>
                                </p:cTn>
                              </p:par>
                            </p:childTnLst>
                          </p:cTn>
                        </p:par>
                        <p:par>
                          <p:cTn id="78" fill="hold">
                            <p:stCondLst>
                              <p:cond delay="7500"/>
                            </p:stCondLst>
                            <p:childTnLst>
                              <p:par>
                                <p:cTn id="79" presetID="22" presetClass="entr" presetSubtype="8" fill="hold" grpId="0" nodeType="afterEffect">
                                  <p:stCondLst>
                                    <p:cond delay="0"/>
                                  </p:stCondLst>
                                  <p:childTnLst>
                                    <p:set>
                                      <p:cBhvr>
                                        <p:cTn id="80" dur="1" fill="hold">
                                          <p:stCondLst>
                                            <p:cond delay="0"/>
                                          </p:stCondLst>
                                        </p:cTn>
                                        <p:tgtEl>
                                          <p:spTgt spid="96">
                                            <p:txEl>
                                              <p:pRg st="0" end="0"/>
                                            </p:txEl>
                                          </p:spTgt>
                                        </p:tgtEl>
                                        <p:attrNameLst>
                                          <p:attrName>style.visibility</p:attrName>
                                        </p:attrNameLst>
                                      </p:cBhvr>
                                      <p:to>
                                        <p:strVal val="visible"/>
                                      </p:to>
                                    </p:set>
                                    <p:animEffect transition="in" filter="wipe(left)">
                                      <p:cBhvr>
                                        <p:cTn id="81" dur="500"/>
                                        <p:tgtEl>
                                          <p:spTgt spid="96">
                                            <p:txEl>
                                              <p:pRg st="0" end="0"/>
                                            </p:txEl>
                                          </p:spTgt>
                                        </p:tgtEl>
                                      </p:cBhvr>
                                    </p:animEffect>
                                  </p:childTnLst>
                                </p:cTn>
                              </p:par>
                            </p:childTnLst>
                          </p:cTn>
                        </p:par>
                        <p:par>
                          <p:cTn id="82" fill="hold">
                            <p:stCondLst>
                              <p:cond delay="8000"/>
                            </p:stCondLst>
                            <p:childTnLst>
                              <p:par>
                                <p:cTn id="83" presetID="22" presetClass="entr" presetSubtype="8" fill="hold" grpId="0" nodeType="afterEffect">
                                  <p:stCondLst>
                                    <p:cond delay="0"/>
                                  </p:stCondLst>
                                  <p:childTnLst>
                                    <p:set>
                                      <p:cBhvr>
                                        <p:cTn id="84" dur="1" fill="hold">
                                          <p:stCondLst>
                                            <p:cond delay="0"/>
                                          </p:stCondLst>
                                        </p:cTn>
                                        <p:tgtEl>
                                          <p:spTgt spid="97">
                                            <p:txEl>
                                              <p:pRg st="0" end="0"/>
                                            </p:txEl>
                                          </p:spTgt>
                                        </p:tgtEl>
                                        <p:attrNameLst>
                                          <p:attrName>style.visibility</p:attrName>
                                        </p:attrNameLst>
                                      </p:cBhvr>
                                      <p:to>
                                        <p:strVal val="visible"/>
                                      </p:to>
                                    </p:set>
                                    <p:animEffect transition="in" filter="wipe(left)">
                                      <p:cBhvr>
                                        <p:cTn id="85" dur="500"/>
                                        <p:tgtEl>
                                          <p:spTgt spid="97">
                                            <p:txEl>
                                              <p:pRg st="0" end="0"/>
                                            </p:txEl>
                                          </p:spTgt>
                                        </p:tgtEl>
                                      </p:cBhvr>
                                    </p:animEffect>
                                  </p:childTnLst>
                                </p:cTn>
                              </p:par>
                            </p:childTnLst>
                          </p:cTn>
                        </p:par>
                        <p:par>
                          <p:cTn id="86" fill="hold">
                            <p:stCondLst>
                              <p:cond delay="8500"/>
                            </p:stCondLst>
                            <p:childTnLst>
                              <p:par>
                                <p:cTn id="87" presetID="22" presetClass="entr" presetSubtype="8" fill="hold" grpId="0" nodeType="afterEffect">
                                  <p:stCondLst>
                                    <p:cond delay="0"/>
                                  </p:stCondLst>
                                  <p:childTnLst>
                                    <p:set>
                                      <p:cBhvr>
                                        <p:cTn id="88" dur="1" fill="hold">
                                          <p:stCondLst>
                                            <p:cond delay="0"/>
                                          </p:stCondLst>
                                        </p:cTn>
                                        <p:tgtEl>
                                          <p:spTgt spid="98">
                                            <p:txEl>
                                              <p:pRg st="0" end="0"/>
                                            </p:txEl>
                                          </p:spTgt>
                                        </p:tgtEl>
                                        <p:attrNameLst>
                                          <p:attrName>style.visibility</p:attrName>
                                        </p:attrNameLst>
                                      </p:cBhvr>
                                      <p:to>
                                        <p:strVal val="visible"/>
                                      </p:to>
                                    </p:set>
                                    <p:animEffect transition="in" filter="wipe(left)">
                                      <p:cBhvr>
                                        <p:cTn id="89" dur="500"/>
                                        <p:tgtEl>
                                          <p:spTgt spid="98">
                                            <p:txEl>
                                              <p:pRg st="0" end="0"/>
                                            </p:txEl>
                                          </p:spTgt>
                                        </p:tgtEl>
                                      </p:cBhvr>
                                    </p:animEffect>
                                  </p:childTnLst>
                                </p:cTn>
                              </p:par>
                            </p:childTnLst>
                          </p:cTn>
                        </p:par>
                        <p:par>
                          <p:cTn id="90" fill="hold">
                            <p:stCondLst>
                              <p:cond delay="9000"/>
                            </p:stCondLst>
                            <p:childTnLst>
                              <p:par>
                                <p:cTn id="91" presetID="53" presetClass="entr" presetSubtype="0" fill="hold" grpId="0" nodeType="afterEffect">
                                  <p:stCondLst>
                                    <p:cond delay="0"/>
                                  </p:stCondLst>
                                  <p:childTnLst>
                                    <p:set>
                                      <p:cBhvr>
                                        <p:cTn id="92" dur="1" fill="hold">
                                          <p:stCondLst>
                                            <p:cond delay="0"/>
                                          </p:stCondLst>
                                        </p:cTn>
                                        <p:tgtEl>
                                          <p:spTgt spid="100"/>
                                        </p:tgtEl>
                                        <p:attrNameLst>
                                          <p:attrName>style.visibility</p:attrName>
                                        </p:attrNameLst>
                                      </p:cBhvr>
                                      <p:to>
                                        <p:strVal val="visible"/>
                                      </p:to>
                                    </p:set>
                                    <p:anim calcmode="lin" valueType="num">
                                      <p:cBhvr>
                                        <p:cTn id="93" dur="500" fill="hold"/>
                                        <p:tgtEl>
                                          <p:spTgt spid="100"/>
                                        </p:tgtEl>
                                        <p:attrNameLst>
                                          <p:attrName>ppt_w</p:attrName>
                                        </p:attrNameLst>
                                      </p:cBhvr>
                                      <p:tavLst>
                                        <p:tav tm="0">
                                          <p:val>
                                            <p:fltVal val="0"/>
                                          </p:val>
                                        </p:tav>
                                        <p:tav tm="100000">
                                          <p:val>
                                            <p:strVal val="#ppt_w"/>
                                          </p:val>
                                        </p:tav>
                                      </p:tavLst>
                                    </p:anim>
                                    <p:anim calcmode="lin" valueType="num">
                                      <p:cBhvr>
                                        <p:cTn id="94" dur="500" fill="hold"/>
                                        <p:tgtEl>
                                          <p:spTgt spid="100"/>
                                        </p:tgtEl>
                                        <p:attrNameLst>
                                          <p:attrName>ppt_h</p:attrName>
                                        </p:attrNameLst>
                                      </p:cBhvr>
                                      <p:tavLst>
                                        <p:tav tm="0">
                                          <p:val>
                                            <p:fltVal val="0"/>
                                          </p:val>
                                        </p:tav>
                                        <p:tav tm="100000">
                                          <p:val>
                                            <p:strVal val="#ppt_h"/>
                                          </p:val>
                                        </p:tav>
                                      </p:tavLst>
                                    </p:anim>
                                    <p:animEffect transition="in" filter="fade">
                                      <p:cBhvr>
                                        <p:cTn id="95" dur="500"/>
                                        <p:tgtEl>
                                          <p:spTgt spid="100"/>
                                        </p:tgtEl>
                                      </p:cBhvr>
                                    </p:animEffect>
                                  </p:childTnLst>
                                </p:cTn>
                              </p:par>
                            </p:childTnLst>
                          </p:cTn>
                        </p:par>
                        <p:par>
                          <p:cTn id="96" fill="hold">
                            <p:stCondLst>
                              <p:cond delay="9500"/>
                            </p:stCondLst>
                            <p:childTnLst>
                              <p:par>
                                <p:cTn id="97" presetID="22" presetClass="entr" presetSubtype="2" fill="hold" grpId="0" nodeType="afterEffect">
                                  <p:stCondLst>
                                    <p:cond delay="0"/>
                                  </p:stCondLst>
                                  <p:childTnLst>
                                    <p:set>
                                      <p:cBhvr>
                                        <p:cTn id="98" dur="1" fill="hold">
                                          <p:stCondLst>
                                            <p:cond delay="0"/>
                                          </p:stCondLst>
                                        </p:cTn>
                                        <p:tgtEl>
                                          <p:spTgt spid="99"/>
                                        </p:tgtEl>
                                        <p:attrNameLst>
                                          <p:attrName>style.visibility</p:attrName>
                                        </p:attrNameLst>
                                      </p:cBhvr>
                                      <p:to>
                                        <p:strVal val="visible"/>
                                      </p:to>
                                    </p:set>
                                    <p:animEffect transition="in" filter="wipe(right)">
                                      <p:cBhvr>
                                        <p:cTn id="99" dur="500"/>
                                        <p:tgtEl>
                                          <p:spTgt spid="99"/>
                                        </p:tgtEl>
                                      </p:cBhvr>
                                    </p:animEffect>
                                  </p:childTnLst>
                                </p:cTn>
                              </p:par>
                            </p:childTnLst>
                          </p:cTn>
                        </p:par>
                        <p:par>
                          <p:cTn id="100" fill="hold">
                            <p:stCondLst>
                              <p:cond delay="10000"/>
                            </p:stCondLst>
                            <p:childTnLst>
                              <p:par>
                                <p:cTn id="101" presetID="22" presetClass="entr" presetSubtype="2" fill="hold" grpId="0" nodeType="afterEffect">
                                  <p:stCondLst>
                                    <p:cond delay="0"/>
                                  </p:stCondLst>
                                  <p:childTnLst>
                                    <p:set>
                                      <p:cBhvr>
                                        <p:cTn id="102" dur="1" fill="hold">
                                          <p:stCondLst>
                                            <p:cond delay="0"/>
                                          </p:stCondLst>
                                        </p:cTn>
                                        <p:tgtEl>
                                          <p:spTgt spid="101">
                                            <p:txEl>
                                              <p:pRg st="0" end="0"/>
                                            </p:txEl>
                                          </p:spTgt>
                                        </p:tgtEl>
                                        <p:attrNameLst>
                                          <p:attrName>style.visibility</p:attrName>
                                        </p:attrNameLst>
                                      </p:cBhvr>
                                      <p:to>
                                        <p:strVal val="visible"/>
                                      </p:to>
                                    </p:set>
                                    <p:animEffect transition="in" filter="wipe(right)">
                                      <p:cBhvr>
                                        <p:cTn id="103" dur="500"/>
                                        <p:tgtEl>
                                          <p:spTgt spid="101">
                                            <p:txEl>
                                              <p:pRg st="0" end="0"/>
                                            </p:txEl>
                                          </p:spTgt>
                                        </p:tgtEl>
                                      </p:cBhvr>
                                    </p:animEffect>
                                  </p:childTnLst>
                                </p:cTn>
                              </p:par>
                            </p:childTnLst>
                          </p:cTn>
                        </p:par>
                        <p:par>
                          <p:cTn id="104" fill="hold">
                            <p:stCondLst>
                              <p:cond delay="10500"/>
                            </p:stCondLst>
                            <p:childTnLst>
                              <p:par>
                                <p:cTn id="105" presetID="22" presetClass="entr" presetSubtype="2" fill="hold" grpId="0" nodeType="afterEffect">
                                  <p:stCondLst>
                                    <p:cond delay="0"/>
                                  </p:stCondLst>
                                  <p:childTnLst>
                                    <p:set>
                                      <p:cBhvr>
                                        <p:cTn id="106" dur="1" fill="hold">
                                          <p:stCondLst>
                                            <p:cond delay="0"/>
                                          </p:stCondLst>
                                        </p:cTn>
                                        <p:tgtEl>
                                          <p:spTgt spid="102">
                                            <p:txEl>
                                              <p:pRg st="0" end="0"/>
                                            </p:txEl>
                                          </p:spTgt>
                                        </p:tgtEl>
                                        <p:attrNameLst>
                                          <p:attrName>style.visibility</p:attrName>
                                        </p:attrNameLst>
                                      </p:cBhvr>
                                      <p:to>
                                        <p:strVal val="visible"/>
                                      </p:to>
                                    </p:set>
                                    <p:animEffect transition="in" filter="wipe(right)">
                                      <p:cBhvr>
                                        <p:cTn id="107" dur="500"/>
                                        <p:tgtEl>
                                          <p:spTgt spid="102">
                                            <p:txEl>
                                              <p:pRg st="0" end="0"/>
                                            </p:txEl>
                                          </p:spTgt>
                                        </p:tgtEl>
                                      </p:cBhvr>
                                    </p:animEffect>
                                  </p:childTnLst>
                                </p:cTn>
                              </p:par>
                            </p:childTnLst>
                          </p:cTn>
                        </p:par>
                        <p:par>
                          <p:cTn id="108" fill="hold">
                            <p:stCondLst>
                              <p:cond delay="11000"/>
                            </p:stCondLst>
                            <p:childTnLst>
                              <p:par>
                                <p:cTn id="109" presetID="22" presetClass="entr" presetSubtype="2" fill="hold" grpId="0" nodeType="afterEffect">
                                  <p:stCondLst>
                                    <p:cond delay="0"/>
                                  </p:stCondLst>
                                  <p:childTnLst>
                                    <p:set>
                                      <p:cBhvr>
                                        <p:cTn id="110" dur="1" fill="hold">
                                          <p:stCondLst>
                                            <p:cond delay="0"/>
                                          </p:stCondLst>
                                        </p:cTn>
                                        <p:tgtEl>
                                          <p:spTgt spid="103">
                                            <p:txEl>
                                              <p:pRg st="0" end="0"/>
                                            </p:txEl>
                                          </p:spTgt>
                                        </p:tgtEl>
                                        <p:attrNameLst>
                                          <p:attrName>style.visibility</p:attrName>
                                        </p:attrNameLst>
                                      </p:cBhvr>
                                      <p:to>
                                        <p:strVal val="visible"/>
                                      </p:to>
                                    </p:set>
                                    <p:animEffect transition="in" filter="wipe(right)">
                                      <p:cBhvr>
                                        <p:cTn id="111" dur="500"/>
                                        <p:tgtEl>
                                          <p:spTgt spid="103">
                                            <p:txEl>
                                              <p:pRg st="0" end="0"/>
                                            </p:txEl>
                                          </p:spTgt>
                                        </p:tgtEl>
                                      </p:cBhvr>
                                    </p:animEffect>
                                  </p:childTnLst>
                                </p:cTn>
                              </p:par>
                            </p:childTnLst>
                          </p:cTn>
                        </p:par>
                        <p:par>
                          <p:cTn id="112" fill="hold">
                            <p:stCondLst>
                              <p:cond delay="11500"/>
                            </p:stCondLst>
                            <p:childTnLst>
                              <p:par>
                                <p:cTn id="113" presetID="53" presetClass="entr" presetSubtype="0" fill="hold" grpId="0" nodeType="afterEffect">
                                  <p:stCondLst>
                                    <p:cond delay="0"/>
                                  </p:stCondLst>
                                  <p:childTnLst>
                                    <p:set>
                                      <p:cBhvr>
                                        <p:cTn id="114" dur="1" fill="hold">
                                          <p:stCondLst>
                                            <p:cond delay="0"/>
                                          </p:stCondLst>
                                        </p:cTn>
                                        <p:tgtEl>
                                          <p:spTgt spid="105"/>
                                        </p:tgtEl>
                                        <p:attrNameLst>
                                          <p:attrName>style.visibility</p:attrName>
                                        </p:attrNameLst>
                                      </p:cBhvr>
                                      <p:to>
                                        <p:strVal val="visible"/>
                                      </p:to>
                                    </p:set>
                                    <p:anim calcmode="lin" valueType="num">
                                      <p:cBhvr>
                                        <p:cTn id="115" dur="500" fill="hold"/>
                                        <p:tgtEl>
                                          <p:spTgt spid="105"/>
                                        </p:tgtEl>
                                        <p:attrNameLst>
                                          <p:attrName>ppt_w</p:attrName>
                                        </p:attrNameLst>
                                      </p:cBhvr>
                                      <p:tavLst>
                                        <p:tav tm="0">
                                          <p:val>
                                            <p:fltVal val="0"/>
                                          </p:val>
                                        </p:tav>
                                        <p:tav tm="100000">
                                          <p:val>
                                            <p:strVal val="#ppt_w"/>
                                          </p:val>
                                        </p:tav>
                                      </p:tavLst>
                                    </p:anim>
                                    <p:anim calcmode="lin" valueType="num">
                                      <p:cBhvr>
                                        <p:cTn id="116" dur="500" fill="hold"/>
                                        <p:tgtEl>
                                          <p:spTgt spid="105"/>
                                        </p:tgtEl>
                                        <p:attrNameLst>
                                          <p:attrName>ppt_h</p:attrName>
                                        </p:attrNameLst>
                                      </p:cBhvr>
                                      <p:tavLst>
                                        <p:tav tm="0">
                                          <p:val>
                                            <p:fltVal val="0"/>
                                          </p:val>
                                        </p:tav>
                                        <p:tav tm="100000">
                                          <p:val>
                                            <p:strVal val="#ppt_h"/>
                                          </p:val>
                                        </p:tav>
                                      </p:tavLst>
                                    </p:anim>
                                    <p:animEffect transition="in" filter="fade">
                                      <p:cBhvr>
                                        <p:cTn id="117" dur="500"/>
                                        <p:tgtEl>
                                          <p:spTgt spid="105"/>
                                        </p:tgtEl>
                                      </p:cBhvr>
                                    </p:animEffect>
                                  </p:childTnLst>
                                </p:cTn>
                              </p:par>
                            </p:childTnLst>
                          </p:cTn>
                        </p:par>
                        <p:par>
                          <p:cTn id="118" fill="hold">
                            <p:stCondLst>
                              <p:cond delay="12000"/>
                            </p:stCondLst>
                            <p:childTnLst>
                              <p:par>
                                <p:cTn id="119" presetID="22" presetClass="entr" presetSubtype="2" fill="hold" grpId="0" nodeType="afterEffect">
                                  <p:stCondLst>
                                    <p:cond delay="0"/>
                                  </p:stCondLst>
                                  <p:childTnLst>
                                    <p:set>
                                      <p:cBhvr>
                                        <p:cTn id="120" dur="1" fill="hold">
                                          <p:stCondLst>
                                            <p:cond delay="0"/>
                                          </p:stCondLst>
                                        </p:cTn>
                                        <p:tgtEl>
                                          <p:spTgt spid="104"/>
                                        </p:tgtEl>
                                        <p:attrNameLst>
                                          <p:attrName>style.visibility</p:attrName>
                                        </p:attrNameLst>
                                      </p:cBhvr>
                                      <p:to>
                                        <p:strVal val="visible"/>
                                      </p:to>
                                    </p:set>
                                    <p:animEffect transition="in" filter="wipe(right)">
                                      <p:cBhvr>
                                        <p:cTn id="121" dur="500"/>
                                        <p:tgtEl>
                                          <p:spTgt spid="104"/>
                                        </p:tgtEl>
                                      </p:cBhvr>
                                    </p:animEffect>
                                  </p:childTnLst>
                                </p:cTn>
                              </p:par>
                            </p:childTnLst>
                          </p:cTn>
                        </p:par>
                        <p:par>
                          <p:cTn id="122" fill="hold">
                            <p:stCondLst>
                              <p:cond delay="12500"/>
                            </p:stCondLst>
                            <p:childTnLst>
                              <p:par>
                                <p:cTn id="123" presetID="22" presetClass="entr" presetSubtype="2" fill="hold" grpId="0" nodeType="afterEffect">
                                  <p:stCondLst>
                                    <p:cond delay="0"/>
                                  </p:stCondLst>
                                  <p:childTnLst>
                                    <p:set>
                                      <p:cBhvr>
                                        <p:cTn id="124" dur="1" fill="hold">
                                          <p:stCondLst>
                                            <p:cond delay="0"/>
                                          </p:stCondLst>
                                        </p:cTn>
                                        <p:tgtEl>
                                          <p:spTgt spid="106">
                                            <p:txEl>
                                              <p:pRg st="0" end="0"/>
                                            </p:txEl>
                                          </p:spTgt>
                                        </p:tgtEl>
                                        <p:attrNameLst>
                                          <p:attrName>style.visibility</p:attrName>
                                        </p:attrNameLst>
                                      </p:cBhvr>
                                      <p:to>
                                        <p:strVal val="visible"/>
                                      </p:to>
                                    </p:set>
                                    <p:animEffect transition="in" filter="wipe(right)">
                                      <p:cBhvr>
                                        <p:cTn id="125" dur="500"/>
                                        <p:tgtEl>
                                          <p:spTgt spid="106">
                                            <p:txEl>
                                              <p:pRg st="0" end="0"/>
                                            </p:txEl>
                                          </p:spTgt>
                                        </p:tgtEl>
                                      </p:cBhvr>
                                    </p:animEffect>
                                  </p:childTnLst>
                                </p:cTn>
                              </p:par>
                            </p:childTnLst>
                          </p:cTn>
                        </p:par>
                        <p:par>
                          <p:cTn id="126" fill="hold">
                            <p:stCondLst>
                              <p:cond delay="13000"/>
                            </p:stCondLst>
                            <p:childTnLst>
                              <p:par>
                                <p:cTn id="127" presetID="22" presetClass="entr" presetSubtype="2" fill="hold" grpId="0" nodeType="afterEffect">
                                  <p:stCondLst>
                                    <p:cond delay="0"/>
                                  </p:stCondLst>
                                  <p:childTnLst>
                                    <p:set>
                                      <p:cBhvr>
                                        <p:cTn id="128" dur="1" fill="hold">
                                          <p:stCondLst>
                                            <p:cond delay="0"/>
                                          </p:stCondLst>
                                        </p:cTn>
                                        <p:tgtEl>
                                          <p:spTgt spid="107">
                                            <p:txEl>
                                              <p:pRg st="0" end="0"/>
                                            </p:txEl>
                                          </p:spTgt>
                                        </p:tgtEl>
                                        <p:attrNameLst>
                                          <p:attrName>style.visibility</p:attrName>
                                        </p:attrNameLst>
                                      </p:cBhvr>
                                      <p:to>
                                        <p:strVal val="visible"/>
                                      </p:to>
                                    </p:set>
                                    <p:animEffect transition="in" filter="wipe(right)">
                                      <p:cBhvr>
                                        <p:cTn id="129" dur="500"/>
                                        <p:tgtEl>
                                          <p:spTgt spid="107">
                                            <p:txEl>
                                              <p:pRg st="0" end="0"/>
                                            </p:txEl>
                                          </p:spTgt>
                                        </p:tgtEl>
                                      </p:cBhvr>
                                    </p:animEffect>
                                  </p:childTnLst>
                                </p:cTn>
                              </p:par>
                            </p:childTnLst>
                          </p:cTn>
                        </p:par>
                        <p:par>
                          <p:cTn id="130" fill="hold">
                            <p:stCondLst>
                              <p:cond delay="13500"/>
                            </p:stCondLst>
                            <p:childTnLst>
                              <p:par>
                                <p:cTn id="131" presetID="22" presetClass="entr" presetSubtype="2" fill="hold" grpId="0" nodeType="afterEffect">
                                  <p:stCondLst>
                                    <p:cond delay="0"/>
                                  </p:stCondLst>
                                  <p:childTnLst>
                                    <p:set>
                                      <p:cBhvr>
                                        <p:cTn id="132" dur="1" fill="hold">
                                          <p:stCondLst>
                                            <p:cond delay="0"/>
                                          </p:stCondLst>
                                        </p:cTn>
                                        <p:tgtEl>
                                          <p:spTgt spid="108">
                                            <p:txEl>
                                              <p:pRg st="0" end="0"/>
                                            </p:txEl>
                                          </p:spTgt>
                                        </p:tgtEl>
                                        <p:attrNameLst>
                                          <p:attrName>style.visibility</p:attrName>
                                        </p:attrNameLst>
                                      </p:cBhvr>
                                      <p:to>
                                        <p:strVal val="visible"/>
                                      </p:to>
                                    </p:set>
                                    <p:animEffect transition="in" filter="wipe(right)">
                                      <p:cBhvr>
                                        <p:cTn id="133" dur="500"/>
                                        <p:tgtEl>
                                          <p:spTgt spid="108">
                                            <p:txEl>
                                              <p:pRg st="0" end="0"/>
                                            </p:txEl>
                                          </p:spTgt>
                                        </p:tgtEl>
                                      </p:cBhvr>
                                    </p:animEffect>
                                  </p:childTnLst>
                                </p:cTn>
                              </p:par>
                            </p:childTnLst>
                          </p:cTn>
                        </p:par>
                        <p:par>
                          <p:cTn id="134" fill="hold">
                            <p:stCondLst>
                              <p:cond delay="14000"/>
                            </p:stCondLst>
                            <p:childTnLst>
                              <p:par>
                                <p:cTn id="135" presetID="53" presetClass="entr" presetSubtype="0" fill="hold" grpId="0" nodeType="afterEffect">
                                  <p:stCondLst>
                                    <p:cond delay="0"/>
                                  </p:stCondLst>
                                  <p:childTnLst>
                                    <p:set>
                                      <p:cBhvr>
                                        <p:cTn id="136" dur="1" fill="hold">
                                          <p:stCondLst>
                                            <p:cond delay="0"/>
                                          </p:stCondLst>
                                        </p:cTn>
                                        <p:tgtEl>
                                          <p:spTgt spid="110"/>
                                        </p:tgtEl>
                                        <p:attrNameLst>
                                          <p:attrName>style.visibility</p:attrName>
                                        </p:attrNameLst>
                                      </p:cBhvr>
                                      <p:to>
                                        <p:strVal val="visible"/>
                                      </p:to>
                                    </p:set>
                                    <p:anim calcmode="lin" valueType="num">
                                      <p:cBhvr>
                                        <p:cTn id="137" dur="500" fill="hold"/>
                                        <p:tgtEl>
                                          <p:spTgt spid="110"/>
                                        </p:tgtEl>
                                        <p:attrNameLst>
                                          <p:attrName>ppt_w</p:attrName>
                                        </p:attrNameLst>
                                      </p:cBhvr>
                                      <p:tavLst>
                                        <p:tav tm="0">
                                          <p:val>
                                            <p:fltVal val="0"/>
                                          </p:val>
                                        </p:tav>
                                        <p:tav tm="100000">
                                          <p:val>
                                            <p:strVal val="#ppt_w"/>
                                          </p:val>
                                        </p:tav>
                                      </p:tavLst>
                                    </p:anim>
                                    <p:anim calcmode="lin" valueType="num">
                                      <p:cBhvr>
                                        <p:cTn id="138" dur="500" fill="hold"/>
                                        <p:tgtEl>
                                          <p:spTgt spid="110"/>
                                        </p:tgtEl>
                                        <p:attrNameLst>
                                          <p:attrName>ppt_h</p:attrName>
                                        </p:attrNameLst>
                                      </p:cBhvr>
                                      <p:tavLst>
                                        <p:tav tm="0">
                                          <p:val>
                                            <p:fltVal val="0"/>
                                          </p:val>
                                        </p:tav>
                                        <p:tav tm="100000">
                                          <p:val>
                                            <p:strVal val="#ppt_h"/>
                                          </p:val>
                                        </p:tav>
                                      </p:tavLst>
                                    </p:anim>
                                    <p:animEffect transition="in" filter="fade">
                                      <p:cBhvr>
                                        <p:cTn id="139" dur="500"/>
                                        <p:tgtEl>
                                          <p:spTgt spid="110"/>
                                        </p:tgtEl>
                                      </p:cBhvr>
                                    </p:animEffect>
                                  </p:childTnLst>
                                </p:cTn>
                              </p:par>
                            </p:childTnLst>
                          </p:cTn>
                        </p:par>
                        <p:par>
                          <p:cTn id="140" fill="hold">
                            <p:stCondLst>
                              <p:cond delay="14500"/>
                            </p:stCondLst>
                            <p:childTnLst>
                              <p:par>
                                <p:cTn id="141" presetID="22" presetClass="entr" presetSubtype="2" fill="hold" grpId="0" nodeType="afterEffect">
                                  <p:stCondLst>
                                    <p:cond delay="0"/>
                                  </p:stCondLst>
                                  <p:childTnLst>
                                    <p:set>
                                      <p:cBhvr>
                                        <p:cTn id="142" dur="1" fill="hold">
                                          <p:stCondLst>
                                            <p:cond delay="0"/>
                                          </p:stCondLst>
                                        </p:cTn>
                                        <p:tgtEl>
                                          <p:spTgt spid="109"/>
                                        </p:tgtEl>
                                        <p:attrNameLst>
                                          <p:attrName>style.visibility</p:attrName>
                                        </p:attrNameLst>
                                      </p:cBhvr>
                                      <p:to>
                                        <p:strVal val="visible"/>
                                      </p:to>
                                    </p:set>
                                    <p:animEffect transition="in" filter="wipe(right)">
                                      <p:cBhvr>
                                        <p:cTn id="143" dur="500"/>
                                        <p:tgtEl>
                                          <p:spTgt spid="109"/>
                                        </p:tgtEl>
                                      </p:cBhvr>
                                    </p:animEffect>
                                  </p:childTnLst>
                                </p:cTn>
                              </p:par>
                            </p:childTnLst>
                          </p:cTn>
                        </p:par>
                        <p:par>
                          <p:cTn id="144" fill="hold">
                            <p:stCondLst>
                              <p:cond delay="15000"/>
                            </p:stCondLst>
                            <p:childTnLst>
                              <p:par>
                                <p:cTn id="145" presetID="22" presetClass="entr" presetSubtype="2" fill="hold" grpId="0" nodeType="afterEffect">
                                  <p:stCondLst>
                                    <p:cond delay="0"/>
                                  </p:stCondLst>
                                  <p:childTnLst>
                                    <p:set>
                                      <p:cBhvr>
                                        <p:cTn id="146" dur="1" fill="hold">
                                          <p:stCondLst>
                                            <p:cond delay="0"/>
                                          </p:stCondLst>
                                        </p:cTn>
                                        <p:tgtEl>
                                          <p:spTgt spid="111">
                                            <p:txEl>
                                              <p:pRg st="0" end="0"/>
                                            </p:txEl>
                                          </p:spTgt>
                                        </p:tgtEl>
                                        <p:attrNameLst>
                                          <p:attrName>style.visibility</p:attrName>
                                        </p:attrNameLst>
                                      </p:cBhvr>
                                      <p:to>
                                        <p:strVal val="visible"/>
                                      </p:to>
                                    </p:set>
                                    <p:animEffect transition="in" filter="wipe(right)">
                                      <p:cBhvr>
                                        <p:cTn id="147" dur="500"/>
                                        <p:tgtEl>
                                          <p:spTgt spid="111">
                                            <p:txEl>
                                              <p:pRg st="0" end="0"/>
                                            </p:txEl>
                                          </p:spTgt>
                                        </p:tgtEl>
                                      </p:cBhvr>
                                    </p:animEffect>
                                  </p:childTnLst>
                                </p:cTn>
                              </p:par>
                            </p:childTnLst>
                          </p:cTn>
                        </p:par>
                        <p:par>
                          <p:cTn id="148" fill="hold">
                            <p:stCondLst>
                              <p:cond delay="15500"/>
                            </p:stCondLst>
                            <p:childTnLst>
                              <p:par>
                                <p:cTn id="149" presetID="22" presetClass="entr" presetSubtype="2" fill="hold" grpId="0" nodeType="afterEffect">
                                  <p:stCondLst>
                                    <p:cond delay="0"/>
                                  </p:stCondLst>
                                  <p:childTnLst>
                                    <p:set>
                                      <p:cBhvr>
                                        <p:cTn id="150" dur="1" fill="hold">
                                          <p:stCondLst>
                                            <p:cond delay="0"/>
                                          </p:stCondLst>
                                        </p:cTn>
                                        <p:tgtEl>
                                          <p:spTgt spid="112">
                                            <p:txEl>
                                              <p:pRg st="0" end="0"/>
                                            </p:txEl>
                                          </p:spTgt>
                                        </p:tgtEl>
                                        <p:attrNameLst>
                                          <p:attrName>style.visibility</p:attrName>
                                        </p:attrNameLst>
                                      </p:cBhvr>
                                      <p:to>
                                        <p:strVal val="visible"/>
                                      </p:to>
                                    </p:set>
                                    <p:animEffect transition="in" filter="wipe(right)">
                                      <p:cBhvr>
                                        <p:cTn id="151" dur="500"/>
                                        <p:tgtEl>
                                          <p:spTgt spid="112">
                                            <p:txEl>
                                              <p:pRg st="0" end="0"/>
                                            </p:txEl>
                                          </p:spTgt>
                                        </p:tgtEl>
                                      </p:cBhvr>
                                    </p:animEffect>
                                  </p:childTnLst>
                                </p:cTn>
                              </p:par>
                            </p:childTnLst>
                          </p:cTn>
                        </p:par>
                        <p:par>
                          <p:cTn id="152" fill="hold">
                            <p:stCondLst>
                              <p:cond delay="16000"/>
                            </p:stCondLst>
                            <p:childTnLst>
                              <p:par>
                                <p:cTn id="153" presetID="22" presetClass="entr" presetSubtype="2" fill="hold" grpId="0" nodeType="afterEffect">
                                  <p:stCondLst>
                                    <p:cond delay="0"/>
                                  </p:stCondLst>
                                  <p:childTnLst>
                                    <p:set>
                                      <p:cBhvr>
                                        <p:cTn id="154" dur="1" fill="hold">
                                          <p:stCondLst>
                                            <p:cond delay="0"/>
                                          </p:stCondLst>
                                        </p:cTn>
                                        <p:tgtEl>
                                          <p:spTgt spid="113">
                                            <p:txEl>
                                              <p:pRg st="0" end="0"/>
                                            </p:txEl>
                                          </p:spTgt>
                                        </p:tgtEl>
                                        <p:attrNameLst>
                                          <p:attrName>style.visibility</p:attrName>
                                        </p:attrNameLst>
                                      </p:cBhvr>
                                      <p:to>
                                        <p:strVal val="visible"/>
                                      </p:to>
                                    </p:set>
                                    <p:animEffect transition="in" filter="wipe(right)">
                                      <p:cBhvr>
                                        <p:cTn id="155" dur="500"/>
                                        <p:tgtEl>
                                          <p:spTgt spid="1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84" grpId="0" animBg="1"/>
      <p:bldP spid="85" grpId="0" animBg="1"/>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build="p">
        <p:tmplLst>
          <p:tmpl lvl="1">
            <p:tnLst>
              <p:par>
                <p:cTn presetID="22" presetClass="entr" presetSubtype="8"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Effect transition="in" filter="wipe(left)">
                      <p:cBhvr>
                        <p:cTn dur="500"/>
                        <p:tgtEl>
                          <p:spTgt spid="87"/>
                        </p:tgtEl>
                      </p:cBhvr>
                    </p:animEffect>
                  </p:childTnLst>
                </p:cTn>
              </p:par>
            </p:tnLst>
          </p:tmpl>
        </p:tmplLst>
      </p:bldP>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animBg="1"/>
      <p:bldP spid="90" grpId="0" animBg="1"/>
      <p:bldP spid="91" grpId="0" build="p">
        <p:tmplLst>
          <p:tmpl lvl="1">
            <p:tnLst>
              <p:par>
                <p:cTn presetID="22" presetClass="entr" presetSubtype="8" fill="hold" nodeType="after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left)">
                      <p:cBhvr>
                        <p:cTn dur="500"/>
                        <p:tgtEl>
                          <p:spTgt spid="91"/>
                        </p:tgtEl>
                      </p:cBhvr>
                    </p:animEffect>
                  </p:childTnLst>
                </p:cTn>
              </p:par>
            </p:tnLst>
          </p:tmpl>
        </p:tmplLst>
      </p:bldP>
      <p:bldP spid="92" grpId="0" build="p">
        <p:tmplLst>
          <p:tmpl lvl="1">
            <p:tnLst>
              <p:par>
                <p:cTn presetID="22" presetClass="entr" presetSubtype="8" fill="hold" nodeType="after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left)">
                      <p:cBhvr>
                        <p:cTn dur="500"/>
                        <p:tgtEl>
                          <p:spTgt spid="92"/>
                        </p:tgtEl>
                      </p:cBhvr>
                    </p:animEffect>
                  </p:childTnLst>
                </p:cTn>
              </p:par>
            </p:tnLst>
          </p:tmpl>
        </p:tmplLst>
      </p:bldP>
      <p:bldP spid="93" grpId="0" build="p">
        <p:tmplLst>
          <p:tmpl lvl="1">
            <p:tnLst>
              <p:par>
                <p:cTn presetID="22" presetClass="entr" presetSubtype="8" fill="hold" nodeType="after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left)">
                      <p:cBhvr>
                        <p:cTn dur="500"/>
                        <p:tgtEl>
                          <p:spTgt spid="93"/>
                        </p:tgtEl>
                      </p:cBhvr>
                    </p:animEffect>
                  </p:childTnLst>
                </p:cTn>
              </p:par>
            </p:tnLst>
          </p:tmpl>
        </p:tmplLst>
      </p:bldP>
      <p:bldP spid="94" grpId="0" animBg="1"/>
      <p:bldP spid="95" grpId="0" animBg="1"/>
      <p:bldP spid="96" grpId="0" build="p">
        <p:tmplLst>
          <p:tmpl lvl="1">
            <p:tnLst>
              <p:par>
                <p:cTn presetID="22" presetClass="entr" presetSubtype="8"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left)">
                      <p:cBhvr>
                        <p:cTn dur="500"/>
                        <p:tgtEl>
                          <p:spTgt spid="96"/>
                        </p:tgtEl>
                      </p:cBhvr>
                    </p:animEffect>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build="p">
        <p:tmplLst>
          <p:tmpl lvl="1">
            <p:tnLst>
              <p:par>
                <p:cTn presetID="22" presetClass="entr" presetSubtype="8"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wipe(left)">
                      <p:cBhvr>
                        <p:cTn dur="500"/>
                        <p:tgtEl>
                          <p:spTgt spid="98"/>
                        </p:tgtEl>
                      </p:cBhvr>
                    </p:animEffect>
                  </p:childTnLst>
                </p:cTn>
              </p:par>
            </p:tnLst>
          </p:tmpl>
        </p:tmplLst>
      </p:bldP>
      <p:bldP spid="99" grpId="0" animBg="1"/>
      <p:bldP spid="100" grpId="0" animBg="1"/>
      <p:bldP spid="101" grpId="0" build="p">
        <p:tmplLst>
          <p:tmpl lvl="1">
            <p:tnLst>
              <p:par>
                <p:cTn presetID="22" presetClass="entr" presetSubtype="2"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right)">
                      <p:cBhvr>
                        <p:cTn dur="500"/>
                        <p:tgtEl>
                          <p:spTgt spid="101"/>
                        </p:tgtEl>
                      </p:cBhvr>
                    </p:animEffect>
                  </p:childTnLst>
                </p:cTn>
              </p:par>
            </p:tnLst>
          </p:tmpl>
        </p:tmplLst>
      </p:bldP>
      <p:bldP spid="102" grpId="0" build="p">
        <p:tmplLst>
          <p:tmpl lvl="1">
            <p:tnLst>
              <p:par>
                <p:cTn presetID="22" presetClass="entr" presetSubtype="2"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Effect transition="in" filter="wipe(right)">
                      <p:cBhvr>
                        <p:cTn dur="500"/>
                        <p:tgtEl>
                          <p:spTgt spid="102"/>
                        </p:tgtEl>
                      </p:cBhvr>
                    </p:animEffect>
                  </p:childTnLst>
                </p:cTn>
              </p:par>
            </p:tnLst>
          </p:tmpl>
        </p:tmplLst>
      </p:bldP>
      <p:bldP spid="103" grpId="0" build="p">
        <p:tmplLst>
          <p:tmpl lvl="1">
            <p:tnLst>
              <p:par>
                <p:cTn presetID="22" presetClass="entr" presetSubtype="2"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right)">
                      <p:cBhvr>
                        <p:cTn dur="500"/>
                        <p:tgtEl>
                          <p:spTgt spid="103"/>
                        </p:tgtEl>
                      </p:cBhvr>
                    </p:animEffect>
                  </p:childTnLst>
                </p:cTn>
              </p:par>
            </p:tnLst>
          </p:tmpl>
        </p:tmplLst>
      </p:bldP>
      <p:bldP spid="104" grpId="0" animBg="1"/>
      <p:bldP spid="105" grpId="0" animBg="1"/>
      <p:bldP spid="106" grpId="0" build="p">
        <p:tmplLst>
          <p:tmpl lvl="1">
            <p:tnLst>
              <p:par>
                <p:cTn presetID="22" presetClass="entr" presetSubtype="2"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Effect transition="in" filter="wipe(right)">
                      <p:cBhvr>
                        <p:cTn dur="500"/>
                        <p:tgtEl>
                          <p:spTgt spid="106"/>
                        </p:tgtEl>
                      </p:cBhvr>
                    </p:animEffect>
                  </p:childTnLst>
                </p:cTn>
              </p:par>
            </p:tnLst>
          </p:tmpl>
        </p:tmplLst>
      </p:bldP>
      <p:bldP spid="107" grpId="0" build="p">
        <p:tmplLst>
          <p:tmpl lvl="1">
            <p:tnLst>
              <p:par>
                <p:cTn presetID="22" presetClass="entr" presetSubtype="2"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wipe(right)">
                      <p:cBhvr>
                        <p:cTn dur="500"/>
                        <p:tgtEl>
                          <p:spTgt spid="107"/>
                        </p:tgtEl>
                      </p:cBhvr>
                    </p:animEffect>
                  </p:childTnLst>
                </p:cTn>
              </p:par>
            </p:tnLst>
          </p:tmpl>
        </p:tmplLst>
      </p:bldP>
      <p:bldP spid="108" grpId="0" build="p">
        <p:tmplLst>
          <p:tmpl lvl="1">
            <p:tnLst>
              <p:par>
                <p:cTn presetID="22" presetClass="entr" presetSubtype="2"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Effect transition="in" filter="wipe(right)">
                      <p:cBhvr>
                        <p:cTn dur="500"/>
                        <p:tgtEl>
                          <p:spTgt spid="108"/>
                        </p:tgtEl>
                      </p:cBhvr>
                    </p:animEffect>
                  </p:childTnLst>
                </p:cTn>
              </p:par>
            </p:tnLst>
          </p:tmpl>
        </p:tmplLst>
      </p:bldP>
      <p:bldP spid="109" grpId="0" animBg="1"/>
      <p:bldP spid="110" grpId="0" animBg="1"/>
      <p:bldP spid="111" grpId="0" build="p">
        <p:tmplLst>
          <p:tmpl lvl="1">
            <p:tnLst>
              <p:par>
                <p:cTn presetID="22" presetClass="entr" presetSubtype="2"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Effect transition="in" filter="wipe(right)">
                      <p:cBhvr>
                        <p:cTn dur="500"/>
                        <p:tgtEl>
                          <p:spTgt spid="111"/>
                        </p:tgtEl>
                      </p:cBhvr>
                    </p:animEffect>
                  </p:childTnLst>
                </p:cTn>
              </p:par>
            </p:tnLst>
          </p:tmpl>
        </p:tmplLst>
      </p:bldP>
      <p:bldP spid="112" grpId="0" build="p">
        <p:tmplLst>
          <p:tmpl lvl="1">
            <p:tnLst>
              <p:par>
                <p:cTn presetID="22" presetClass="entr" presetSubtype="2" fill="hold" nodeType="afterEffect">
                  <p:stCondLst>
                    <p:cond delay="0"/>
                  </p:stCondLst>
                  <p:childTnLst>
                    <p:set>
                      <p:cBhvr>
                        <p:cTn dur="1" fill="hold">
                          <p:stCondLst>
                            <p:cond delay="0"/>
                          </p:stCondLst>
                        </p:cTn>
                        <p:tgtEl>
                          <p:spTgt spid="112"/>
                        </p:tgtEl>
                        <p:attrNameLst>
                          <p:attrName>style.visibility</p:attrName>
                        </p:attrNameLst>
                      </p:cBhvr>
                      <p:to>
                        <p:strVal val="visible"/>
                      </p:to>
                    </p:set>
                    <p:animEffect transition="in" filter="wipe(right)">
                      <p:cBhvr>
                        <p:cTn dur="500"/>
                        <p:tgtEl>
                          <p:spTgt spid="112"/>
                        </p:tgtEl>
                      </p:cBhvr>
                    </p:animEffect>
                  </p:childTnLst>
                </p:cTn>
              </p:par>
            </p:tnLst>
          </p:tmpl>
        </p:tmplLst>
      </p:bldP>
      <p:bldP spid="113" grpId="0" build="p">
        <p:tmplLst>
          <p:tmpl lvl="1">
            <p:tnLst>
              <p:par>
                <p:cTn presetID="22" presetClass="entr" presetSubtype="2"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Effect transition="in" filter="wipe(right)">
                      <p:cBhvr>
                        <p:cTn dur="500"/>
                        <p:tgtEl>
                          <p:spTgt spid="113"/>
                        </p:tgtEl>
                      </p:cBhvr>
                    </p:animEffect>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2_Pic05">
    <p:spTree>
      <p:nvGrpSpPr>
        <p:cNvPr id="1" name=""/>
        <p:cNvGrpSpPr/>
        <p:nvPr/>
      </p:nvGrpSpPr>
      <p:grpSpPr>
        <a:xfrm>
          <a:off x="0" y="0"/>
          <a:ext cx="0" cy="0"/>
          <a:chOff x="0" y="0"/>
          <a:chExt cx="0" cy="0"/>
        </a:xfrm>
      </p:grpSpPr>
      <p:sp>
        <p:nvSpPr>
          <p:cNvPr id="22" name="Oval 21"/>
          <p:cNvSpPr/>
          <p:nvPr userDrawn="1"/>
        </p:nvSpPr>
        <p:spPr>
          <a:xfrm>
            <a:off x="5052318" y="2848806"/>
            <a:ext cx="2331839" cy="2331508"/>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0"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0" name="Picture Placeholder 7"/>
          <p:cNvSpPr>
            <a:spLocks noGrp="1"/>
          </p:cNvSpPr>
          <p:nvPr>
            <p:ph type="pic" sz="quarter" idx="29" hasCustomPrompt="1"/>
          </p:nvPr>
        </p:nvSpPr>
        <p:spPr>
          <a:xfrm>
            <a:off x="5159173" y="2955646"/>
            <a:ext cx="2118129" cy="211782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29" name="Oval 28"/>
          <p:cNvSpPr/>
          <p:nvPr userDrawn="1"/>
        </p:nvSpPr>
        <p:spPr>
          <a:xfrm>
            <a:off x="1305203" y="3224437"/>
            <a:ext cx="1580469" cy="158024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3" name="Picture Placeholder 7"/>
          <p:cNvSpPr>
            <a:spLocks noGrp="1"/>
          </p:cNvSpPr>
          <p:nvPr>
            <p:ph type="pic" sz="quarter" idx="30" hasCustomPrompt="1"/>
          </p:nvPr>
        </p:nvSpPr>
        <p:spPr>
          <a:xfrm>
            <a:off x="1377627" y="3296851"/>
            <a:ext cx="1435621" cy="143541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408" baseline="0">
                <a:solidFill>
                  <a:schemeClr val="tx1">
                    <a:lumMod val="50000"/>
                    <a:lumOff val="50000"/>
                  </a:schemeClr>
                </a:solidFill>
              </a:defRPr>
            </a:lvl1pPr>
          </a:lstStyle>
          <a:p>
            <a:r>
              <a:rPr lang="en-US" dirty="0"/>
              <a:t>Click Icon To Add Image</a:t>
            </a:r>
          </a:p>
        </p:txBody>
      </p:sp>
      <p:sp>
        <p:nvSpPr>
          <p:cNvPr id="36" name="Oval 35"/>
          <p:cNvSpPr/>
          <p:nvPr userDrawn="1"/>
        </p:nvSpPr>
        <p:spPr>
          <a:xfrm>
            <a:off x="9669482" y="3224437"/>
            <a:ext cx="1580469" cy="1580245"/>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8" name="Picture Placeholder 7"/>
          <p:cNvSpPr>
            <a:spLocks noGrp="1"/>
          </p:cNvSpPr>
          <p:nvPr>
            <p:ph type="pic" sz="quarter" idx="31" hasCustomPrompt="1"/>
          </p:nvPr>
        </p:nvSpPr>
        <p:spPr>
          <a:xfrm>
            <a:off x="9741906" y="3296851"/>
            <a:ext cx="1435621" cy="143541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408" baseline="0">
                <a:solidFill>
                  <a:schemeClr val="tx1">
                    <a:lumMod val="50000"/>
                    <a:lumOff val="50000"/>
                  </a:schemeClr>
                </a:solidFill>
              </a:defRPr>
            </a:lvl1pPr>
          </a:lstStyle>
          <a:p>
            <a:r>
              <a:rPr lang="en-US" dirty="0"/>
              <a:t>Click Icon To Add Image</a:t>
            </a:r>
          </a:p>
        </p:txBody>
      </p:sp>
      <p:sp>
        <p:nvSpPr>
          <p:cNvPr id="39" name="Oval 38"/>
          <p:cNvSpPr/>
          <p:nvPr userDrawn="1"/>
        </p:nvSpPr>
        <p:spPr>
          <a:xfrm>
            <a:off x="2480859" y="1443466"/>
            <a:ext cx="1975544" cy="1975264"/>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1" name="Picture Placeholder 7"/>
          <p:cNvSpPr>
            <a:spLocks noGrp="1"/>
          </p:cNvSpPr>
          <p:nvPr>
            <p:ph type="pic" sz="quarter" idx="32" hasCustomPrompt="1"/>
          </p:nvPr>
        </p:nvSpPr>
        <p:spPr>
          <a:xfrm>
            <a:off x="2571387" y="1533980"/>
            <a:ext cx="1794489" cy="1794235"/>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408" baseline="0">
                <a:solidFill>
                  <a:schemeClr val="tx1">
                    <a:lumMod val="50000"/>
                    <a:lumOff val="50000"/>
                  </a:schemeClr>
                </a:solidFill>
              </a:defRPr>
            </a:lvl1pPr>
          </a:lstStyle>
          <a:p>
            <a:r>
              <a:rPr lang="en-US" dirty="0"/>
              <a:t>Click Icon To Add Image</a:t>
            </a:r>
          </a:p>
        </p:txBody>
      </p:sp>
      <p:sp>
        <p:nvSpPr>
          <p:cNvPr id="42" name="Oval 41"/>
          <p:cNvSpPr/>
          <p:nvPr userDrawn="1"/>
        </p:nvSpPr>
        <p:spPr>
          <a:xfrm>
            <a:off x="2480859" y="4662201"/>
            <a:ext cx="1975544" cy="1975264"/>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3" name="Picture Placeholder 7"/>
          <p:cNvSpPr>
            <a:spLocks noGrp="1"/>
          </p:cNvSpPr>
          <p:nvPr>
            <p:ph type="pic" sz="quarter" idx="33" hasCustomPrompt="1"/>
          </p:nvPr>
        </p:nvSpPr>
        <p:spPr>
          <a:xfrm>
            <a:off x="2571387" y="4752715"/>
            <a:ext cx="1794489" cy="1794235"/>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408" baseline="0">
                <a:solidFill>
                  <a:schemeClr val="tx1">
                    <a:lumMod val="50000"/>
                    <a:lumOff val="50000"/>
                  </a:schemeClr>
                </a:solidFill>
              </a:defRPr>
            </a:lvl1pPr>
          </a:lstStyle>
          <a:p>
            <a:r>
              <a:rPr lang="en-US" dirty="0"/>
              <a:t>Click Icon To Add Image</a:t>
            </a:r>
          </a:p>
        </p:txBody>
      </p:sp>
      <p:sp>
        <p:nvSpPr>
          <p:cNvPr id="44" name="Oval 43"/>
          <p:cNvSpPr/>
          <p:nvPr userDrawn="1"/>
        </p:nvSpPr>
        <p:spPr>
          <a:xfrm>
            <a:off x="8167801" y="1443466"/>
            <a:ext cx="1975544" cy="1975264"/>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45" name="Picture Placeholder 7"/>
          <p:cNvSpPr>
            <a:spLocks noGrp="1"/>
          </p:cNvSpPr>
          <p:nvPr>
            <p:ph type="pic" sz="quarter" idx="34" hasCustomPrompt="1"/>
          </p:nvPr>
        </p:nvSpPr>
        <p:spPr>
          <a:xfrm>
            <a:off x="8258328" y="1533980"/>
            <a:ext cx="1794489" cy="1794235"/>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408" baseline="0">
                <a:solidFill>
                  <a:schemeClr val="tx1">
                    <a:lumMod val="50000"/>
                    <a:lumOff val="50000"/>
                  </a:schemeClr>
                </a:solidFill>
              </a:defRPr>
            </a:lvl1pPr>
          </a:lstStyle>
          <a:p>
            <a:r>
              <a:rPr lang="en-US" dirty="0"/>
              <a:t>Click Icon To Add Image</a:t>
            </a:r>
          </a:p>
        </p:txBody>
      </p:sp>
      <p:sp>
        <p:nvSpPr>
          <p:cNvPr id="47" name="Oval 46"/>
          <p:cNvSpPr/>
          <p:nvPr userDrawn="1"/>
        </p:nvSpPr>
        <p:spPr>
          <a:xfrm>
            <a:off x="8167801" y="4662201"/>
            <a:ext cx="1975544" cy="1975264"/>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4" name="Picture Placeholder 7"/>
          <p:cNvSpPr>
            <a:spLocks noGrp="1"/>
          </p:cNvSpPr>
          <p:nvPr>
            <p:ph type="pic" sz="quarter" idx="35" hasCustomPrompt="1"/>
          </p:nvPr>
        </p:nvSpPr>
        <p:spPr>
          <a:xfrm>
            <a:off x="8258328" y="4752715"/>
            <a:ext cx="1794489" cy="1794235"/>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408" baseline="0">
                <a:solidFill>
                  <a:schemeClr val="tx1">
                    <a:lumMod val="50000"/>
                    <a:lumOff val="50000"/>
                  </a:schemeClr>
                </a:solidFill>
              </a:defRPr>
            </a:lvl1pPr>
          </a:lstStyle>
          <a:p>
            <a:r>
              <a:rPr lang="en-US" dirty="0"/>
              <a:t>Click Icon To Add Image</a:t>
            </a:r>
          </a:p>
        </p:txBody>
      </p:sp>
      <p:cxnSp>
        <p:nvCxnSpPr>
          <p:cNvPr id="59" name="Straight Connector 58"/>
          <p:cNvCxnSpPr>
            <a:stCxn id="22" idx="2"/>
            <a:endCxn id="39" idx="5"/>
          </p:cNvCxnSpPr>
          <p:nvPr userDrawn="1"/>
        </p:nvCxnSpPr>
        <p:spPr>
          <a:xfrm rot="10800000">
            <a:off x="4167093" y="3129459"/>
            <a:ext cx="885227" cy="88510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22" idx="2"/>
            <a:endCxn id="29" idx="6"/>
          </p:cNvCxnSpPr>
          <p:nvPr userDrawn="1"/>
        </p:nvCxnSpPr>
        <p:spPr>
          <a:xfrm rot="10800000">
            <a:off x="2885674" y="4014560"/>
            <a:ext cx="2166646" cy="2159"/>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2" idx="2"/>
            <a:endCxn id="42" idx="7"/>
          </p:cNvCxnSpPr>
          <p:nvPr userDrawn="1"/>
        </p:nvCxnSpPr>
        <p:spPr>
          <a:xfrm rot="10800000" flipV="1">
            <a:off x="4167093" y="4014560"/>
            <a:ext cx="885227" cy="936911"/>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22" idx="6"/>
            <a:endCxn id="36" idx="2"/>
          </p:cNvCxnSpPr>
          <p:nvPr userDrawn="1"/>
        </p:nvCxnSpPr>
        <p:spPr>
          <a:xfrm>
            <a:off x="7384157" y="4014560"/>
            <a:ext cx="2285325" cy="2159"/>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22" idx="6"/>
          </p:cNvCxnSpPr>
          <p:nvPr userDrawn="1"/>
        </p:nvCxnSpPr>
        <p:spPr>
          <a:xfrm flipV="1">
            <a:off x="7384157" y="3224438"/>
            <a:ext cx="1114101" cy="790122"/>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2" idx="6"/>
            <a:endCxn id="47" idx="1"/>
          </p:cNvCxnSpPr>
          <p:nvPr userDrawn="1"/>
        </p:nvCxnSpPr>
        <p:spPr>
          <a:xfrm>
            <a:off x="7384157" y="4014560"/>
            <a:ext cx="1072956" cy="936911"/>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0" name="Text Placeholder 3"/>
          <p:cNvSpPr>
            <a:spLocks noGrp="1"/>
          </p:cNvSpPr>
          <p:nvPr>
            <p:ph type="body" sz="half" idx="37" hasCustomPrompt="1"/>
          </p:nvPr>
        </p:nvSpPr>
        <p:spPr>
          <a:xfrm>
            <a:off x="2737834" y="2888616"/>
            <a:ext cx="1480204" cy="298448"/>
          </a:xfrm>
          <a:prstGeom prst="rect">
            <a:avLst/>
          </a:prstGeom>
          <a:solidFill>
            <a:schemeClr val="bg1">
              <a:lumMod val="75000"/>
            </a:schemeClr>
          </a:solidFill>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1" name="Text Placeholder 3"/>
          <p:cNvSpPr>
            <a:spLocks noGrp="1"/>
          </p:cNvSpPr>
          <p:nvPr>
            <p:ph type="body" sz="half" idx="38" hasCustomPrompt="1"/>
          </p:nvPr>
        </p:nvSpPr>
        <p:spPr>
          <a:xfrm>
            <a:off x="8415471" y="2888616"/>
            <a:ext cx="1480204" cy="298448"/>
          </a:xfrm>
          <a:prstGeom prst="rect">
            <a:avLst/>
          </a:prstGeom>
          <a:solidFill>
            <a:schemeClr val="bg1">
              <a:lumMod val="75000"/>
            </a:schemeClr>
          </a:solidFill>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2" name="Text Placeholder 3"/>
          <p:cNvSpPr>
            <a:spLocks noGrp="1"/>
          </p:cNvSpPr>
          <p:nvPr>
            <p:ph type="body" sz="half" idx="39" hasCustomPrompt="1"/>
          </p:nvPr>
        </p:nvSpPr>
        <p:spPr>
          <a:xfrm>
            <a:off x="2737834" y="6112249"/>
            <a:ext cx="1480204" cy="298448"/>
          </a:xfrm>
          <a:prstGeom prst="rect">
            <a:avLst/>
          </a:prstGeom>
          <a:solidFill>
            <a:schemeClr val="bg1">
              <a:lumMod val="75000"/>
            </a:schemeClr>
          </a:solidFill>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3" name="Text Placeholder 3"/>
          <p:cNvSpPr>
            <a:spLocks noGrp="1"/>
          </p:cNvSpPr>
          <p:nvPr>
            <p:ph type="body" sz="half" idx="40" hasCustomPrompt="1"/>
          </p:nvPr>
        </p:nvSpPr>
        <p:spPr>
          <a:xfrm>
            <a:off x="8415471" y="6112249"/>
            <a:ext cx="1480204" cy="298448"/>
          </a:xfrm>
          <a:prstGeom prst="rect">
            <a:avLst/>
          </a:prstGeom>
          <a:solidFill>
            <a:schemeClr val="bg1">
              <a:lumMod val="75000"/>
            </a:schemeClr>
          </a:solidFill>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4" name="Text Placeholder 3"/>
          <p:cNvSpPr>
            <a:spLocks noGrp="1"/>
          </p:cNvSpPr>
          <p:nvPr>
            <p:ph type="body" sz="half" idx="41" hasCustomPrompt="1"/>
          </p:nvPr>
        </p:nvSpPr>
        <p:spPr>
          <a:xfrm>
            <a:off x="1347285" y="4273889"/>
            <a:ext cx="1480204" cy="298448"/>
          </a:xfrm>
          <a:prstGeom prst="rect">
            <a:avLst/>
          </a:prstGeom>
          <a:solidFill>
            <a:schemeClr val="bg1">
              <a:lumMod val="75000"/>
            </a:schemeClr>
          </a:solidFill>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5" name="Text Placeholder 3"/>
          <p:cNvSpPr>
            <a:spLocks noGrp="1"/>
          </p:cNvSpPr>
          <p:nvPr>
            <p:ph type="body" sz="half" idx="42" hasCustomPrompt="1"/>
          </p:nvPr>
        </p:nvSpPr>
        <p:spPr>
          <a:xfrm>
            <a:off x="9730474" y="4273889"/>
            <a:ext cx="1480204" cy="298448"/>
          </a:xfrm>
          <a:prstGeom prst="rect">
            <a:avLst/>
          </a:prstGeom>
          <a:solidFill>
            <a:schemeClr val="bg1">
              <a:lumMod val="75000"/>
            </a:schemeClr>
          </a:solidFill>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76" name="Text Placeholder 3"/>
          <p:cNvSpPr>
            <a:spLocks noGrp="1"/>
          </p:cNvSpPr>
          <p:nvPr>
            <p:ph type="body" sz="half" idx="43" hasCustomPrompt="1"/>
          </p:nvPr>
        </p:nvSpPr>
        <p:spPr>
          <a:xfrm>
            <a:off x="5505867" y="4599352"/>
            <a:ext cx="1480204" cy="298448"/>
          </a:xfrm>
          <a:prstGeom prst="rect">
            <a:avLst/>
          </a:prstGeom>
          <a:solidFill>
            <a:schemeClr val="bg1">
              <a:lumMod val="75000"/>
            </a:schemeClr>
          </a:solidFill>
        </p:spPr>
        <p:txBody>
          <a:bodyPr wrap="square" lIns="0" tIns="0" rIns="0" bIns="0" anchor="ctr">
            <a:noAutofit/>
          </a:bodyPr>
          <a:lstStyle>
            <a:lvl1pPr marL="0" indent="0" algn="ctr" rtl="0">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cxnSp>
        <p:nvCxnSpPr>
          <p:cNvPr id="77" name="Straight Connector 76"/>
          <p:cNvCxnSpPr/>
          <p:nvPr userDrawn="1"/>
        </p:nvCxnSpPr>
        <p:spPr>
          <a:xfrm rot="10800000">
            <a:off x="5975407" y="1803900"/>
            <a:ext cx="3263" cy="21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8" name="Group 62"/>
          <p:cNvGrpSpPr/>
          <p:nvPr userDrawn="1"/>
        </p:nvGrpSpPr>
        <p:grpSpPr>
          <a:xfrm>
            <a:off x="5978576" y="1537531"/>
            <a:ext cx="479324" cy="479256"/>
            <a:chOff x="4305300" y="1123950"/>
            <a:chExt cx="533400" cy="533400"/>
          </a:xfrm>
        </p:grpSpPr>
        <p:sp>
          <p:nvSpPr>
            <p:cNvPr id="79"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80" name="Oval 79"/>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grpSp>
      <p:cxnSp>
        <p:nvCxnSpPr>
          <p:cNvPr id="81" name="Straight Connector 80"/>
          <p:cNvCxnSpPr/>
          <p:nvPr userDrawn="1"/>
        </p:nvCxnSpPr>
        <p:spPr>
          <a:xfrm rot="10800000">
            <a:off x="4456406" y="1803359"/>
            <a:ext cx="1522172" cy="54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rot="10800000" flipV="1">
            <a:off x="6457901" y="1803359"/>
            <a:ext cx="1522172" cy="54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6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76">
                                            <p:bg/>
                                          </p:spTgt>
                                        </p:tgtEl>
                                        <p:attrNameLst>
                                          <p:attrName>style.visibility</p:attrName>
                                        </p:attrNameLst>
                                      </p:cBhvr>
                                      <p:to>
                                        <p:strVal val="visible"/>
                                      </p:to>
                                    </p:set>
                                    <p:anim calcmode="lin" valueType="num">
                                      <p:cBhvr>
                                        <p:cTn id="27" dur="500" fill="hold"/>
                                        <p:tgtEl>
                                          <p:spTgt spid="76">
                                            <p:bg/>
                                          </p:spTgt>
                                        </p:tgtEl>
                                        <p:attrNameLst>
                                          <p:attrName>ppt_w</p:attrName>
                                        </p:attrNameLst>
                                      </p:cBhvr>
                                      <p:tavLst>
                                        <p:tav tm="0">
                                          <p:val>
                                            <p:fltVal val="0"/>
                                          </p:val>
                                        </p:tav>
                                        <p:tav tm="100000">
                                          <p:val>
                                            <p:strVal val="#ppt_w"/>
                                          </p:val>
                                        </p:tav>
                                      </p:tavLst>
                                    </p:anim>
                                    <p:anim calcmode="lin" valueType="num">
                                      <p:cBhvr>
                                        <p:cTn id="28" dur="500" fill="hold"/>
                                        <p:tgtEl>
                                          <p:spTgt spid="76">
                                            <p:bg/>
                                          </p:spTgt>
                                        </p:tgtEl>
                                        <p:attrNameLst>
                                          <p:attrName>ppt_h</p:attrName>
                                        </p:attrNameLst>
                                      </p:cBhvr>
                                      <p:tavLst>
                                        <p:tav tm="0">
                                          <p:val>
                                            <p:fltVal val="0"/>
                                          </p:val>
                                        </p:tav>
                                        <p:tav tm="100000">
                                          <p:val>
                                            <p:strVal val="#ppt_h"/>
                                          </p:val>
                                        </p:tav>
                                      </p:tavLst>
                                    </p:anim>
                                    <p:animEffect transition="in" filter="fade">
                                      <p:cBhvr>
                                        <p:cTn id="29" dur="500"/>
                                        <p:tgtEl>
                                          <p:spTgt spid="76">
                                            <p:bg/>
                                          </p:spTgt>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p:cTn id="33" dur="5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76">
                                            <p:txEl>
                                              <p:pRg st="0" end="0"/>
                                            </p:txEl>
                                          </p:spTgt>
                                        </p:tgtEl>
                                      </p:cBhvr>
                                    </p:animEffect>
                                  </p:childTnLst>
                                </p:cTn>
                              </p:par>
                            </p:childTnLst>
                          </p:cTn>
                        </p:par>
                        <p:par>
                          <p:cTn id="36" fill="hold">
                            <p:stCondLst>
                              <p:cond delay="3000"/>
                            </p:stCondLst>
                            <p:childTnLst>
                              <p:par>
                                <p:cTn id="37" presetID="18" presetClass="entr" presetSubtype="9"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strips(upLeft)">
                                      <p:cBhvr>
                                        <p:cTn id="39" dur="500"/>
                                        <p:tgtEl>
                                          <p:spTgt spid="59"/>
                                        </p:tgtEl>
                                      </p:cBhvr>
                                    </p:animEffect>
                                  </p:childTnLst>
                                </p:cTn>
                              </p:par>
                            </p:childTnLst>
                          </p:cTn>
                        </p:par>
                        <p:par>
                          <p:cTn id="40" fill="hold">
                            <p:stCondLst>
                              <p:cond delay="3500"/>
                            </p:stCondLst>
                            <p:childTnLst>
                              <p:par>
                                <p:cTn id="41" presetID="53"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500" fill="hold"/>
                                        <p:tgtEl>
                                          <p:spTgt spid="39"/>
                                        </p:tgtEl>
                                        <p:attrNameLst>
                                          <p:attrName>ppt_w</p:attrName>
                                        </p:attrNameLst>
                                      </p:cBhvr>
                                      <p:tavLst>
                                        <p:tav tm="0">
                                          <p:val>
                                            <p:fltVal val="0"/>
                                          </p:val>
                                        </p:tav>
                                        <p:tav tm="100000">
                                          <p:val>
                                            <p:strVal val="#ppt_w"/>
                                          </p:val>
                                        </p:tav>
                                      </p:tavLst>
                                    </p:anim>
                                    <p:anim calcmode="lin" valueType="num">
                                      <p:cBhvr>
                                        <p:cTn id="44" dur="500" fill="hold"/>
                                        <p:tgtEl>
                                          <p:spTgt spid="39"/>
                                        </p:tgtEl>
                                        <p:attrNameLst>
                                          <p:attrName>ppt_h</p:attrName>
                                        </p:attrNameLst>
                                      </p:cBhvr>
                                      <p:tavLst>
                                        <p:tav tm="0">
                                          <p:val>
                                            <p:fltVal val="0"/>
                                          </p:val>
                                        </p:tav>
                                        <p:tav tm="100000">
                                          <p:val>
                                            <p:strVal val="#ppt_h"/>
                                          </p:val>
                                        </p:tav>
                                      </p:tavLst>
                                    </p:anim>
                                    <p:animEffect transition="in" filter="fade">
                                      <p:cBhvr>
                                        <p:cTn id="45" dur="500"/>
                                        <p:tgtEl>
                                          <p:spTgt spid="39"/>
                                        </p:tgtEl>
                                      </p:cBhvr>
                                    </p:animEffect>
                                  </p:childTnLst>
                                </p:cTn>
                              </p:par>
                            </p:childTnLst>
                          </p:cTn>
                        </p:par>
                        <p:par>
                          <p:cTn id="46" fill="hold">
                            <p:stCondLst>
                              <p:cond delay="4000"/>
                            </p:stCondLst>
                            <p:childTnLst>
                              <p:par>
                                <p:cTn id="47" presetID="53" presetClass="entr" presetSubtype="0"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500" fill="hold"/>
                                        <p:tgtEl>
                                          <p:spTgt spid="41"/>
                                        </p:tgtEl>
                                        <p:attrNameLst>
                                          <p:attrName>ppt_w</p:attrName>
                                        </p:attrNameLst>
                                      </p:cBhvr>
                                      <p:tavLst>
                                        <p:tav tm="0">
                                          <p:val>
                                            <p:fltVal val="0"/>
                                          </p:val>
                                        </p:tav>
                                        <p:tav tm="100000">
                                          <p:val>
                                            <p:strVal val="#ppt_w"/>
                                          </p:val>
                                        </p:tav>
                                      </p:tavLst>
                                    </p:anim>
                                    <p:anim calcmode="lin" valueType="num">
                                      <p:cBhvr>
                                        <p:cTn id="50" dur="500" fill="hold"/>
                                        <p:tgtEl>
                                          <p:spTgt spid="41"/>
                                        </p:tgtEl>
                                        <p:attrNameLst>
                                          <p:attrName>ppt_h</p:attrName>
                                        </p:attrNameLst>
                                      </p:cBhvr>
                                      <p:tavLst>
                                        <p:tav tm="0">
                                          <p:val>
                                            <p:fltVal val="0"/>
                                          </p:val>
                                        </p:tav>
                                        <p:tav tm="100000">
                                          <p:val>
                                            <p:strVal val="#ppt_h"/>
                                          </p:val>
                                        </p:tav>
                                      </p:tavLst>
                                    </p:anim>
                                    <p:animEffect transition="in" filter="fade">
                                      <p:cBhvr>
                                        <p:cTn id="51" dur="500"/>
                                        <p:tgtEl>
                                          <p:spTgt spid="41"/>
                                        </p:tgtEl>
                                      </p:cBhvr>
                                    </p:animEffect>
                                  </p:childTnLst>
                                </p:cTn>
                              </p:par>
                            </p:childTnLst>
                          </p:cTn>
                        </p:par>
                        <p:par>
                          <p:cTn id="52" fill="hold">
                            <p:stCondLst>
                              <p:cond delay="4500"/>
                            </p:stCondLst>
                            <p:childTnLst>
                              <p:par>
                                <p:cTn id="53" presetID="53" presetClass="entr" presetSubtype="0" fill="hold" grpId="0" nodeType="afterEffect">
                                  <p:stCondLst>
                                    <p:cond delay="0"/>
                                  </p:stCondLst>
                                  <p:childTnLst>
                                    <p:set>
                                      <p:cBhvr>
                                        <p:cTn id="54" dur="1" fill="hold">
                                          <p:stCondLst>
                                            <p:cond delay="0"/>
                                          </p:stCondLst>
                                        </p:cTn>
                                        <p:tgtEl>
                                          <p:spTgt spid="70">
                                            <p:bg/>
                                          </p:spTgt>
                                        </p:tgtEl>
                                        <p:attrNameLst>
                                          <p:attrName>style.visibility</p:attrName>
                                        </p:attrNameLst>
                                      </p:cBhvr>
                                      <p:to>
                                        <p:strVal val="visible"/>
                                      </p:to>
                                    </p:set>
                                    <p:anim calcmode="lin" valueType="num">
                                      <p:cBhvr>
                                        <p:cTn id="55" dur="500" fill="hold"/>
                                        <p:tgtEl>
                                          <p:spTgt spid="70">
                                            <p:bg/>
                                          </p:spTgt>
                                        </p:tgtEl>
                                        <p:attrNameLst>
                                          <p:attrName>ppt_w</p:attrName>
                                        </p:attrNameLst>
                                      </p:cBhvr>
                                      <p:tavLst>
                                        <p:tav tm="0">
                                          <p:val>
                                            <p:fltVal val="0"/>
                                          </p:val>
                                        </p:tav>
                                        <p:tav tm="100000">
                                          <p:val>
                                            <p:strVal val="#ppt_w"/>
                                          </p:val>
                                        </p:tav>
                                      </p:tavLst>
                                    </p:anim>
                                    <p:anim calcmode="lin" valueType="num">
                                      <p:cBhvr>
                                        <p:cTn id="56" dur="500" fill="hold"/>
                                        <p:tgtEl>
                                          <p:spTgt spid="70">
                                            <p:bg/>
                                          </p:spTgt>
                                        </p:tgtEl>
                                        <p:attrNameLst>
                                          <p:attrName>ppt_h</p:attrName>
                                        </p:attrNameLst>
                                      </p:cBhvr>
                                      <p:tavLst>
                                        <p:tav tm="0">
                                          <p:val>
                                            <p:fltVal val="0"/>
                                          </p:val>
                                        </p:tav>
                                        <p:tav tm="100000">
                                          <p:val>
                                            <p:strVal val="#ppt_h"/>
                                          </p:val>
                                        </p:tav>
                                      </p:tavLst>
                                    </p:anim>
                                    <p:animEffect transition="in" filter="fade">
                                      <p:cBhvr>
                                        <p:cTn id="57" dur="500"/>
                                        <p:tgtEl>
                                          <p:spTgt spid="70">
                                            <p:bg/>
                                          </p:spTgt>
                                        </p:tgtEl>
                                      </p:cBhvr>
                                    </p:animEffect>
                                  </p:childTnLst>
                                </p:cTn>
                              </p:par>
                            </p:childTnLst>
                          </p:cTn>
                        </p:par>
                        <p:par>
                          <p:cTn id="58" fill="hold">
                            <p:stCondLst>
                              <p:cond delay="5000"/>
                            </p:stCondLst>
                            <p:childTnLst>
                              <p:par>
                                <p:cTn id="59" presetID="53" presetClass="entr" presetSubtype="0" fill="hold" grpId="0" nodeType="afterEffect">
                                  <p:stCondLst>
                                    <p:cond delay="0"/>
                                  </p:stCondLst>
                                  <p:childTnLst>
                                    <p:set>
                                      <p:cBhvr>
                                        <p:cTn id="60" dur="1" fill="hold">
                                          <p:stCondLst>
                                            <p:cond delay="0"/>
                                          </p:stCondLst>
                                        </p:cTn>
                                        <p:tgtEl>
                                          <p:spTgt spid="70">
                                            <p:txEl>
                                              <p:pRg st="0" end="0"/>
                                            </p:txEl>
                                          </p:spTgt>
                                        </p:tgtEl>
                                        <p:attrNameLst>
                                          <p:attrName>style.visibility</p:attrName>
                                        </p:attrNameLst>
                                      </p:cBhvr>
                                      <p:to>
                                        <p:strVal val="visible"/>
                                      </p:to>
                                    </p:set>
                                    <p:anim calcmode="lin" valueType="num">
                                      <p:cBhvr>
                                        <p:cTn id="61"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70">
                                            <p:txEl>
                                              <p:pRg st="0" end="0"/>
                                            </p:txEl>
                                          </p:spTgt>
                                        </p:tgtEl>
                                      </p:cBhvr>
                                    </p:animEffect>
                                  </p:childTnLst>
                                </p:cTn>
                              </p:par>
                            </p:childTnLst>
                          </p:cTn>
                        </p:par>
                        <p:par>
                          <p:cTn id="64" fill="hold">
                            <p:stCondLst>
                              <p:cond delay="5500"/>
                            </p:stCondLst>
                            <p:childTnLst>
                              <p:par>
                                <p:cTn id="65" presetID="18" presetClass="entr" presetSubtype="9" fill="hold" nodeType="after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strips(upLeft)">
                                      <p:cBhvr>
                                        <p:cTn id="67" dur="500"/>
                                        <p:tgtEl>
                                          <p:spTgt spid="61"/>
                                        </p:tgtEl>
                                      </p:cBhvr>
                                    </p:animEffect>
                                  </p:childTnLst>
                                </p:cTn>
                              </p:par>
                            </p:childTnLst>
                          </p:cTn>
                        </p:par>
                        <p:par>
                          <p:cTn id="68" fill="hold">
                            <p:stCondLst>
                              <p:cond delay="6000"/>
                            </p:stCondLst>
                            <p:childTnLst>
                              <p:par>
                                <p:cTn id="69" presetID="53" presetClass="entr" presetSubtype="0"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Effect transition="in" filter="fade">
                                      <p:cBhvr>
                                        <p:cTn id="73" dur="500"/>
                                        <p:tgtEl>
                                          <p:spTgt spid="29"/>
                                        </p:tgtEl>
                                      </p:cBhvr>
                                    </p:animEffect>
                                  </p:childTnLst>
                                </p:cTn>
                              </p:par>
                            </p:childTnLst>
                          </p:cTn>
                        </p:par>
                        <p:par>
                          <p:cTn id="74" fill="hold">
                            <p:stCondLst>
                              <p:cond delay="6500"/>
                            </p:stCondLst>
                            <p:childTnLst>
                              <p:par>
                                <p:cTn id="75" presetID="53" presetClass="entr" presetSubtype="0" fill="hold" grpId="0" nodeType="after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p:cTn id="77" dur="500" fill="hold"/>
                                        <p:tgtEl>
                                          <p:spTgt spid="33"/>
                                        </p:tgtEl>
                                        <p:attrNameLst>
                                          <p:attrName>ppt_w</p:attrName>
                                        </p:attrNameLst>
                                      </p:cBhvr>
                                      <p:tavLst>
                                        <p:tav tm="0">
                                          <p:val>
                                            <p:fltVal val="0"/>
                                          </p:val>
                                        </p:tav>
                                        <p:tav tm="100000">
                                          <p:val>
                                            <p:strVal val="#ppt_w"/>
                                          </p:val>
                                        </p:tav>
                                      </p:tavLst>
                                    </p:anim>
                                    <p:anim calcmode="lin" valueType="num">
                                      <p:cBhvr>
                                        <p:cTn id="78" dur="500" fill="hold"/>
                                        <p:tgtEl>
                                          <p:spTgt spid="33"/>
                                        </p:tgtEl>
                                        <p:attrNameLst>
                                          <p:attrName>ppt_h</p:attrName>
                                        </p:attrNameLst>
                                      </p:cBhvr>
                                      <p:tavLst>
                                        <p:tav tm="0">
                                          <p:val>
                                            <p:fltVal val="0"/>
                                          </p:val>
                                        </p:tav>
                                        <p:tav tm="100000">
                                          <p:val>
                                            <p:strVal val="#ppt_h"/>
                                          </p:val>
                                        </p:tav>
                                      </p:tavLst>
                                    </p:anim>
                                    <p:animEffect transition="in" filter="fade">
                                      <p:cBhvr>
                                        <p:cTn id="79" dur="500"/>
                                        <p:tgtEl>
                                          <p:spTgt spid="33"/>
                                        </p:tgtEl>
                                      </p:cBhvr>
                                    </p:animEffect>
                                  </p:childTnLst>
                                </p:cTn>
                              </p:par>
                            </p:childTnLst>
                          </p:cTn>
                        </p:par>
                        <p:par>
                          <p:cTn id="80" fill="hold">
                            <p:stCondLst>
                              <p:cond delay="7000"/>
                            </p:stCondLst>
                            <p:childTnLst>
                              <p:par>
                                <p:cTn id="81" presetID="53" presetClass="entr" presetSubtype="0" fill="hold" grpId="0" nodeType="afterEffect">
                                  <p:stCondLst>
                                    <p:cond delay="0"/>
                                  </p:stCondLst>
                                  <p:childTnLst>
                                    <p:set>
                                      <p:cBhvr>
                                        <p:cTn id="82" dur="1" fill="hold">
                                          <p:stCondLst>
                                            <p:cond delay="0"/>
                                          </p:stCondLst>
                                        </p:cTn>
                                        <p:tgtEl>
                                          <p:spTgt spid="74">
                                            <p:bg/>
                                          </p:spTgt>
                                        </p:tgtEl>
                                        <p:attrNameLst>
                                          <p:attrName>style.visibility</p:attrName>
                                        </p:attrNameLst>
                                      </p:cBhvr>
                                      <p:to>
                                        <p:strVal val="visible"/>
                                      </p:to>
                                    </p:set>
                                    <p:anim calcmode="lin" valueType="num">
                                      <p:cBhvr>
                                        <p:cTn id="83" dur="500" fill="hold"/>
                                        <p:tgtEl>
                                          <p:spTgt spid="74">
                                            <p:bg/>
                                          </p:spTgt>
                                        </p:tgtEl>
                                        <p:attrNameLst>
                                          <p:attrName>ppt_w</p:attrName>
                                        </p:attrNameLst>
                                      </p:cBhvr>
                                      <p:tavLst>
                                        <p:tav tm="0">
                                          <p:val>
                                            <p:fltVal val="0"/>
                                          </p:val>
                                        </p:tav>
                                        <p:tav tm="100000">
                                          <p:val>
                                            <p:strVal val="#ppt_w"/>
                                          </p:val>
                                        </p:tav>
                                      </p:tavLst>
                                    </p:anim>
                                    <p:anim calcmode="lin" valueType="num">
                                      <p:cBhvr>
                                        <p:cTn id="84" dur="500" fill="hold"/>
                                        <p:tgtEl>
                                          <p:spTgt spid="74">
                                            <p:bg/>
                                          </p:spTgt>
                                        </p:tgtEl>
                                        <p:attrNameLst>
                                          <p:attrName>ppt_h</p:attrName>
                                        </p:attrNameLst>
                                      </p:cBhvr>
                                      <p:tavLst>
                                        <p:tav tm="0">
                                          <p:val>
                                            <p:fltVal val="0"/>
                                          </p:val>
                                        </p:tav>
                                        <p:tav tm="100000">
                                          <p:val>
                                            <p:strVal val="#ppt_h"/>
                                          </p:val>
                                        </p:tav>
                                      </p:tavLst>
                                    </p:anim>
                                    <p:animEffect transition="in" filter="fade">
                                      <p:cBhvr>
                                        <p:cTn id="85" dur="500"/>
                                        <p:tgtEl>
                                          <p:spTgt spid="74">
                                            <p:bg/>
                                          </p:spTgt>
                                        </p:tgtEl>
                                      </p:cBhvr>
                                    </p:animEffect>
                                  </p:childTnLst>
                                </p:cTn>
                              </p:par>
                            </p:childTnLst>
                          </p:cTn>
                        </p:par>
                        <p:par>
                          <p:cTn id="86" fill="hold">
                            <p:stCondLst>
                              <p:cond delay="7500"/>
                            </p:stCondLst>
                            <p:childTnLst>
                              <p:par>
                                <p:cTn id="87" presetID="53" presetClass="entr" presetSubtype="0" fill="hold" grpId="0" nodeType="afterEffect">
                                  <p:stCondLst>
                                    <p:cond delay="0"/>
                                  </p:stCondLst>
                                  <p:childTnLst>
                                    <p:set>
                                      <p:cBhvr>
                                        <p:cTn id="88" dur="1" fill="hold">
                                          <p:stCondLst>
                                            <p:cond delay="0"/>
                                          </p:stCondLst>
                                        </p:cTn>
                                        <p:tgtEl>
                                          <p:spTgt spid="74">
                                            <p:txEl>
                                              <p:pRg st="0" end="0"/>
                                            </p:txEl>
                                          </p:spTgt>
                                        </p:tgtEl>
                                        <p:attrNameLst>
                                          <p:attrName>style.visibility</p:attrName>
                                        </p:attrNameLst>
                                      </p:cBhvr>
                                      <p:to>
                                        <p:strVal val="visible"/>
                                      </p:to>
                                    </p:set>
                                    <p:anim calcmode="lin" valueType="num">
                                      <p:cBhvr>
                                        <p:cTn id="89" dur="5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90" dur="5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91" dur="500"/>
                                        <p:tgtEl>
                                          <p:spTgt spid="74">
                                            <p:txEl>
                                              <p:pRg st="0" end="0"/>
                                            </p:txEl>
                                          </p:spTgt>
                                        </p:tgtEl>
                                      </p:cBhvr>
                                    </p:animEffect>
                                  </p:childTnLst>
                                </p:cTn>
                              </p:par>
                            </p:childTnLst>
                          </p:cTn>
                        </p:par>
                        <p:par>
                          <p:cTn id="92" fill="hold">
                            <p:stCondLst>
                              <p:cond delay="8000"/>
                            </p:stCondLst>
                            <p:childTnLst>
                              <p:par>
                                <p:cTn id="93" presetID="18" presetClass="entr" presetSubtype="12" fill="hold" nodeType="afterEffect">
                                  <p:stCondLst>
                                    <p:cond delay="0"/>
                                  </p:stCondLst>
                                  <p:childTnLst>
                                    <p:set>
                                      <p:cBhvr>
                                        <p:cTn id="94" dur="1" fill="hold">
                                          <p:stCondLst>
                                            <p:cond delay="0"/>
                                          </p:stCondLst>
                                        </p:cTn>
                                        <p:tgtEl>
                                          <p:spTgt spid="63"/>
                                        </p:tgtEl>
                                        <p:attrNameLst>
                                          <p:attrName>style.visibility</p:attrName>
                                        </p:attrNameLst>
                                      </p:cBhvr>
                                      <p:to>
                                        <p:strVal val="visible"/>
                                      </p:to>
                                    </p:set>
                                    <p:animEffect transition="in" filter="strips(downLeft)">
                                      <p:cBhvr>
                                        <p:cTn id="95" dur="500"/>
                                        <p:tgtEl>
                                          <p:spTgt spid="63"/>
                                        </p:tgtEl>
                                      </p:cBhvr>
                                    </p:animEffect>
                                  </p:childTnLst>
                                </p:cTn>
                              </p:par>
                            </p:childTnLst>
                          </p:cTn>
                        </p:par>
                        <p:par>
                          <p:cTn id="96" fill="hold">
                            <p:stCondLst>
                              <p:cond delay="8500"/>
                            </p:stCondLst>
                            <p:childTnLst>
                              <p:par>
                                <p:cTn id="97" presetID="53"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500" fill="hold"/>
                                        <p:tgtEl>
                                          <p:spTgt spid="42"/>
                                        </p:tgtEl>
                                        <p:attrNameLst>
                                          <p:attrName>ppt_w</p:attrName>
                                        </p:attrNameLst>
                                      </p:cBhvr>
                                      <p:tavLst>
                                        <p:tav tm="0">
                                          <p:val>
                                            <p:fltVal val="0"/>
                                          </p:val>
                                        </p:tav>
                                        <p:tav tm="100000">
                                          <p:val>
                                            <p:strVal val="#ppt_w"/>
                                          </p:val>
                                        </p:tav>
                                      </p:tavLst>
                                    </p:anim>
                                    <p:anim calcmode="lin" valueType="num">
                                      <p:cBhvr>
                                        <p:cTn id="100" dur="500" fill="hold"/>
                                        <p:tgtEl>
                                          <p:spTgt spid="42"/>
                                        </p:tgtEl>
                                        <p:attrNameLst>
                                          <p:attrName>ppt_h</p:attrName>
                                        </p:attrNameLst>
                                      </p:cBhvr>
                                      <p:tavLst>
                                        <p:tav tm="0">
                                          <p:val>
                                            <p:fltVal val="0"/>
                                          </p:val>
                                        </p:tav>
                                        <p:tav tm="100000">
                                          <p:val>
                                            <p:strVal val="#ppt_h"/>
                                          </p:val>
                                        </p:tav>
                                      </p:tavLst>
                                    </p:anim>
                                    <p:animEffect transition="in" filter="fade">
                                      <p:cBhvr>
                                        <p:cTn id="101" dur="500"/>
                                        <p:tgtEl>
                                          <p:spTgt spid="42"/>
                                        </p:tgtEl>
                                      </p:cBhvr>
                                    </p:animEffect>
                                  </p:childTnLst>
                                </p:cTn>
                              </p:par>
                            </p:childTnLst>
                          </p:cTn>
                        </p:par>
                        <p:par>
                          <p:cTn id="102" fill="hold">
                            <p:stCondLst>
                              <p:cond delay="9000"/>
                            </p:stCondLst>
                            <p:childTnLst>
                              <p:par>
                                <p:cTn id="103" presetID="53" presetClass="entr" presetSubtype="0" fill="hold" grpId="0" nodeType="afterEffect">
                                  <p:stCondLst>
                                    <p:cond delay="0"/>
                                  </p:stCondLst>
                                  <p:childTnLst>
                                    <p:set>
                                      <p:cBhvr>
                                        <p:cTn id="104" dur="1" fill="hold">
                                          <p:stCondLst>
                                            <p:cond delay="0"/>
                                          </p:stCondLst>
                                        </p:cTn>
                                        <p:tgtEl>
                                          <p:spTgt spid="43"/>
                                        </p:tgtEl>
                                        <p:attrNameLst>
                                          <p:attrName>style.visibility</p:attrName>
                                        </p:attrNameLst>
                                      </p:cBhvr>
                                      <p:to>
                                        <p:strVal val="visible"/>
                                      </p:to>
                                    </p:set>
                                    <p:anim calcmode="lin" valueType="num">
                                      <p:cBhvr>
                                        <p:cTn id="105" dur="500" fill="hold"/>
                                        <p:tgtEl>
                                          <p:spTgt spid="43"/>
                                        </p:tgtEl>
                                        <p:attrNameLst>
                                          <p:attrName>ppt_w</p:attrName>
                                        </p:attrNameLst>
                                      </p:cBhvr>
                                      <p:tavLst>
                                        <p:tav tm="0">
                                          <p:val>
                                            <p:fltVal val="0"/>
                                          </p:val>
                                        </p:tav>
                                        <p:tav tm="100000">
                                          <p:val>
                                            <p:strVal val="#ppt_w"/>
                                          </p:val>
                                        </p:tav>
                                      </p:tavLst>
                                    </p:anim>
                                    <p:anim calcmode="lin" valueType="num">
                                      <p:cBhvr>
                                        <p:cTn id="106" dur="500" fill="hold"/>
                                        <p:tgtEl>
                                          <p:spTgt spid="43"/>
                                        </p:tgtEl>
                                        <p:attrNameLst>
                                          <p:attrName>ppt_h</p:attrName>
                                        </p:attrNameLst>
                                      </p:cBhvr>
                                      <p:tavLst>
                                        <p:tav tm="0">
                                          <p:val>
                                            <p:fltVal val="0"/>
                                          </p:val>
                                        </p:tav>
                                        <p:tav tm="100000">
                                          <p:val>
                                            <p:strVal val="#ppt_h"/>
                                          </p:val>
                                        </p:tav>
                                      </p:tavLst>
                                    </p:anim>
                                    <p:animEffect transition="in" filter="fade">
                                      <p:cBhvr>
                                        <p:cTn id="107" dur="500"/>
                                        <p:tgtEl>
                                          <p:spTgt spid="43"/>
                                        </p:tgtEl>
                                      </p:cBhvr>
                                    </p:animEffect>
                                  </p:childTnLst>
                                </p:cTn>
                              </p:par>
                            </p:childTnLst>
                          </p:cTn>
                        </p:par>
                        <p:par>
                          <p:cTn id="108" fill="hold">
                            <p:stCondLst>
                              <p:cond delay="9500"/>
                            </p:stCondLst>
                            <p:childTnLst>
                              <p:par>
                                <p:cTn id="109" presetID="53" presetClass="entr" presetSubtype="0" fill="hold" grpId="0" nodeType="afterEffect">
                                  <p:stCondLst>
                                    <p:cond delay="0"/>
                                  </p:stCondLst>
                                  <p:childTnLst>
                                    <p:set>
                                      <p:cBhvr>
                                        <p:cTn id="110" dur="1" fill="hold">
                                          <p:stCondLst>
                                            <p:cond delay="0"/>
                                          </p:stCondLst>
                                        </p:cTn>
                                        <p:tgtEl>
                                          <p:spTgt spid="72">
                                            <p:bg/>
                                          </p:spTgt>
                                        </p:tgtEl>
                                        <p:attrNameLst>
                                          <p:attrName>style.visibility</p:attrName>
                                        </p:attrNameLst>
                                      </p:cBhvr>
                                      <p:to>
                                        <p:strVal val="visible"/>
                                      </p:to>
                                    </p:set>
                                    <p:anim calcmode="lin" valueType="num">
                                      <p:cBhvr>
                                        <p:cTn id="111" dur="500" fill="hold"/>
                                        <p:tgtEl>
                                          <p:spTgt spid="72">
                                            <p:bg/>
                                          </p:spTgt>
                                        </p:tgtEl>
                                        <p:attrNameLst>
                                          <p:attrName>ppt_w</p:attrName>
                                        </p:attrNameLst>
                                      </p:cBhvr>
                                      <p:tavLst>
                                        <p:tav tm="0">
                                          <p:val>
                                            <p:fltVal val="0"/>
                                          </p:val>
                                        </p:tav>
                                        <p:tav tm="100000">
                                          <p:val>
                                            <p:strVal val="#ppt_w"/>
                                          </p:val>
                                        </p:tav>
                                      </p:tavLst>
                                    </p:anim>
                                    <p:anim calcmode="lin" valueType="num">
                                      <p:cBhvr>
                                        <p:cTn id="112" dur="500" fill="hold"/>
                                        <p:tgtEl>
                                          <p:spTgt spid="72">
                                            <p:bg/>
                                          </p:spTgt>
                                        </p:tgtEl>
                                        <p:attrNameLst>
                                          <p:attrName>ppt_h</p:attrName>
                                        </p:attrNameLst>
                                      </p:cBhvr>
                                      <p:tavLst>
                                        <p:tav tm="0">
                                          <p:val>
                                            <p:fltVal val="0"/>
                                          </p:val>
                                        </p:tav>
                                        <p:tav tm="100000">
                                          <p:val>
                                            <p:strVal val="#ppt_h"/>
                                          </p:val>
                                        </p:tav>
                                      </p:tavLst>
                                    </p:anim>
                                    <p:animEffect transition="in" filter="fade">
                                      <p:cBhvr>
                                        <p:cTn id="113" dur="500"/>
                                        <p:tgtEl>
                                          <p:spTgt spid="72">
                                            <p:bg/>
                                          </p:spTgt>
                                        </p:tgtEl>
                                      </p:cBhvr>
                                    </p:animEffect>
                                  </p:childTnLst>
                                </p:cTn>
                              </p:par>
                            </p:childTnLst>
                          </p:cTn>
                        </p:par>
                        <p:par>
                          <p:cTn id="114" fill="hold">
                            <p:stCondLst>
                              <p:cond delay="10000"/>
                            </p:stCondLst>
                            <p:childTnLst>
                              <p:par>
                                <p:cTn id="115" presetID="53" presetClass="entr" presetSubtype="0" fill="hold" grpId="0" nodeType="afterEffect">
                                  <p:stCondLst>
                                    <p:cond delay="0"/>
                                  </p:stCondLst>
                                  <p:childTnLst>
                                    <p:set>
                                      <p:cBhvr>
                                        <p:cTn id="116" dur="1" fill="hold">
                                          <p:stCondLst>
                                            <p:cond delay="0"/>
                                          </p:stCondLst>
                                        </p:cTn>
                                        <p:tgtEl>
                                          <p:spTgt spid="72">
                                            <p:txEl>
                                              <p:pRg st="0" end="0"/>
                                            </p:txEl>
                                          </p:spTgt>
                                        </p:tgtEl>
                                        <p:attrNameLst>
                                          <p:attrName>style.visibility</p:attrName>
                                        </p:attrNameLst>
                                      </p:cBhvr>
                                      <p:to>
                                        <p:strVal val="visible"/>
                                      </p:to>
                                    </p:set>
                                    <p:anim calcmode="lin" valueType="num">
                                      <p:cBhvr>
                                        <p:cTn id="117"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18"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19" dur="500"/>
                                        <p:tgtEl>
                                          <p:spTgt spid="72">
                                            <p:txEl>
                                              <p:pRg st="0" end="0"/>
                                            </p:txEl>
                                          </p:spTgt>
                                        </p:tgtEl>
                                      </p:cBhvr>
                                    </p:animEffect>
                                  </p:childTnLst>
                                </p:cTn>
                              </p:par>
                            </p:childTnLst>
                          </p:cTn>
                        </p:par>
                        <p:par>
                          <p:cTn id="120" fill="hold">
                            <p:stCondLst>
                              <p:cond delay="10500"/>
                            </p:stCondLst>
                            <p:childTnLst>
                              <p:par>
                                <p:cTn id="121" presetID="18" presetClass="entr" presetSubtype="3" fill="hold" nodeType="afterEffect">
                                  <p:stCondLst>
                                    <p:cond delay="0"/>
                                  </p:stCondLst>
                                  <p:childTnLst>
                                    <p:set>
                                      <p:cBhvr>
                                        <p:cTn id="122" dur="1" fill="hold">
                                          <p:stCondLst>
                                            <p:cond delay="0"/>
                                          </p:stCondLst>
                                        </p:cTn>
                                        <p:tgtEl>
                                          <p:spTgt spid="67"/>
                                        </p:tgtEl>
                                        <p:attrNameLst>
                                          <p:attrName>style.visibility</p:attrName>
                                        </p:attrNameLst>
                                      </p:cBhvr>
                                      <p:to>
                                        <p:strVal val="visible"/>
                                      </p:to>
                                    </p:set>
                                    <p:animEffect transition="in" filter="strips(upRight)">
                                      <p:cBhvr>
                                        <p:cTn id="123" dur="500"/>
                                        <p:tgtEl>
                                          <p:spTgt spid="67"/>
                                        </p:tgtEl>
                                      </p:cBhvr>
                                    </p:animEffect>
                                  </p:childTnLst>
                                </p:cTn>
                              </p:par>
                            </p:childTnLst>
                          </p:cTn>
                        </p:par>
                        <p:par>
                          <p:cTn id="124" fill="hold">
                            <p:stCondLst>
                              <p:cond delay="11000"/>
                            </p:stCondLst>
                            <p:childTnLst>
                              <p:par>
                                <p:cTn id="125" presetID="53" presetClass="entr" presetSubtype="0" fill="hold" grpId="0" nodeType="afterEffect">
                                  <p:stCondLst>
                                    <p:cond delay="0"/>
                                  </p:stCondLst>
                                  <p:childTnLst>
                                    <p:set>
                                      <p:cBhvr>
                                        <p:cTn id="126" dur="1" fill="hold">
                                          <p:stCondLst>
                                            <p:cond delay="0"/>
                                          </p:stCondLst>
                                        </p:cTn>
                                        <p:tgtEl>
                                          <p:spTgt spid="44"/>
                                        </p:tgtEl>
                                        <p:attrNameLst>
                                          <p:attrName>style.visibility</p:attrName>
                                        </p:attrNameLst>
                                      </p:cBhvr>
                                      <p:to>
                                        <p:strVal val="visible"/>
                                      </p:to>
                                    </p:set>
                                    <p:anim calcmode="lin" valueType="num">
                                      <p:cBhvr>
                                        <p:cTn id="127" dur="500" fill="hold"/>
                                        <p:tgtEl>
                                          <p:spTgt spid="44"/>
                                        </p:tgtEl>
                                        <p:attrNameLst>
                                          <p:attrName>ppt_w</p:attrName>
                                        </p:attrNameLst>
                                      </p:cBhvr>
                                      <p:tavLst>
                                        <p:tav tm="0">
                                          <p:val>
                                            <p:fltVal val="0"/>
                                          </p:val>
                                        </p:tav>
                                        <p:tav tm="100000">
                                          <p:val>
                                            <p:strVal val="#ppt_w"/>
                                          </p:val>
                                        </p:tav>
                                      </p:tavLst>
                                    </p:anim>
                                    <p:anim calcmode="lin" valueType="num">
                                      <p:cBhvr>
                                        <p:cTn id="128" dur="500" fill="hold"/>
                                        <p:tgtEl>
                                          <p:spTgt spid="44"/>
                                        </p:tgtEl>
                                        <p:attrNameLst>
                                          <p:attrName>ppt_h</p:attrName>
                                        </p:attrNameLst>
                                      </p:cBhvr>
                                      <p:tavLst>
                                        <p:tav tm="0">
                                          <p:val>
                                            <p:fltVal val="0"/>
                                          </p:val>
                                        </p:tav>
                                        <p:tav tm="100000">
                                          <p:val>
                                            <p:strVal val="#ppt_h"/>
                                          </p:val>
                                        </p:tav>
                                      </p:tavLst>
                                    </p:anim>
                                    <p:animEffect transition="in" filter="fade">
                                      <p:cBhvr>
                                        <p:cTn id="129" dur="500"/>
                                        <p:tgtEl>
                                          <p:spTgt spid="44"/>
                                        </p:tgtEl>
                                      </p:cBhvr>
                                    </p:animEffect>
                                  </p:childTnLst>
                                </p:cTn>
                              </p:par>
                            </p:childTnLst>
                          </p:cTn>
                        </p:par>
                        <p:par>
                          <p:cTn id="130" fill="hold">
                            <p:stCondLst>
                              <p:cond delay="11500"/>
                            </p:stCondLst>
                            <p:childTnLst>
                              <p:par>
                                <p:cTn id="131" presetID="53" presetClass="entr" presetSubtype="0" fill="hold" grpId="0"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500" fill="hold"/>
                                        <p:tgtEl>
                                          <p:spTgt spid="45"/>
                                        </p:tgtEl>
                                        <p:attrNameLst>
                                          <p:attrName>ppt_w</p:attrName>
                                        </p:attrNameLst>
                                      </p:cBhvr>
                                      <p:tavLst>
                                        <p:tav tm="0">
                                          <p:val>
                                            <p:fltVal val="0"/>
                                          </p:val>
                                        </p:tav>
                                        <p:tav tm="100000">
                                          <p:val>
                                            <p:strVal val="#ppt_w"/>
                                          </p:val>
                                        </p:tav>
                                      </p:tavLst>
                                    </p:anim>
                                    <p:anim calcmode="lin" valueType="num">
                                      <p:cBhvr>
                                        <p:cTn id="134" dur="500" fill="hold"/>
                                        <p:tgtEl>
                                          <p:spTgt spid="45"/>
                                        </p:tgtEl>
                                        <p:attrNameLst>
                                          <p:attrName>ppt_h</p:attrName>
                                        </p:attrNameLst>
                                      </p:cBhvr>
                                      <p:tavLst>
                                        <p:tav tm="0">
                                          <p:val>
                                            <p:fltVal val="0"/>
                                          </p:val>
                                        </p:tav>
                                        <p:tav tm="100000">
                                          <p:val>
                                            <p:strVal val="#ppt_h"/>
                                          </p:val>
                                        </p:tav>
                                      </p:tavLst>
                                    </p:anim>
                                    <p:animEffect transition="in" filter="fade">
                                      <p:cBhvr>
                                        <p:cTn id="135" dur="500"/>
                                        <p:tgtEl>
                                          <p:spTgt spid="45"/>
                                        </p:tgtEl>
                                      </p:cBhvr>
                                    </p:animEffect>
                                  </p:childTnLst>
                                </p:cTn>
                              </p:par>
                            </p:childTnLst>
                          </p:cTn>
                        </p:par>
                        <p:par>
                          <p:cTn id="136" fill="hold">
                            <p:stCondLst>
                              <p:cond delay="12000"/>
                            </p:stCondLst>
                            <p:childTnLst>
                              <p:par>
                                <p:cTn id="137" presetID="53" presetClass="entr" presetSubtype="0" fill="hold" grpId="0" nodeType="afterEffect">
                                  <p:stCondLst>
                                    <p:cond delay="0"/>
                                  </p:stCondLst>
                                  <p:childTnLst>
                                    <p:set>
                                      <p:cBhvr>
                                        <p:cTn id="138" dur="1" fill="hold">
                                          <p:stCondLst>
                                            <p:cond delay="0"/>
                                          </p:stCondLst>
                                        </p:cTn>
                                        <p:tgtEl>
                                          <p:spTgt spid="71">
                                            <p:bg/>
                                          </p:spTgt>
                                        </p:tgtEl>
                                        <p:attrNameLst>
                                          <p:attrName>style.visibility</p:attrName>
                                        </p:attrNameLst>
                                      </p:cBhvr>
                                      <p:to>
                                        <p:strVal val="visible"/>
                                      </p:to>
                                    </p:set>
                                    <p:anim calcmode="lin" valueType="num">
                                      <p:cBhvr>
                                        <p:cTn id="139" dur="500" fill="hold"/>
                                        <p:tgtEl>
                                          <p:spTgt spid="71">
                                            <p:bg/>
                                          </p:spTgt>
                                        </p:tgtEl>
                                        <p:attrNameLst>
                                          <p:attrName>ppt_w</p:attrName>
                                        </p:attrNameLst>
                                      </p:cBhvr>
                                      <p:tavLst>
                                        <p:tav tm="0">
                                          <p:val>
                                            <p:fltVal val="0"/>
                                          </p:val>
                                        </p:tav>
                                        <p:tav tm="100000">
                                          <p:val>
                                            <p:strVal val="#ppt_w"/>
                                          </p:val>
                                        </p:tav>
                                      </p:tavLst>
                                    </p:anim>
                                    <p:anim calcmode="lin" valueType="num">
                                      <p:cBhvr>
                                        <p:cTn id="140" dur="500" fill="hold"/>
                                        <p:tgtEl>
                                          <p:spTgt spid="71">
                                            <p:bg/>
                                          </p:spTgt>
                                        </p:tgtEl>
                                        <p:attrNameLst>
                                          <p:attrName>ppt_h</p:attrName>
                                        </p:attrNameLst>
                                      </p:cBhvr>
                                      <p:tavLst>
                                        <p:tav tm="0">
                                          <p:val>
                                            <p:fltVal val="0"/>
                                          </p:val>
                                        </p:tav>
                                        <p:tav tm="100000">
                                          <p:val>
                                            <p:strVal val="#ppt_h"/>
                                          </p:val>
                                        </p:tav>
                                      </p:tavLst>
                                    </p:anim>
                                    <p:animEffect transition="in" filter="fade">
                                      <p:cBhvr>
                                        <p:cTn id="141" dur="500"/>
                                        <p:tgtEl>
                                          <p:spTgt spid="71">
                                            <p:bg/>
                                          </p:spTgt>
                                        </p:tgtEl>
                                      </p:cBhvr>
                                    </p:animEffect>
                                  </p:childTnLst>
                                </p:cTn>
                              </p:par>
                            </p:childTnLst>
                          </p:cTn>
                        </p:par>
                        <p:par>
                          <p:cTn id="142" fill="hold">
                            <p:stCondLst>
                              <p:cond delay="12500"/>
                            </p:stCondLst>
                            <p:childTnLst>
                              <p:par>
                                <p:cTn id="143" presetID="53" presetClass="entr" presetSubtype="0" fill="hold" grpId="0" nodeType="afterEffect">
                                  <p:stCondLst>
                                    <p:cond delay="0"/>
                                  </p:stCondLst>
                                  <p:childTnLst>
                                    <p:set>
                                      <p:cBhvr>
                                        <p:cTn id="144" dur="1" fill="hold">
                                          <p:stCondLst>
                                            <p:cond delay="0"/>
                                          </p:stCondLst>
                                        </p:cTn>
                                        <p:tgtEl>
                                          <p:spTgt spid="71">
                                            <p:txEl>
                                              <p:pRg st="0" end="0"/>
                                            </p:txEl>
                                          </p:spTgt>
                                        </p:tgtEl>
                                        <p:attrNameLst>
                                          <p:attrName>style.visibility</p:attrName>
                                        </p:attrNameLst>
                                      </p:cBhvr>
                                      <p:to>
                                        <p:strVal val="visible"/>
                                      </p:to>
                                    </p:set>
                                    <p:anim calcmode="lin" valueType="num">
                                      <p:cBhvr>
                                        <p:cTn id="145"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146"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147" dur="500"/>
                                        <p:tgtEl>
                                          <p:spTgt spid="71">
                                            <p:txEl>
                                              <p:pRg st="0" end="0"/>
                                            </p:txEl>
                                          </p:spTgt>
                                        </p:tgtEl>
                                      </p:cBhvr>
                                    </p:animEffect>
                                  </p:childTnLst>
                                </p:cTn>
                              </p:par>
                            </p:childTnLst>
                          </p:cTn>
                        </p:par>
                        <p:par>
                          <p:cTn id="148" fill="hold">
                            <p:stCondLst>
                              <p:cond delay="13000"/>
                            </p:stCondLst>
                            <p:childTnLst>
                              <p:par>
                                <p:cTn id="149" presetID="18" presetClass="entr" presetSubtype="3" fill="hold" nodeType="afterEffect">
                                  <p:stCondLst>
                                    <p:cond delay="0"/>
                                  </p:stCondLst>
                                  <p:childTnLst>
                                    <p:set>
                                      <p:cBhvr>
                                        <p:cTn id="150" dur="1" fill="hold">
                                          <p:stCondLst>
                                            <p:cond delay="0"/>
                                          </p:stCondLst>
                                        </p:cTn>
                                        <p:tgtEl>
                                          <p:spTgt spid="65"/>
                                        </p:tgtEl>
                                        <p:attrNameLst>
                                          <p:attrName>style.visibility</p:attrName>
                                        </p:attrNameLst>
                                      </p:cBhvr>
                                      <p:to>
                                        <p:strVal val="visible"/>
                                      </p:to>
                                    </p:set>
                                    <p:animEffect transition="in" filter="strips(upRight)">
                                      <p:cBhvr>
                                        <p:cTn id="151" dur="500"/>
                                        <p:tgtEl>
                                          <p:spTgt spid="65"/>
                                        </p:tgtEl>
                                      </p:cBhvr>
                                    </p:animEffect>
                                  </p:childTnLst>
                                </p:cTn>
                              </p:par>
                            </p:childTnLst>
                          </p:cTn>
                        </p:par>
                        <p:par>
                          <p:cTn id="152" fill="hold">
                            <p:stCondLst>
                              <p:cond delay="13500"/>
                            </p:stCondLst>
                            <p:childTnLst>
                              <p:par>
                                <p:cTn id="153" presetID="53" presetClass="entr" presetSubtype="0" fill="hold" grpId="0" nodeType="afterEffect">
                                  <p:stCondLst>
                                    <p:cond delay="0"/>
                                  </p:stCondLst>
                                  <p:childTnLst>
                                    <p:set>
                                      <p:cBhvr>
                                        <p:cTn id="154" dur="1" fill="hold">
                                          <p:stCondLst>
                                            <p:cond delay="0"/>
                                          </p:stCondLst>
                                        </p:cTn>
                                        <p:tgtEl>
                                          <p:spTgt spid="36"/>
                                        </p:tgtEl>
                                        <p:attrNameLst>
                                          <p:attrName>style.visibility</p:attrName>
                                        </p:attrNameLst>
                                      </p:cBhvr>
                                      <p:to>
                                        <p:strVal val="visible"/>
                                      </p:to>
                                    </p:set>
                                    <p:anim calcmode="lin" valueType="num">
                                      <p:cBhvr>
                                        <p:cTn id="155" dur="500" fill="hold"/>
                                        <p:tgtEl>
                                          <p:spTgt spid="36"/>
                                        </p:tgtEl>
                                        <p:attrNameLst>
                                          <p:attrName>ppt_w</p:attrName>
                                        </p:attrNameLst>
                                      </p:cBhvr>
                                      <p:tavLst>
                                        <p:tav tm="0">
                                          <p:val>
                                            <p:fltVal val="0"/>
                                          </p:val>
                                        </p:tav>
                                        <p:tav tm="100000">
                                          <p:val>
                                            <p:strVal val="#ppt_w"/>
                                          </p:val>
                                        </p:tav>
                                      </p:tavLst>
                                    </p:anim>
                                    <p:anim calcmode="lin" valueType="num">
                                      <p:cBhvr>
                                        <p:cTn id="156" dur="500" fill="hold"/>
                                        <p:tgtEl>
                                          <p:spTgt spid="36"/>
                                        </p:tgtEl>
                                        <p:attrNameLst>
                                          <p:attrName>ppt_h</p:attrName>
                                        </p:attrNameLst>
                                      </p:cBhvr>
                                      <p:tavLst>
                                        <p:tav tm="0">
                                          <p:val>
                                            <p:fltVal val="0"/>
                                          </p:val>
                                        </p:tav>
                                        <p:tav tm="100000">
                                          <p:val>
                                            <p:strVal val="#ppt_h"/>
                                          </p:val>
                                        </p:tav>
                                      </p:tavLst>
                                    </p:anim>
                                    <p:animEffect transition="in" filter="fade">
                                      <p:cBhvr>
                                        <p:cTn id="157" dur="500"/>
                                        <p:tgtEl>
                                          <p:spTgt spid="36"/>
                                        </p:tgtEl>
                                      </p:cBhvr>
                                    </p:animEffect>
                                  </p:childTnLst>
                                </p:cTn>
                              </p:par>
                            </p:childTnLst>
                          </p:cTn>
                        </p:par>
                        <p:par>
                          <p:cTn id="158" fill="hold">
                            <p:stCondLst>
                              <p:cond delay="14000"/>
                            </p:stCondLst>
                            <p:childTnLst>
                              <p:par>
                                <p:cTn id="159" presetID="53" presetClass="entr" presetSubtype="0" fill="hold" grpId="0" nodeType="afterEffect">
                                  <p:stCondLst>
                                    <p:cond delay="0"/>
                                  </p:stCondLst>
                                  <p:childTnLst>
                                    <p:set>
                                      <p:cBhvr>
                                        <p:cTn id="160" dur="1" fill="hold">
                                          <p:stCondLst>
                                            <p:cond delay="0"/>
                                          </p:stCondLst>
                                        </p:cTn>
                                        <p:tgtEl>
                                          <p:spTgt spid="38"/>
                                        </p:tgtEl>
                                        <p:attrNameLst>
                                          <p:attrName>style.visibility</p:attrName>
                                        </p:attrNameLst>
                                      </p:cBhvr>
                                      <p:to>
                                        <p:strVal val="visible"/>
                                      </p:to>
                                    </p:set>
                                    <p:anim calcmode="lin" valueType="num">
                                      <p:cBhvr>
                                        <p:cTn id="161" dur="500" fill="hold"/>
                                        <p:tgtEl>
                                          <p:spTgt spid="38"/>
                                        </p:tgtEl>
                                        <p:attrNameLst>
                                          <p:attrName>ppt_w</p:attrName>
                                        </p:attrNameLst>
                                      </p:cBhvr>
                                      <p:tavLst>
                                        <p:tav tm="0">
                                          <p:val>
                                            <p:fltVal val="0"/>
                                          </p:val>
                                        </p:tav>
                                        <p:tav tm="100000">
                                          <p:val>
                                            <p:strVal val="#ppt_w"/>
                                          </p:val>
                                        </p:tav>
                                      </p:tavLst>
                                    </p:anim>
                                    <p:anim calcmode="lin" valueType="num">
                                      <p:cBhvr>
                                        <p:cTn id="162" dur="500" fill="hold"/>
                                        <p:tgtEl>
                                          <p:spTgt spid="38"/>
                                        </p:tgtEl>
                                        <p:attrNameLst>
                                          <p:attrName>ppt_h</p:attrName>
                                        </p:attrNameLst>
                                      </p:cBhvr>
                                      <p:tavLst>
                                        <p:tav tm="0">
                                          <p:val>
                                            <p:fltVal val="0"/>
                                          </p:val>
                                        </p:tav>
                                        <p:tav tm="100000">
                                          <p:val>
                                            <p:strVal val="#ppt_h"/>
                                          </p:val>
                                        </p:tav>
                                      </p:tavLst>
                                    </p:anim>
                                    <p:animEffect transition="in" filter="fade">
                                      <p:cBhvr>
                                        <p:cTn id="163" dur="500"/>
                                        <p:tgtEl>
                                          <p:spTgt spid="38"/>
                                        </p:tgtEl>
                                      </p:cBhvr>
                                    </p:animEffect>
                                  </p:childTnLst>
                                </p:cTn>
                              </p:par>
                            </p:childTnLst>
                          </p:cTn>
                        </p:par>
                        <p:par>
                          <p:cTn id="164" fill="hold">
                            <p:stCondLst>
                              <p:cond delay="14500"/>
                            </p:stCondLst>
                            <p:childTnLst>
                              <p:par>
                                <p:cTn id="165" presetID="53" presetClass="entr" presetSubtype="0" fill="hold" grpId="0" nodeType="afterEffect">
                                  <p:stCondLst>
                                    <p:cond delay="0"/>
                                  </p:stCondLst>
                                  <p:childTnLst>
                                    <p:set>
                                      <p:cBhvr>
                                        <p:cTn id="166" dur="1" fill="hold">
                                          <p:stCondLst>
                                            <p:cond delay="0"/>
                                          </p:stCondLst>
                                        </p:cTn>
                                        <p:tgtEl>
                                          <p:spTgt spid="75">
                                            <p:bg/>
                                          </p:spTgt>
                                        </p:tgtEl>
                                        <p:attrNameLst>
                                          <p:attrName>style.visibility</p:attrName>
                                        </p:attrNameLst>
                                      </p:cBhvr>
                                      <p:to>
                                        <p:strVal val="visible"/>
                                      </p:to>
                                    </p:set>
                                    <p:anim calcmode="lin" valueType="num">
                                      <p:cBhvr>
                                        <p:cTn id="167" dur="500" fill="hold"/>
                                        <p:tgtEl>
                                          <p:spTgt spid="75">
                                            <p:bg/>
                                          </p:spTgt>
                                        </p:tgtEl>
                                        <p:attrNameLst>
                                          <p:attrName>ppt_w</p:attrName>
                                        </p:attrNameLst>
                                      </p:cBhvr>
                                      <p:tavLst>
                                        <p:tav tm="0">
                                          <p:val>
                                            <p:fltVal val="0"/>
                                          </p:val>
                                        </p:tav>
                                        <p:tav tm="100000">
                                          <p:val>
                                            <p:strVal val="#ppt_w"/>
                                          </p:val>
                                        </p:tav>
                                      </p:tavLst>
                                    </p:anim>
                                    <p:anim calcmode="lin" valueType="num">
                                      <p:cBhvr>
                                        <p:cTn id="168" dur="500" fill="hold"/>
                                        <p:tgtEl>
                                          <p:spTgt spid="75">
                                            <p:bg/>
                                          </p:spTgt>
                                        </p:tgtEl>
                                        <p:attrNameLst>
                                          <p:attrName>ppt_h</p:attrName>
                                        </p:attrNameLst>
                                      </p:cBhvr>
                                      <p:tavLst>
                                        <p:tav tm="0">
                                          <p:val>
                                            <p:fltVal val="0"/>
                                          </p:val>
                                        </p:tav>
                                        <p:tav tm="100000">
                                          <p:val>
                                            <p:strVal val="#ppt_h"/>
                                          </p:val>
                                        </p:tav>
                                      </p:tavLst>
                                    </p:anim>
                                    <p:animEffect transition="in" filter="fade">
                                      <p:cBhvr>
                                        <p:cTn id="169" dur="500"/>
                                        <p:tgtEl>
                                          <p:spTgt spid="75">
                                            <p:bg/>
                                          </p:spTgt>
                                        </p:tgtEl>
                                      </p:cBhvr>
                                    </p:animEffect>
                                  </p:childTnLst>
                                </p:cTn>
                              </p:par>
                            </p:childTnLst>
                          </p:cTn>
                        </p:par>
                        <p:par>
                          <p:cTn id="170" fill="hold">
                            <p:stCondLst>
                              <p:cond delay="15000"/>
                            </p:stCondLst>
                            <p:childTnLst>
                              <p:par>
                                <p:cTn id="171" presetID="53" presetClass="entr" presetSubtype="0" fill="hold" grpId="0" nodeType="afterEffect">
                                  <p:stCondLst>
                                    <p:cond delay="0"/>
                                  </p:stCondLst>
                                  <p:childTnLst>
                                    <p:set>
                                      <p:cBhvr>
                                        <p:cTn id="172" dur="1" fill="hold">
                                          <p:stCondLst>
                                            <p:cond delay="0"/>
                                          </p:stCondLst>
                                        </p:cTn>
                                        <p:tgtEl>
                                          <p:spTgt spid="75">
                                            <p:txEl>
                                              <p:pRg st="0" end="0"/>
                                            </p:txEl>
                                          </p:spTgt>
                                        </p:tgtEl>
                                        <p:attrNameLst>
                                          <p:attrName>style.visibility</p:attrName>
                                        </p:attrNameLst>
                                      </p:cBhvr>
                                      <p:to>
                                        <p:strVal val="visible"/>
                                      </p:to>
                                    </p:set>
                                    <p:anim calcmode="lin" valueType="num">
                                      <p:cBhvr>
                                        <p:cTn id="173" dur="5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174" dur="5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175" dur="500"/>
                                        <p:tgtEl>
                                          <p:spTgt spid="75">
                                            <p:txEl>
                                              <p:pRg st="0" end="0"/>
                                            </p:txEl>
                                          </p:spTgt>
                                        </p:tgtEl>
                                      </p:cBhvr>
                                    </p:animEffect>
                                  </p:childTnLst>
                                </p:cTn>
                              </p:par>
                            </p:childTnLst>
                          </p:cTn>
                        </p:par>
                        <p:par>
                          <p:cTn id="176" fill="hold">
                            <p:stCondLst>
                              <p:cond delay="15500"/>
                            </p:stCondLst>
                            <p:childTnLst>
                              <p:par>
                                <p:cTn id="177" presetID="18" presetClass="entr" presetSubtype="6" fill="hold" nodeType="afterEffect">
                                  <p:stCondLst>
                                    <p:cond delay="0"/>
                                  </p:stCondLst>
                                  <p:childTnLst>
                                    <p:set>
                                      <p:cBhvr>
                                        <p:cTn id="178" dur="1" fill="hold">
                                          <p:stCondLst>
                                            <p:cond delay="0"/>
                                          </p:stCondLst>
                                        </p:cTn>
                                        <p:tgtEl>
                                          <p:spTgt spid="69"/>
                                        </p:tgtEl>
                                        <p:attrNameLst>
                                          <p:attrName>style.visibility</p:attrName>
                                        </p:attrNameLst>
                                      </p:cBhvr>
                                      <p:to>
                                        <p:strVal val="visible"/>
                                      </p:to>
                                    </p:set>
                                    <p:animEffect transition="in" filter="strips(downRight)">
                                      <p:cBhvr>
                                        <p:cTn id="179" dur="500"/>
                                        <p:tgtEl>
                                          <p:spTgt spid="69"/>
                                        </p:tgtEl>
                                      </p:cBhvr>
                                    </p:animEffect>
                                  </p:childTnLst>
                                </p:cTn>
                              </p:par>
                            </p:childTnLst>
                          </p:cTn>
                        </p:par>
                        <p:par>
                          <p:cTn id="180" fill="hold">
                            <p:stCondLst>
                              <p:cond delay="16000"/>
                            </p:stCondLst>
                            <p:childTnLst>
                              <p:par>
                                <p:cTn id="181" presetID="53" presetClass="entr" presetSubtype="0" fill="hold" grpId="0" nodeType="afterEffect">
                                  <p:stCondLst>
                                    <p:cond delay="0"/>
                                  </p:stCondLst>
                                  <p:childTnLst>
                                    <p:set>
                                      <p:cBhvr>
                                        <p:cTn id="182" dur="1" fill="hold">
                                          <p:stCondLst>
                                            <p:cond delay="0"/>
                                          </p:stCondLst>
                                        </p:cTn>
                                        <p:tgtEl>
                                          <p:spTgt spid="47"/>
                                        </p:tgtEl>
                                        <p:attrNameLst>
                                          <p:attrName>style.visibility</p:attrName>
                                        </p:attrNameLst>
                                      </p:cBhvr>
                                      <p:to>
                                        <p:strVal val="visible"/>
                                      </p:to>
                                    </p:set>
                                    <p:anim calcmode="lin" valueType="num">
                                      <p:cBhvr>
                                        <p:cTn id="183" dur="500" fill="hold"/>
                                        <p:tgtEl>
                                          <p:spTgt spid="47"/>
                                        </p:tgtEl>
                                        <p:attrNameLst>
                                          <p:attrName>ppt_w</p:attrName>
                                        </p:attrNameLst>
                                      </p:cBhvr>
                                      <p:tavLst>
                                        <p:tav tm="0">
                                          <p:val>
                                            <p:fltVal val="0"/>
                                          </p:val>
                                        </p:tav>
                                        <p:tav tm="100000">
                                          <p:val>
                                            <p:strVal val="#ppt_w"/>
                                          </p:val>
                                        </p:tav>
                                      </p:tavLst>
                                    </p:anim>
                                    <p:anim calcmode="lin" valueType="num">
                                      <p:cBhvr>
                                        <p:cTn id="184" dur="500" fill="hold"/>
                                        <p:tgtEl>
                                          <p:spTgt spid="47"/>
                                        </p:tgtEl>
                                        <p:attrNameLst>
                                          <p:attrName>ppt_h</p:attrName>
                                        </p:attrNameLst>
                                      </p:cBhvr>
                                      <p:tavLst>
                                        <p:tav tm="0">
                                          <p:val>
                                            <p:fltVal val="0"/>
                                          </p:val>
                                        </p:tav>
                                        <p:tav tm="100000">
                                          <p:val>
                                            <p:strVal val="#ppt_h"/>
                                          </p:val>
                                        </p:tav>
                                      </p:tavLst>
                                    </p:anim>
                                    <p:animEffect transition="in" filter="fade">
                                      <p:cBhvr>
                                        <p:cTn id="185" dur="500"/>
                                        <p:tgtEl>
                                          <p:spTgt spid="47"/>
                                        </p:tgtEl>
                                      </p:cBhvr>
                                    </p:animEffect>
                                  </p:childTnLst>
                                </p:cTn>
                              </p:par>
                            </p:childTnLst>
                          </p:cTn>
                        </p:par>
                        <p:par>
                          <p:cTn id="186" fill="hold">
                            <p:stCondLst>
                              <p:cond delay="16500"/>
                            </p:stCondLst>
                            <p:childTnLst>
                              <p:par>
                                <p:cTn id="187" presetID="53" presetClass="entr" presetSubtype="0" fill="hold" grpId="0" nodeType="afterEffect">
                                  <p:stCondLst>
                                    <p:cond delay="0"/>
                                  </p:stCondLst>
                                  <p:childTnLst>
                                    <p:set>
                                      <p:cBhvr>
                                        <p:cTn id="188" dur="1" fill="hold">
                                          <p:stCondLst>
                                            <p:cond delay="0"/>
                                          </p:stCondLst>
                                        </p:cTn>
                                        <p:tgtEl>
                                          <p:spTgt spid="54"/>
                                        </p:tgtEl>
                                        <p:attrNameLst>
                                          <p:attrName>style.visibility</p:attrName>
                                        </p:attrNameLst>
                                      </p:cBhvr>
                                      <p:to>
                                        <p:strVal val="visible"/>
                                      </p:to>
                                    </p:set>
                                    <p:anim calcmode="lin" valueType="num">
                                      <p:cBhvr>
                                        <p:cTn id="189" dur="500" fill="hold"/>
                                        <p:tgtEl>
                                          <p:spTgt spid="54"/>
                                        </p:tgtEl>
                                        <p:attrNameLst>
                                          <p:attrName>ppt_w</p:attrName>
                                        </p:attrNameLst>
                                      </p:cBhvr>
                                      <p:tavLst>
                                        <p:tav tm="0">
                                          <p:val>
                                            <p:fltVal val="0"/>
                                          </p:val>
                                        </p:tav>
                                        <p:tav tm="100000">
                                          <p:val>
                                            <p:strVal val="#ppt_w"/>
                                          </p:val>
                                        </p:tav>
                                      </p:tavLst>
                                    </p:anim>
                                    <p:anim calcmode="lin" valueType="num">
                                      <p:cBhvr>
                                        <p:cTn id="190" dur="500" fill="hold"/>
                                        <p:tgtEl>
                                          <p:spTgt spid="54"/>
                                        </p:tgtEl>
                                        <p:attrNameLst>
                                          <p:attrName>ppt_h</p:attrName>
                                        </p:attrNameLst>
                                      </p:cBhvr>
                                      <p:tavLst>
                                        <p:tav tm="0">
                                          <p:val>
                                            <p:fltVal val="0"/>
                                          </p:val>
                                        </p:tav>
                                        <p:tav tm="100000">
                                          <p:val>
                                            <p:strVal val="#ppt_h"/>
                                          </p:val>
                                        </p:tav>
                                      </p:tavLst>
                                    </p:anim>
                                    <p:animEffect transition="in" filter="fade">
                                      <p:cBhvr>
                                        <p:cTn id="191" dur="500"/>
                                        <p:tgtEl>
                                          <p:spTgt spid="54"/>
                                        </p:tgtEl>
                                      </p:cBhvr>
                                    </p:animEffect>
                                  </p:childTnLst>
                                </p:cTn>
                              </p:par>
                            </p:childTnLst>
                          </p:cTn>
                        </p:par>
                        <p:par>
                          <p:cTn id="192" fill="hold">
                            <p:stCondLst>
                              <p:cond delay="17000"/>
                            </p:stCondLst>
                            <p:childTnLst>
                              <p:par>
                                <p:cTn id="193" presetID="53" presetClass="entr" presetSubtype="0" fill="hold" grpId="0" nodeType="afterEffect">
                                  <p:stCondLst>
                                    <p:cond delay="0"/>
                                  </p:stCondLst>
                                  <p:childTnLst>
                                    <p:set>
                                      <p:cBhvr>
                                        <p:cTn id="194" dur="1" fill="hold">
                                          <p:stCondLst>
                                            <p:cond delay="0"/>
                                          </p:stCondLst>
                                        </p:cTn>
                                        <p:tgtEl>
                                          <p:spTgt spid="73">
                                            <p:bg/>
                                          </p:spTgt>
                                        </p:tgtEl>
                                        <p:attrNameLst>
                                          <p:attrName>style.visibility</p:attrName>
                                        </p:attrNameLst>
                                      </p:cBhvr>
                                      <p:to>
                                        <p:strVal val="visible"/>
                                      </p:to>
                                    </p:set>
                                    <p:anim calcmode="lin" valueType="num">
                                      <p:cBhvr>
                                        <p:cTn id="195" dur="500" fill="hold"/>
                                        <p:tgtEl>
                                          <p:spTgt spid="73">
                                            <p:bg/>
                                          </p:spTgt>
                                        </p:tgtEl>
                                        <p:attrNameLst>
                                          <p:attrName>ppt_w</p:attrName>
                                        </p:attrNameLst>
                                      </p:cBhvr>
                                      <p:tavLst>
                                        <p:tav tm="0">
                                          <p:val>
                                            <p:fltVal val="0"/>
                                          </p:val>
                                        </p:tav>
                                        <p:tav tm="100000">
                                          <p:val>
                                            <p:strVal val="#ppt_w"/>
                                          </p:val>
                                        </p:tav>
                                      </p:tavLst>
                                    </p:anim>
                                    <p:anim calcmode="lin" valueType="num">
                                      <p:cBhvr>
                                        <p:cTn id="196" dur="500" fill="hold"/>
                                        <p:tgtEl>
                                          <p:spTgt spid="73">
                                            <p:bg/>
                                          </p:spTgt>
                                        </p:tgtEl>
                                        <p:attrNameLst>
                                          <p:attrName>ppt_h</p:attrName>
                                        </p:attrNameLst>
                                      </p:cBhvr>
                                      <p:tavLst>
                                        <p:tav tm="0">
                                          <p:val>
                                            <p:fltVal val="0"/>
                                          </p:val>
                                        </p:tav>
                                        <p:tav tm="100000">
                                          <p:val>
                                            <p:strVal val="#ppt_h"/>
                                          </p:val>
                                        </p:tav>
                                      </p:tavLst>
                                    </p:anim>
                                    <p:animEffect transition="in" filter="fade">
                                      <p:cBhvr>
                                        <p:cTn id="197" dur="500"/>
                                        <p:tgtEl>
                                          <p:spTgt spid="73">
                                            <p:bg/>
                                          </p:spTgt>
                                        </p:tgtEl>
                                      </p:cBhvr>
                                    </p:animEffect>
                                  </p:childTnLst>
                                </p:cTn>
                              </p:par>
                            </p:childTnLst>
                          </p:cTn>
                        </p:par>
                        <p:par>
                          <p:cTn id="198" fill="hold">
                            <p:stCondLst>
                              <p:cond delay="17500"/>
                            </p:stCondLst>
                            <p:childTnLst>
                              <p:par>
                                <p:cTn id="199" presetID="53" presetClass="entr" presetSubtype="0" fill="hold" grpId="0" nodeType="afterEffect">
                                  <p:stCondLst>
                                    <p:cond delay="0"/>
                                  </p:stCondLst>
                                  <p:childTnLst>
                                    <p:set>
                                      <p:cBhvr>
                                        <p:cTn id="200" dur="1" fill="hold">
                                          <p:stCondLst>
                                            <p:cond delay="0"/>
                                          </p:stCondLst>
                                        </p:cTn>
                                        <p:tgtEl>
                                          <p:spTgt spid="73">
                                            <p:txEl>
                                              <p:pRg st="0" end="0"/>
                                            </p:txEl>
                                          </p:spTgt>
                                        </p:tgtEl>
                                        <p:attrNameLst>
                                          <p:attrName>style.visibility</p:attrName>
                                        </p:attrNameLst>
                                      </p:cBhvr>
                                      <p:to>
                                        <p:strVal val="visible"/>
                                      </p:to>
                                    </p:set>
                                    <p:anim calcmode="lin" valueType="num">
                                      <p:cBhvr>
                                        <p:cTn id="201" dur="5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202" dur="5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203" dur="500"/>
                                        <p:tgtEl>
                                          <p:spTgt spid="73">
                                            <p:txEl>
                                              <p:pRg st="0" end="0"/>
                                            </p:txEl>
                                          </p:spTgt>
                                        </p:tgtEl>
                                      </p:cBhvr>
                                    </p:animEffect>
                                  </p:childTnLst>
                                </p:cTn>
                              </p:par>
                            </p:childTnLst>
                          </p:cTn>
                        </p:par>
                        <p:par>
                          <p:cTn id="204" fill="hold">
                            <p:stCondLst>
                              <p:cond delay="18000"/>
                            </p:stCondLst>
                            <p:childTnLst>
                              <p:par>
                                <p:cTn id="205" presetID="53" presetClass="entr" presetSubtype="0" fill="hold" nodeType="afterEffect">
                                  <p:stCondLst>
                                    <p:cond delay="0"/>
                                  </p:stCondLst>
                                  <p:childTnLst>
                                    <p:set>
                                      <p:cBhvr>
                                        <p:cTn id="206" dur="1" fill="hold">
                                          <p:stCondLst>
                                            <p:cond delay="0"/>
                                          </p:stCondLst>
                                        </p:cTn>
                                        <p:tgtEl>
                                          <p:spTgt spid="78"/>
                                        </p:tgtEl>
                                        <p:attrNameLst>
                                          <p:attrName>style.visibility</p:attrName>
                                        </p:attrNameLst>
                                      </p:cBhvr>
                                      <p:to>
                                        <p:strVal val="visible"/>
                                      </p:to>
                                    </p:set>
                                    <p:anim calcmode="lin" valueType="num">
                                      <p:cBhvr>
                                        <p:cTn id="207" dur="500" fill="hold"/>
                                        <p:tgtEl>
                                          <p:spTgt spid="78"/>
                                        </p:tgtEl>
                                        <p:attrNameLst>
                                          <p:attrName>ppt_w</p:attrName>
                                        </p:attrNameLst>
                                      </p:cBhvr>
                                      <p:tavLst>
                                        <p:tav tm="0">
                                          <p:val>
                                            <p:fltVal val="0"/>
                                          </p:val>
                                        </p:tav>
                                        <p:tav tm="100000">
                                          <p:val>
                                            <p:strVal val="#ppt_w"/>
                                          </p:val>
                                        </p:tav>
                                      </p:tavLst>
                                    </p:anim>
                                    <p:anim calcmode="lin" valueType="num">
                                      <p:cBhvr>
                                        <p:cTn id="208" dur="500" fill="hold"/>
                                        <p:tgtEl>
                                          <p:spTgt spid="78"/>
                                        </p:tgtEl>
                                        <p:attrNameLst>
                                          <p:attrName>ppt_h</p:attrName>
                                        </p:attrNameLst>
                                      </p:cBhvr>
                                      <p:tavLst>
                                        <p:tav tm="0">
                                          <p:val>
                                            <p:fltVal val="0"/>
                                          </p:val>
                                        </p:tav>
                                        <p:tav tm="100000">
                                          <p:val>
                                            <p:strVal val="#ppt_h"/>
                                          </p:val>
                                        </p:tav>
                                      </p:tavLst>
                                    </p:anim>
                                    <p:animEffect transition="in" filter="fade">
                                      <p:cBhvr>
                                        <p:cTn id="209" dur="500"/>
                                        <p:tgtEl>
                                          <p:spTgt spid="78"/>
                                        </p:tgtEl>
                                      </p:cBhvr>
                                    </p:animEffect>
                                  </p:childTnLst>
                                </p:cTn>
                              </p:par>
                              <p:par>
                                <p:cTn id="210" presetID="22" presetClass="entr" presetSubtype="8" fill="hold" nodeType="withEffect">
                                  <p:stCondLst>
                                    <p:cond delay="0"/>
                                  </p:stCondLst>
                                  <p:childTnLst>
                                    <p:set>
                                      <p:cBhvr>
                                        <p:cTn id="211" dur="1" fill="hold">
                                          <p:stCondLst>
                                            <p:cond delay="0"/>
                                          </p:stCondLst>
                                        </p:cTn>
                                        <p:tgtEl>
                                          <p:spTgt spid="81"/>
                                        </p:tgtEl>
                                        <p:attrNameLst>
                                          <p:attrName>style.visibility</p:attrName>
                                        </p:attrNameLst>
                                      </p:cBhvr>
                                      <p:to>
                                        <p:strVal val="visible"/>
                                      </p:to>
                                    </p:set>
                                    <p:animEffect transition="in" filter="wipe(left)">
                                      <p:cBhvr>
                                        <p:cTn id="212" dur="500"/>
                                        <p:tgtEl>
                                          <p:spTgt spid="81"/>
                                        </p:tgtEl>
                                      </p:cBhvr>
                                    </p:animEffect>
                                  </p:childTnLst>
                                </p:cTn>
                              </p:par>
                              <p:par>
                                <p:cTn id="213" presetID="22" presetClass="entr" presetSubtype="2" fill="hold" nodeType="withEffect">
                                  <p:stCondLst>
                                    <p:cond delay="0"/>
                                  </p:stCondLst>
                                  <p:childTnLst>
                                    <p:set>
                                      <p:cBhvr>
                                        <p:cTn id="214" dur="1" fill="hold">
                                          <p:stCondLst>
                                            <p:cond delay="0"/>
                                          </p:stCondLst>
                                        </p:cTn>
                                        <p:tgtEl>
                                          <p:spTgt spid="82"/>
                                        </p:tgtEl>
                                        <p:attrNameLst>
                                          <p:attrName>style.visibility</p:attrName>
                                        </p:attrNameLst>
                                      </p:cBhvr>
                                      <p:to>
                                        <p:strVal val="visible"/>
                                      </p:to>
                                    </p:set>
                                    <p:animEffect transition="in" filter="wipe(right)">
                                      <p:cBhvr>
                                        <p:cTn id="21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0" grpId="0" animBg="1"/>
      <p:bldP spid="29" grpId="0" animBg="1"/>
      <p:bldP spid="33" grpId="0" animBg="1"/>
      <p:bldP spid="36" grpId="0" animBg="1"/>
      <p:bldP spid="38" grpId="0" animBg="1"/>
      <p:bldP spid="39" grpId="0" animBg="1"/>
      <p:bldP spid="41" grpId="0" animBg="1"/>
      <p:bldP spid="42" grpId="0" animBg="1"/>
      <p:bldP spid="43" grpId="0" animBg="1"/>
      <p:bldP spid="44" grpId="0" animBg="1"/>
      <p:bldP spid="45" grpId="0" animBg="1"/>
      <p:bldP spid="47" grpId="0" animBg="1"/>
      <p:bldP spid="54" grpId="0" animBg="1"/>
      <p:bldP spid="70" grpId="0" build="p" animBg="1">
        <p:tmplLst>
          <p:tmpl>
            <p:tnLst>
              <p:par>
                <p:cTn presetID="53" presetClass="entr" presetSubtype="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Effect transition="in" filter="fade">
                      <p:cBhvr>
                        <p:cTn dur="500"/>
                        <p:tgtEl>
                          <p:spTgt spid="70"/>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Effect transition="in" filter="fade">
                      <p:cBhvr>
                        <p:cTn dur="500"/>
                        <p:tgtEl>
                          <p:spTgt spid="70"/>
                        </p:tgtEl>
                      </p:cBhvr>
                    </p:animEffect>
                  </p:childTnLst>
                </p:cTn>
              </p:par>
            </p:tnLst>
          </p:tmpl>
        </p:tmplLst>
      </p:bldP>
      <p:bldP spid="71" grpId="0" build="p" animBg="1">
        <p:tmplLst>
          <p:tmpl>
            <p:tnLst>
              <p:par>
                <p:cTn presetID="53" presetClass="entr" presetSubtype="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Lst>
      </p:bldP>
      <p:bldP spid="72" grpId="0" build="p" animBg="1">
        <p:tmplLst>
          <p:tmpl>
            <p:tnLst>
              <p:par>
                <p:cTn presetID="53" presetClass="entr" presetSubtype="0"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73" grpId="0" build="p" animBg="1">
        <p:tmplLst>
          <p:tmpl>
            <p:tnLst>
              <p:par>
                <p:cTn presetID="53"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Lst>
      </p:bldP>
      <p:bldP spid="74" grpId="0" build="p" animBg="1">
        <p:tmplLst>
          <p:tmpl>
            <p:tnLst>
              <p:par>
                <p:cTn presetID="53" presetClass="entr" presetSubtype="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500" fill="hold"/>
                        <p:tgtEl>
                          <p:spTgt spid="74"/>
                        </p:tgtEl>
                        <p:attrNameLst>
                          <p:attrName>ppt_w</p:attrName>
                        </p:attrNameLst>
                      </p:cBhvr>
                      <p:tavLst>
                        <p:tav tm="0">
                          <p:val>
                            <p:fltVal val="0"/>
                          </p:val>
                        </p:tav>
                        <p:tav tm="100000">
                          <p:val>
                            <p:strVal val="#ppt_w"/>
                          </p:val>
                        </p:tav>
                      </p:tavLst>
                    </p:anim>
                    <p:anim calcmode="lin" valueType="num">
                      <p:cBhvr>
                        <p:cTn dur="500" fill="hold"/>
                        <p:tgtEl>
                          <p:spTgt spid="74"/>
                        </p:tgtEl>
                        <p:attrNameLst>
                          <p:attrName>ppt_h</p:attrName>
                        </p:attrNameLst>
                      </p:cBhvr>
                      <p:tavLst>
                        <p:tav tm="0">
                          <p:val>
                            <p:fltVal val="0"/>
                          </p:val>
                        </p:tav>
                        <p:tav tm="100000">
                          <p:val>
                            <p:strVal val="#ppt_h"/>
                          </p:val>
                        </p:tav>
                      </p:tavLst>
                    </p:anim>
                    <p:animEffect transition="in" filter="fade">
                      <p:cBhvr>
                        <p:cTn dur="500"/>
                        <p:tgtEl>
                          <p:spTgt spid="74"/>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500" fill="hold"/>
                        <p:tgtEl>
                          <p:spTgt spid="74"/>
                        </p:tgtEl>
                        <p:attrNameLst>
                          <p:attrName>ppt_w</p:attrName>
                        </p:attrNameLst>
                      </p:cBhvr>
                      <p:tavLst>
                        <p:tav tm="0">
                          <p:val>
                            <p:fltVal val="0"/>
                          </p:val>
                        </p:tav>
                        <p:tav tm="100000">
                          <p:val>
                            <p:strVal val="#ppt_w"/>
                          </p:val>
                        </p:tav>
                      </p:tavLst>
                    </p:anim>
                    <p:anim calcmode="lin" valueType="num">
                      <p:cBhvr>
                        <p:cTn dur="500" fill="hold"/>
                        <p:tgtEl>
                          <p:spTgt spid="74"/>
                        </p:tgtEl>
                        <p:attrNameLst>
                          <p:attrName>ppt_h</p:attrName>
                        </p:attrNameLst>
                      </p:cBhvr>
                      <p:tavLst>
                        <p:tav tm="0">
                          <p:val>
                            <p:fltVal val="0"/>
                          </p:val>
                        </p:tav>
                        <p:tav tm="100000">
                          <p:val>
                            <p:strVal val="#ppt_h"/>
                          </p:val>
                        </p:tav>
                      </p:tavLst>
                    </p:anim>
                    <p:animEffect transition="in" filter="fade">
                      <p:cBhvr>
                        <p:cTn dur="500"/>
                        <p:tgtEl>
                          <p:spTgt spid="74"/>
                        </p:tgtEl>
                      </p:cBhvr>
                    </p:animEffect>
                  </p:childTnLst>
                </p:cTn>
              </p:par>
            </p:tnLst>
          </p:tmpl>
        </p:tmplLst>
      </p:bldP>
      <p:bldP spid="75" grpId="0" build="p" animBg="1">
        <p:tmplLst>
          <p:tmpl>
            <p:tnLst>
              <p:par>
                <p:cTn presetID="53" presetClass="entr" presetSubtype="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500" fill="hold"/>
                        <p:tgtEl>
                          <p:spTgt spid="75"/>
                        </p:tgtEl>
                        <p:attrNameLst>
                          <p:attrName>ppt_w</p:attrName>
                        </p:attrNameLst>
                      </p:cBhvr>
                      <p:tavLst>
                        <p:tav tm="0">
                          <p:val>
                            <p:fltVal val="0"/>
                          </p:val>
                        </p:tav>
                        <p:tav tm="100000">
                          <p:val>
                            <p:strVal val="#ppt_w"/>
                          </p:val>
                        </p:tav>
                      </p:tavLst>
                    </p:anim>
                    <p:anim calcmode="lin" valueType="num">
                      <p:cBhvr>
                        <p:cTn dur="500" fill="hold"/>
                        <p:tgtEl>
                          <p:spTgt spid="75"/>
                        </p:tgtEl>
                        <p:attrNameLst>
                          <p:attrName>ppt_h</p:attrName>
                        </p:attrNameLst>
                      </p:cBhvr>
                      <p:tavLst>
                        <p:tav tm="0">
                          <p:val>
                            <p:fltVal val="0"/>
                          </p:val>
                        </p:tav>
                        <p:tav tm="100000">
                          <p:val>
                            <p:strVal val="#ppt_h"/>
                          </p:val>
                        </p:tav>
                      </p:tavLst>
                    </p:anim>
                    <p:animEffect transition="in" filter="fade">
                      <p:cBhvr>
                        <p:cTn dur="500"/>
                        <p:tgtEl>
                          <p:spTgt spid="75"/>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500" fill="hold"/>
                        <p:tgtEl>
                          <p:spTgt spid="75"/>
                        </p:tgtEl>
                        <p:attrNameLst>
                          <p:attrName>ppt_w</p:attrName>
                        </p:attrNameLst>
                      </p:cBhvr>
                      <p:tavLst>
                        <p:tav tm="0">
                          <p:val>
                            <p:fltVal val="0"/>
                          </p:val>
                        </p:tav>
                        <p:tav tm="100000">
                          <p:val>
                            <p:strVal val="#ppt_w"/>
                          </p:val>
                        </p:tav>
                      </p:tavLst>
                    </p:anim>
                    <p:anim calcmode="lin" valueType="num">
                      <p:cBhvr>
                        <p:cTn dur="500" fill="hold"/>
                        <p:tgtEl>
                          <p:spTgt spid="75"/>
                        </p:tgtEl>
                        <p:attrNameLst>
                          <p:attrName>ppt_h</p:attrName>
                        </p:attrNameLst>
                      </p:cBhvr>
                      <p:tavLst>
                        <p:tav tm="0">
                          <p:val>
                            <p:fltVal val="0"/>
                          </p:val>
                        </p:tav>
                        <p:tav tm="100000">
                          <p:val>
                            <p:strVal val="#ppt_h"/>
                          </p:val>
                        </p:tav>
                      </p:tavLst>
                    </p:anim>
                    <p:animEffect transition="in" filter="fade">
                      <p:cBhvr>
                        <p:cTn dur="500"/>
                        <p:tgtEl>
                          <p:spTgt spid="75"/>
                        </p:tgtEl>
                      </p:cBhvr>
                    </p:animEffect>
                  </p:childTnLst>
                </p:cTn>
              </p:par>
            </p:tnLst>
          </p:tmpl>
        </p:tmplLst>
      </p:bldP>
      <p:bldP spid="76" grpId="0" build="p" animBg="1">
        <p:tmplLst>
          <p:tmpl>
            <p:tnLst>
              <p:par>
                <p:cTn presetID="53" presetClass="entr" presetSubtype="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500" fill="hold"/>
                        <p:tgtEl>
                          <p:spTgt spid="76"/>
                        </p:tgtEl>
                        <p:attrNameLst>
                          <p:attrName>ppt_w</p:attrName>
                        </p:attrNameLst>
                      </p:cBhvr>
                      <p:tavLst>
                        <p:tav tm="0">
                          <p:val>
                            <p:fltVal val="0"/>
                          </p:val>
                        </p:tav>
                        <p:tav tm="100000">
                          <p:val>
                            <p:strVal val="#ppt_w"/>
                          </p:val>
                        </p:tav>
                      </p:tavLst>
                    </p:anim>
                    <p:anim calcmode="lin" valueType="num">
                      <p:cBhvr>
                        <p:cTn dur="500" fill="hold"/>
                        <p:tgtEl>
                          <p:spTgt spid="76"/>
                        </p:tgtEl>
                        <p:attrNameLst>
                          <p:attrName>ppt_h</p:attrName>
                        </p:attrNameLst>
                      </p:cBhvr>
                      <p:tavLst>
                        <p:tav tm="0">
                          <p:val>
                            <p:fltVal val="0"/>
                          </p:val>
                        </p:tav>
                        <p:tav tm="100000">
                          <p:val>
                            <p:strVal val="#ppt_h"/>
                          </p:val>
                        </p:tav>
                      </p:tavLst>
                    </p:anim>
                    <p:animEffect transition="in" filter="fade">
                      <p:cBhvr>
                        <p:cTn dur="500"/>
                        <p:tgtEl>
                          <p:spTgt spid="76"/>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500" fill="hold"/>
                        <p:tgtEl>
                          <p:spTgt spid="76"/>
                        </p:tgtEl>
                        <p:attrNameLst>
                          <p:attrName>ppt_w</p:attrName>
                        </p:attrNameLst>
                      </p:cBhvr>
                      <p:tavLst>
                        <p:tav tm="0">
                          <p:val>
                            <p:fltVal val="0"/>
                          </p:val>
                        </p:tav>
                        <p:tav tm="100000">
                          <p:val>
                            <p:strVal val="#ppt_w"/>
                          </p:val>
                        </p:tav>
                      </p:tavLst>
                    </p:anim>
                    <p:anim calcmode="lin" valueType="num">
                      <p:cBhvr>
                        <p:cTn dur="500" fill="hold"/>
                        <p:tgtEl>
                          <p:spTgt spid="76"/>
                        </p:tgtEl>
                        <p:attrNameLst>
                          <p:attrName>ppt_h</p:attrName>
                        </p:attrNameLst>
                      </p:cBhvr>
                      <p:tavLst>
                        <p:tav tm="0">
                          <p:val>
                            <p:fltVal val="0"/>
                          </p:val>
                        </p:tav>
                        <p:tav tm="100000">
                          <p:val>
                            <p:strVal val="#ppt_h"/>
                          </p:val>
                        </p:tav>
                      </p:tavLst>
                    </p:anim>
                    <p:animEffect transition="in" filter="fade">
                      <p:cBhvr>
                        <p:cTn dur="500"/>
                        <p:tgtEl>
                          <p:spTgt spid="76"/>
                        </p:tgtEl>
                      </p:cBhvr>
                    </p:animEffect>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3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50" name="Oval 49"/>
          <p:cNvSpPr/>
          <p:nvPr userDrawn="1"/>
        </p:nvSpPr>
        <p:spPr>
          <a:xfrm>
            <a:off x="4715588" y="1566794"/>
            <a:ext cx="3005299" cy="3004873"/>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55" name="Picture Placeholder 7"/>
          <p:cNvSpPr>
            <a:spLocks noGrp="1"/>
          </p:cNvSpPr>
          <p:nvPr>
            <p:ph type="pic" sz="quarter" idx="29" hasCustomPrompt="1"/>
          </p:nvPr>
        </p:nvSpPr>
        <p:spPr>
          <a:xfrm>
            <a:off x="4853305" y="1704491"/>
            <a:ext cx="2729866" cy="2729479"/>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816" baseline="0">
                <a:solidFill>
                  <a:schemeClr val="tx1">
                    <a:lumMod val="50000"/>
                    <a:lumOff val="50000"/>
                  </a:schemeClr>
                </a:solidFill>
              </a:defRPr>
            </a:lvl1pPr>
          </a:lstStyle>
          <a:p>
            <a:r>
              <a:rPr lang="en-US" dirty="0"/>
              <a:t>Click Icon To Add Image</a:t>
            </a:r>
          </a:p>
        </p:txBody>
      </p:sp>
      <p:sp>
        <p:nvSpPr>
          <p:cNvPr id="62" name="Text Placeholder 3"/>
          <p:cNvSpPr>
            <a:spLocks noGrp="1"/>
          </p:cNvSpPr>
          <p:nvPr>
            <p:ph type="body" sz="half" idx="16" hasCustomPrompt="1"/>
          </p:nvPr>
        </p:nvSpPr>
        <p:spPr>
          <a:xfrm>
            <a:off x="4782437" y="4637111"/>
            <a:ext cx="2871602" cy="310868"/>
          </a:xfrm>
          <a:prstGeom prst="rect">
            <a:avLst/>
          </a:prstGeom>
        </p:spPr>
        <p:txBody>
          <a:bodyPr wrap="square" lIns="0" tIns="0" rIns="0" bIns="0" anchor="t">
            <a:noAutofit/>
          </a:bodyPr>
          <a:lstStyle>
            <a:lvl1pPr marL="0" indent="0" algn="ctr" rtl="0">
              <a:buNone/>
              <a:defRPr sz="1904"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Click To add Title </a:t>
            </a:r>
          </a:p>
          <a:p>
            <a:pPr lvl="0"/>
            <a:endParaRPr lang="en-US" dirty="0"/>
          </a:p>
        </p:txBody>
      </p:sp>
      <p:sp>
        <p:nvSpPr>
          <p:cNvPr id="63" name="Text Placeholder 3"/>
          <p:cNvSpPr>
            <a:spLocks noGrp="1"/>
          </p:cNvSpPr>
          <p:nvPr>
            <p:ph type="body" sz="half" idx="17"/>
          </p:nvPr>
        </p:nvSpPr>
        <p:spPr>
          <a:xfrm>
            <a:off x="1766592" y="4986157"/>
            <a:ext cx="8903293" cy="1166581"/>
          </a:xfrm>
          <a:prstGeom prst="rect">
            <a:avLst/>
          </a:prstGeom>
        </p:spPr>
        <p:txBody>
          <a:bodyPr wrap="square" lIns="0" tIns="0" rIns="0" bIns="0" anchor="t">
            <a:noAutofit/>
          </a:bodyPr>
          <a:lstStyle>
            <a:lvl1pPr marL="0" indent="0" algn="ctr">
              <a:buNone/>
              <a:defRPr sz="1904"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Tree>
    <p:extLst>
      <p:ext uri="{BB962C8B-B14F-4D97-AF65-F5344CB8AC3E}">
        <p14:creationId xmlns:p14="http://schemas.microsoft.com/office/powerpoint/2010/main" val="159526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62">
                                            <p:txEl>
                                              <p:pRg st="0" end="0"/>
                                            </p:txEl>
                                          </p:spTgt>
                                        </p:tgtEl>
                                        <p:attrNameLst>
                                          <p:attrName>style.visibility</p:attrName>
                                        </p:attrNameLst>
                                      </p:cBhvr>
                                      <p:to>
                                        <p:strVal val="visible"/>
                                      </p:to>
                                    </p:set>
                                    <p:animEffect transition="in" filter="wipe(up)">
                                      <p:cBhvr>
                                        <p:cTn id="27" dur="500"/>
                                        <p:tgtEl>
                                          <p:spTgt spid="62">
                                            <p:txEl>
                                              <p:pRg st="0" end="0"/>
                                            </p:txEl>
                                          </p:spTgt>
                                        </p:tgtEl>
                                      </p:cBhvr>
                                    </p:animEffect>
                                  </p:childTnLst>
                                </p:cTn>
                              </p:par>
                            </p:childTnLst>
                          </p:cTn>
                        </p:par>
                        <p:par>
                          <p:cTn id="28" fill="hold">
                            <p:stCondLst>
                              <p:cond delay="2500"/>
                            </p:stCondLst>
                            <p:childTnLst>
                              <p:par>
                                <p:cTn id="29" presetID="22" presetClass="entr" presetSubtype="1" fill="hold" grpId="0" nodeType="afterEffect" nodePh="1">
                                  <p:stCondLst>
                                    <p:cond delay="0"/>
                                  </p:stCondLst>
                                  <p:endCondLst>
                                    <p:cond evt="begin" delay="0">
                                      <p:tn val="29"/>
                                    </p:cond>
                                  </p:endCondLst>
                                  <p:childTnLst>
                                    <p:set>
                                      <p:cBhvr>
                                        <p:cTn id="30" dur="1" fill="hold">
                                          <p:stCondLst>
                                            <p:cond delay="0"/>
                                          </p:stCondLst>
                                        </p:cTn>
                                        <p:tgtEl>
                                          <p:spTgt spid="63">
                                            <p:txEl>
                                              <p:pRg st="0" end="0"/>
                                            </p:txEl>
                                          </p:spTgt>
                                        </p:tgtEl>
                                        <p:attrNameLst>
                                          <p:attrName>style.visibility</p:attrName>
                                        </p:attrNameLst>
                                      </p:cBhvr>
                                      <p:to>
                                        <p:strVal val="visible"/>
                                      </p:to>
                                    </p:set>
                                    <p:animEffect transition="in" filter="wipe(up)">
                                      <p:cBhvr>
                                        <p:cTn id="31" dur="500"/>
                                        <p:tgtEl>
                                          <p:spTgt spid="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50" grpId="0" animBg="1"/>
      <p:bldP spid="55" grpId="0" animBg="1"/>
      <p:bldP spid="62" grpId="0" build="p">
        <p:tmplLst>
          <p:tmpl lvl="1">
            <p:tnLst>
              <p:par>
                <p:cTn presetID="22" presetClass="entr" presetSubtype="1"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up)">
                      <p:cBhvr>
                        <p:cTn dur="500"/>
                        <p:tgtEl>
                          <p:spTgt spid="62"/>
                        </p:tgtEl>
                      </p:cBhvr>
                    </p:animEffect>
                  </p:childTnLst>
                </p:cTn>
              </p:par>
            </p:tnLst>
          </p:tmpl>
        </p:tmplLst>
      </p:bldP>
      <p:bldP spid="63"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63"/>
                        </p:tgtEl>
                        <p:attrNameLst>
                          <p:attrName>style.visibility</p:attrName>
                        </p:attrNameLst>
                      </p:cBhvr>
                      <p:to>
                        <p:strVal val="visible"/>
                      </p:to>
                    </p:set>
                    <p:animEffect transition="in" filter="wipe(up)">
                      <p:cBhvr>
                        <p:cTn dur="500"/>
                        <p:tgtEl>
                          <p:spTgt spid="63"/>
                        </p:tgtEl>
                      </p:cBhvr>
                    </p:animEffect>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_Pic4">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30"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1" name="Picture Placeholder 7"/>
          <p:cNvSpPr>
            <a:spLocks noGrp="1"/>
          </p:cNvSpPr>
          <p:nvPr>
            <p:ph type="pic" sz="quarter" idx="10" hasCustomPrompt="1"/>
          </p:nvPr>
        </p:nvSpPr>
        <p:spPr>
          <a:xfrm>
            <a:off x="894552" y="1540436"/>
            <a:ext cx="3354577" cy="1561701"/>
          </a:xfrm>
          <a:prstGeom prst="rect">
            <a:avLst/>
          </a:prstGeom>
          <a:solidFill>
            <a:schemeClr val="accent1"/>
          </a:solidFill>
          <a:ln w="19050">
            <a:noFill/>
          </a:ln>
        </p:spPr>
        <p:txBody>
          <a:bodyPr tIns="0" bIns="182880" anchor="b"/>
          <a:lstStyle>
            <a:lvl1pPr algn="ctr">
              <a:buNone/>
              <a:defRPr sz="1632">
                <a:solidFill>
                  <a:schemeClr val="bg1"/>
                </a:solidFill>
              </a:defRPr>
            </a:lvl1pPr>
          </a:lstStyle>
          <a:p>
            <a:r>
              <a:rPr lang="en-US" dirty="0"/>
              <a:t>Image Holder</a:t>
            </a:r>
          </a:p>
        </p:txBody>
      </p:sp>
      <p:sp>
        <p:nvSpPr>
          <p:cNvPr id="35" name="Picture Placeholder 7"/>
          <p:cNvSpPr>
            <a:spLocks noGrp="1"/>
          </p:cNvSpPr>
          <p:nvPr>
            <p:ph type="pic" sz="quarter" idx="24" hasCustomPrompt="1"/>
          </p:nvPr>
        </p:nvSpPr>
        <p:spPr>
          <a:xfrm>
            <a:off x="894552" y="3236574"/>
            <a:ext cx="3354577" cy="1561701"/>
          </a:xfrm>
          <a:prstGeom prst="rect">
            <a:avLst/>
          </a:prstGeom>
          <a:solidFill>
            <a:schemeClr val="accent4"/>
          </a:solidFill>
          <a:ln w="19050">
            <a:noFill/>
          </a:ln>
        </p:spPr>
        <p:txBody>
          <a:bodyPr tIns="0" bIns="182880" anchor="b"/>
          <a:lstStyle>
            <a:lvl1pPr algn="ctr">
              <a:buNone/>
              <a:defRPr sz="1632">
                <a:solidFill>
                  <a:schemeClr val="bg1"/>
                </a:solidFill>
              </a:defRPr>
            </a:lvl1pPr>
          </a:lstStyle>
          <a:p>
            <a:r>
              <a:rPr lang="en-US" dirty="0"/>
              <a:t>Image Holder</a:t>
            </a:r>
          </a:p>
        </p:txBody>
      </p:sp>
      <p:sp>
        <p:nvSpPr>
          <p:cNvPr id="38" name="Text Placeholder 3"/>
          <p:cNvSpPr>
            <a:spLocks noGrp="1"/>
          </p:cNvSpPr>
          <p:nvPr>
            <p:ph type="body" sz="half" idx="15"/>
          </p:nvPr>
        </p:nvSpPr>
        <p:spPr>
          <a:xfrm>
            <a:off x="894554" y="5408587"/>
            <a:ext cx="3360031" cy="948666"/>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39" name="Text Placeholder 3"/>
          <p:cNvSpPr>
            <a:spLocks noGrp="1"/>
          </p:cNvSpPr>
          <p:nvPr>
            <p:ph type="body" sz="half" idx="27" hasCustomPrompt="1"/>
          </p:nvPr>
        </p:nvSpPr>
        <p:spPr>
          <a:xfrm>
            <a:off x="894552" y="5010160"/>
            <a:ext cx="3360031" cy="398426"/>
          </a:xfrm>
          <a:prstGeom prst="rect">
            <a:avLst/>
          </a:prstGeom>
        </p:spPr>
        <p:txBody>
          <a:bodyPr wrap="square" lIns="0" tIns="0" rIns="0" bIns="0" anchor="ctr">
            <a:noAutofit/>
          </a:bodyPr>
          <a:lstStyle>
            <a:lvl1pPr marL="0" indent="0" algn="l">
              <a:buNone/>
              <a:defRPr sz="1632"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46" name="Picture Placeholder 7"/>
          <p:cNvSpPr>
            <a:spLocks noGrp="1"/>
          </p:cNvSpPr>
          <p:nvPr>
            <p:ph type="pic" sz="quarter" idx="22" hasCustomPrompt="1"/>
          </p:nvPr>
        </p:nvSpPr>
        <p:spPr>
          <a:xfrm>
            <a:off x="4531404" y="1540436"/>
            <a:ext cx="3354577" cy="1561701"/>
          </a:xfrm>
          <a:prstGeom prst="rect">
            <a:avLst/>
          </a:prstGeom>
          <a:solidFill>
            <a:schemeClr val="accent2"/>
          </a:solidFill>
          <a:ln w="19050">
            <a:noFill/>
          </a:ln>
        </p:spPr>
        <p:txBody>
          <a:bodyPr tIns="0" bIns="182880" anchor="b"/>
          <a:lstStyle>
            <a:lvl1pPr algn="ctr">
              <a:buNone/>
              <a:defRPr sz="1632">
                <a:solidFill>
                  <a:schemeClr val="bg1"/>
                </a:solidFill>
              </a:defRPr>
            </a:lvl1pPr>
          </a:lstStyle>
          <a:p>
            <a:r>
              <a:rPr lang="en-US" dirty="0"/>
              <a:t>Image Holder</a:t>
            </a:r>
          </a:p>
        </p:txBody>
      </p:sp>
      <p:sp>
        <p:nvSpPr>
          <p:cNvPr id="48" name="Picture Placeholder 7"/>
          <p:cNvSpPr>
            <a:spLocks noGrp="1"/>
          </p:cNvSpPr>
          <p:nvPr>
            <p:ph type="pic" sz="quarter" idx="25" hasCustomPrompt="1"/>
          </p:nvPr>
        </p:nvSpPr>
        <p:spPr>
          <a:xfrm>
            <a:off x="4531404" y="3236574"/>
            <a:ext cx="3354577" cy="1561701"/>
          </a:xfrm>
          <a:prstGeom prst="rect">
            <a:avLst/>
          </a:prstGeom>
          <a:solidFill>
            <a:schemeClr val="accent5"/>
          </a:solidFill>
          <a:ln w="19050">
            <a:noFill/>
          </a:ln>
        </p:spPr>
        <p:txBody>
          <a:bodyPr tIns="0" bIns="182880" anchor="b"/>
          <a:lstStyle>
            <a:lvl1pPr algn="ctr">
              <a:buNone/>
              <a:defRPr sz="1632">
                <a:solidFill>
                  <a:schemeClr val="bg1"/>
                </a:solidFill>
              </a:defRPr>
            </a:lvl1pPr>
          </a:lstStyle>
          <a:p>
            <a:r>
              <a:rPr lang="en-US" dirty="0"/>
              <a:t>Image Holder</a:t>
            </a:r>
          </a:p>
        </p:txBody>
      </p:sp>
      <p:sp>
        <p:nvSpPr>
          <p:cNvPr id="50" name="Text Placeholder 3"/>
          <p:cNvSpPr>
            <a:spLocks noGrp="1"/>
          </p:cNvSpPr>
          <p:nvPr>
            <p:ph type="body" sz="half" idx="28"/>
          </p:nvPr>
        </p:nvSpPr>
        <p:spPr>
          <a:xfrm>
            <a:off x="4525950" y="5408587"/>
            <a:ext cx="3360031" cy="948666"/>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1" name="Text Placeholder 3"/>
          <p:cNvSpPr>
            <a:spLocks noGrp="1"/>
          </p:cNvSpPr>
          <p:nvPr>
            <p:ph type="body" sz="half" idx="29" hasCustomPrompt="1"/>
          </p:nvPr>
        </p:nvSpPr>
        <p:spPr>
          <a:xfrm>
            <a:off x="4525949" y="5010160"/>
            <a:ext cx="3360031" cy="398426"/>
          </a:xfrm>
          <a:prstGeom prst="rect">
            <a:avLst/>
          </a:prstGeom>
        </p:spPr>
        <p:txBody>
          <a:bodyPr wrap="square" lIns="0" tIns="0" rIns="0" bIns="0" anchor="ctr">
            <a:noAutofit/>
          </a:bodyPr>
          <a:lstStyle>
            <a:lvl1pPr marL="0" indent="0" algn="l">
              <a:buNone/>
              <a:defRPr sz="1632"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54" name="Picture Placeholder 7"/>
          <p:cNvSpPr>
            <a:spLocks noGrp="1"/>
          </p:cNvSpPr>
          <p:nvPr>
            <p:ph type="pic" sz="quarter" idx="23" hasCustomPrompt="1"/>
          </p:nvPr>
        </p:nvSpPr>
        <p:spPr>
          <a:xfrm>
            <a:off x="8168256" y="1540436"/>
            <a:ext cx="3354577" cy="1561701"/>
          </a:xfrm>
          <a:prstGeom prst="rect">
            <a:avLst/>
          </a:prstGeom>
          <a:solidFill>
            <a:schemeClr val="accent3"/>
          </a:solidFill>
          <a:ln w="19050">
            <a:noFill/>
          </a:ln>
        </p:spPr>
        <p:txBody>
          <a:bodyPr tIns="0" bIns="182880" anchor="b"/>
          <a:lstStyle>
            <a:lvl1pPr algn="ctr">
              <a:buNone/>
              <a:defRPr sz="1632">
                <a:solidFill>
                  <a:schemeClr val="bg1"/>
                </a:solidFill>
              </a:defRPr>
            </a:lvl1pPr>
          </a:lstStyle>
          <a:p>
            <a:r>
              <a:rPr lang="en-US" dirty="0"/>
              <a:t>Image Holder</a:t>
            </a:r>
          </a:p>
        </p:txBody>
      </p:sp>
      <p:sp>
        <p:nvSpPr>
          <p:cNvPr id="55" name="Picture Placeholder 7"/>
          <p:cNvSpPr>
            <a:spLocks noGrp="1"/>
          </p:cNvSpPr>
          <p:nvPr>
            <p:ph type="pic" sz="quarter" idx="26" hasCustomPrompt="1"/>
          </p:nvPr>
        </p:nvSpPr>
        <p:spPr>
          <a:xfrm>
            <a:off x="8168256" y="3236574"/>
            <a:ext cx="3354577" cy="1561701"/>
          </a:xfrm>
          <a:prstGeom prst="rect">
            <a:avLst/>
          </a:prstGeom>
          <a:solidFill>
            <a:schemeClr val="accent6"/>
          </a:solidFill>
          <a:ln w="19050">
            <a:noFill/>
          </a:ln>
        </p:spPr>
        <p:txBody>
          <a:bodyPr tIns="0" bIns="182880" anchor="b"/>
          <a:lstStyle>
            <a:lvl1pPr algn="ctr">
              <a:buNone/>
              <a:defRPr sz="1632">
                <a:solidFill>
                  <a:schemeClr val="bg1"/>
                </a:solidFill>
              </a:defRPr>
            </a:lvl1pPr>
          </a:lstStyle>
          <a:p>
            <a:r>
              <a:rPr lang="en-US" dirty="0"/>
              <a:t>Image Holder</a:t>
            </a:r>
          </a:p>
        </p:txBody>
      </p:sp>
      <p:sp>
        <p:nvSpPr>
          <p:cNvPr id="56" name="Text Placeholder 3"/>
          <p:cNvSpPr>
            <a:spLocks noGrp="1"/>
          </p:cNvSpPr>
          <p:nvPr>
            <p:ph type="body" sz="half" idx="30"/>
          </p:nvPr>
        </p:nvSpPr>
        <p:spPr>
          <a:xfrm>
            <a:off x="8168257" y="5408587"/>
            <a:ext cx="3360031" cy="948666"/>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57" name="Text Placeholder 3"/>
          <p:cNvSpPr>
            <a:spLocks noGrp="1"/>
          </p:cNvSpPr>
          <p:nvPr>
            <p:ph type="body" sz="half" idx="31" hasCustomPrompt="1"/>
          </p:nvPr>
        </p:nvSpPr>
        <p:spPr>
          <a:xfrm>
            <a:off x="8168256" y="5010160"/>
            <a:ext cx="3360031" cy="398426"/>
          </a:xfrm>
          <a:prstGeom prst="rect">
            <a:avLst/>
          </a:prstGeom>
        </p:spPr>
        <p:txBody>
          <a:bodyPr wrap="square" lIns="0" tIns="0" rIns="0" bIns="0" anchor="ctr">
            <a:noAutofit/>
          </a:bodyPr>
          <a:lstStyle>
            <a:lvl1pPr marL="0" indent="0" algn="l">
              <a:buNone/>
              <a:defRPr sz="1632"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Tree>
    <p:extLst>
      <p:ext uri="{BB962C8B-B14F-4D97-AF65-F5344CB8AC3E}">
        <p14:creationId xmlns:p14="http://schemas.microsoft.com/office/powerpoint/2010/main" val="399530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fade">
                                      <p:cBhvr>
                                        <p:cTn id="11" dur="500"/>
                                        <p:tgtEl>
                                          <p:spTgt spid="3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fill="hold"/>
                                        <p:tgtEl>
                                          <p:spTgt spid="35"/>
                                        </p:tgtEl>
                                        <p:attrNameLst>
                                          <p:attrName>ppt_x</p:attrName>
                                        </p:attrNameLst>
                                      </p:cBhvr>
                                      <p:tavLst>
                                        <p:tav tm="0">
                                          <p:val>
                                            <p:strVal val="#ppt_x"/>
                                          </p:val>
                                        </p:tav>
                                        <p:tav tm="100000">
                                          <p:val>
                                            <p:strVal val="#ppt_x"/>
                                          </p:val>
                                        </p:tav>
                                      </p:tavLst>
                                    </p:anim>
                                    <p:anim calcmode="lin" valueType="num">
                                      <p:cBhvr additive="base">
                                        <p:cTn id="21" dur="500" fill="hold"/>
                                        <p:tgtEl>
                                          <p:spTgt spid="35"/>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39">
                                            <p:txEl>
                                              <p:pRg st="0" end="0"/>
                                            </p:txEl>
                                          </p:spTgt>
                                        </p:tgtEl>
                                        <p:attrNameLst>
                                          <p:attrName>style.visibility</p:attrName>
                                        </p:attrNameLst>
                                      </p:cBhvr>
                                      <p:to>
                                        <p:strVal val="visible"/>
                                      </p:to>
                                    </p:set>
                                    <p:animEffect transition="in" filter="wipe(up)">
                                      <p:cBhvr>
                                        <p:cTn id="25" dur="500"/>
                                        <p:tgtEl>
                                          <p:spTgt spid="39">
                                            <p:txEl>
                                              <p:pRg st="0" end="0"/>
                                            </p:txEl>
                                          </p:spTgt>
                                        </p:tgtEl>
                                      </p:cBhvr>
                                    </p:animEffect>
                                  </p:childTnLst>
                                </p:cTn>
                              </p:par>
                            </p:childTnLst>
                          </p:cTn>
                        </p:par>
                        <p:par>
                          <p:cTn id="26" fill="hold">
                            <p:stCondLst>
                              <p:cond delay="2500"/>
                            </p:stCondLst>
                            <p:childTnLst>
                              <p:par>
                                <p:cTn id="27" presetID="22" presetClass="entr" presetSubtype="8" fill="hold" grpId="0" nodeType="afterEffect" nodePh="1">
                                  <p:stCondLst>
                                    <p:cond delay="0"/>
                                  </p:stCondLst>
                                  <p:endCondLst>
                                    <p:cond evt="begin" delay="0">
                                      <p:tn val="27"/>
                                    </p:cond>
                                  </p:endCondLst>
                                  <p:childTnLst>
                                    <p:set>
                                      <p:cBhvr>
                                        <p:cTn id="28" dur="1" fill="hold">
                                          <p:stCondLst>
                                            <p:cond delay="0"/>
                                          </p:stCondLst>
                                        </p:cTn>
                                        <p:tgtEl>
                                          <p:spTgt spid="38">
                                            <p:txEl>
                                              <p:pRg st="0" end="0"/>
                                            </p:txEl>
                                          </p:spTgt>
                                        </p:tgtEl>
                                        <p:attrNameLst>
                                          <p:attrName>style.visibility</p:attrName>
                                        </p:attrNameLst>
                                      </p:cBhvr>
                                      <p:to>
                                        <p:strVal val="visible"/>
                                      </p:to>
                                    </p:set>
                                    <p:animEffect transition="in" filter="wipe(left)">
                                      <p:cBhvr>
                                        <p:cTn id="29" dur="500"/>
                                        <p:tgtEl>
                                          <p:spTgt spid="38">
                                            <p:txEl>
                                              <p:pRg st="0" end="0"/>
                                            </p:txEl>
                                          </p:spTgt>
                                        </p:tgtEl>
                                      </p:cBhvr>
                                    </p:animEffect>
                                  </p:childTnLst>
                                </p:cTn>
                              </p:par>
                            </p:childTnLst>
                          </p:cTn>
                        </p:par>
                        <p:par>
                          <p:cTn id="30" fill="hold">
                            <p:stCondLst>
                              <p:cond delay="3000"/>
                            </p:stCondLst>
                            <p:childTnLst>
                              <p:par>
                                <p:cTn id="31" presetID="2" presetClass="entr" presetSubtype="4" accel="50000" decel="50000"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additive="base">
                                        <p:cTn id="33" dur="500" fill="hold"/>
                                        <p:tgtEl>
                                          <p:spTgt spid="46"/>
                                        </p:tgtEl>
                                        <p:attrNameLst>
                                          <p:attrName>ppt_x</p:attrName>
                                        </p:attrNameLst>
                                      </p:cBhvr>
                                      <p:tavLst>
                                        <p:tav tm="0">
                                          <p:val>
                                            <p:strVal val="#ppt_x"/>
                                          </p:val>
                                        </p:tav>
                                        <p:tav tm="100000">
                                          <p:val>
                                            <p:strVal val="#ppt_x"/>
                                          </p:val>
                                        </p:tav>
                                      </p:tavLst>
                                    </p:anim>
                                    <p:anim calcmode="lin" valueType="num">
                                      <p:cBhvr additive="base">
                                        <p:cTn id="34" dur="500" fill="hold"/>
                                        <p:tgtEl>
                                          <p:spTgt spid="46"/>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 presetClass="entr" presetSubtype="4" accel="50000" decel="50000" fill="hold" grpId="0" nodeType="after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500" fill="hold"/>
                                        <p:tgtEl>
                                          <p:spTgt spid="48"/>
                                        </p:tgtEl>
                                        <p:attrNameLst>
                                          <p:attrName>ppt_x</p:attrName>
                                        </p:attrNameLst>
                                      </p:cBhvr>
                                      <p:tavLst>
                                        <p:tav tm="0">
                                          <p:val>
                                            <p:strVal val="#ppt_x"/>
                                          </p:val>
                                        </p:tav>
                                        <p:tav tm="100000">
                                          <p:val>
                                            <p:strVal val="#ppt_x"/>
                                          </p:val>
                                        </p:tav>
                                      </p:tavLst>
                                    </p:anim>
                                    <p:anim calcmode="lin" valueType="num">
                                      <p:cBhvr additive="base">
                                        <p:cTn id="39" dur="500" fill="hold"/>
                                        <p:tgtEl>
                                          <p:spTgt spid="48"/>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22" presetClass="entr" presetSubtype="1" fill="hold" grpId="0" nodeType="afterEffect">
                                  <p:stCondLst>
                                    <p:cond delay="0"/>
                                  </p:stCondLst>
                                  <p:childTnLst>
                                    <p:set>
                                      <p:cBhvr>
                                        <p:cTn id="42" dur="1" fill="hold">
                                          <p:stCondLst>
                                            <p:cond delay="0"/>
                                          </p:stCondLst>
                                        </p:cTn>
                                        <p:tgtEl>
                                          <p:spTgt spid="51">
                                            <p:txEl>
                                              <p:pRg st="0" end="0"/>
                                            </p:txEl>
                                          </p:spTgt>
                                        </p:tgtEl>
                                        <p:attrNameLst>
                                          <p:attrName>style.visibility</p:attrName>
                                        </p:attrNameLst>
                                      </p:cBhvr>
                                      <p:to>
                                        <p:strVal val="visible"/>
                                      </p:to>
                                    </p:set>
                                    <p:animEffect transition="in" filter="wipe(up)">
                                      <p:cBhvr>
                                        <p:cTn id="43" dur="500"/>
                                        <p:tgtEl>
                                          <p:spTgt spid="51">
                                            <p:txEl>
                                              <p:pRg st="0" end="0"/>
                                            </p:txEl>
                                          </p:spTgt>
                                        </p:tgtEl>
                                      </p:cBhvr>
                                    </p:animEffect>
                                  </p:childTnLst>
                                </p:cTn>
                              </p:par>
                            </p:childTnLst>
                          </p:cTn>
                        </p:par>
                        <p:par>
                          <p:cTn id="44" fill="hold">
                            <p:stCondLst>
                              <p:cond delay="4500"/>
                            </p:stCondLst>
                            <p:childTnLst>
                              <p:par>
                                <p:cTn id="45" presetID="22" presetClass="entr" presetSubtype="8" fill="hold" grpId="0" nodeType="afterEffect" nodePh="1">
                                  <p:stCondLst>
                                    <p:cond delay="0"/>
                                  </p:stCondLst>
                                  <p:endCondLst>
                                    <p:cond evt="begin" delay="0">
                                      <p:tn val="45"/>
                                    </p:cond>
                                  </p:endCondLst>
                                  <p:childTnLst>
                                    <p:set>
                                      <p:cBhvr>
                                        <p:cTn id="46" dur="1" fill="hold">
                                          <p:stCondLst>
                                            <p:cond delay="0"/>
                                          </p:stCondLst>
                                        </p:cTn>
                                        <p:tgtEl>
                                          <p:spTgt spid="50">
                                            <p:txEl>
                                              <p:pRg st="0" end="0"/>
                                            </p:txEl>
                                          </p:spTgt>
                                        </p:tgtEl>
                                        <p:attrNameLst>
                                          <p:attrName>style.visibility</p:attrName>
                                        </p:attrNameLst>
                                      </p:cBhvr>
                                      <p:to>
                                        <p:strVal val="visible"/>
                                      </p:to>
                                    </p:set>
                                    <p:animEffect transition="in" filter="wipe(left)">
                                      <p:cBhvr>
                                        <p:cTn id="47" dur="500"/>
                                        <p:tgtEl>
                                          <p:spTgt spid="50">
                                            <p:txEl>
                                              <p:pRg st="0" end="0"/>
                                            </p:txEl>
                                          </p:spTgt>
                                        </p:tgtEl>
                                      </p:cBhvr>
                                    </p:animEffect>
                                  </p:childTnLst>
                                </p:cTn>
                              </p:par>
                            </p:childTnLst>
                          </p:cTn>
                        </p:par>
                        <p:par>
                          <p:cTn id="48" fill="hold">
                            <p:stCondLst>
                              <p:cond delay="5000"/>
                            </p:stCondLst>
                            <p:childTnLst>
                              <p:par>
                                <p:cTn id="49" presetID="2" presetClass="entr" presetSubtype="4" accel="50000" decel="50000" fill="hold" grpId="0" nodeType="after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additive="base">
                                        <p:cTn id="51" dur="500" fill="hold"/>
                                        <p:tgtEl>
                                          <p:spTgt spid="54"/>
                                        </p:tgtEl>
                                        <p:attrNameLst>
                                          <p:attrName>ppt_x</p:attrName>
                                        </p:attrNameLst>
                                      </p:cBhvr>
                                      <p:tavLst>
                                        <p:tav tm="0">
                                          <p:val>
                                            <p:strVal val="#ppt_x"/>
                                          </p:val>
                                        </p:tav>
                                        <p:tav tm="100000">
                                          <p:val>
                                            <p:strVal val="#ppt_x"/>
                                          </p:val>
                                        </p:tav>
                                      </p:tavLst>
                                    </p:anim>
                                    <p:anim calcmode="lin" valueType="num">
                                      <p:cBhvr additive="base">
                                        <p:cTn id="52" dur="500" fill="hold"/>
                                        <p:tgtEl>
                                          <p:spTgt spid="54"/>
                                        </p:tgtEl>
                                        <p:attrNameLst>
                                          <p:attrName>ppt_y</p:attrName>
                                        </p:attrNameLst>
                                      </p:cBhvr>
                                      <p:tavLst>
                                        <p:tav tm="0">
                                          <p:val>
                                            <p:strVal val="1+#ppt_h/2"/>
                                          </p:val>
                                        </p:tav>
                                        <p:tav tm="100000">
                                          <p:val>
                                            <p:strVal val="#ppt_y"/>
                                          </p:val>
                                        </p:tav>
                                      </p:tavLst>
                                    </p:anim>
                                  </p:childTnLst>
                                </p:cTn>
                              </p:par>
                            </p:childTnLst>
                          </p:cTn>
                        </p:par>
                        <p:par>
                          <p:cTn id="53" fill="hold">
                            <p:stCondLst>
                              <p:cond delay="5500"/>
                            </p:stCondLst>
                            <p:childTnLst>
                              <p:par>
                                <p:cTn id="54" presetID="2" presetClass="entr" presetSubtype="4" accel="50000" decel="50000" fill="hold" grpId="0" nodeType="afterEffect">
                                  <p:stCondLst>
                                    <p:cond delay="0"/>
                                  </p:stCondLst>
                                  <p:childTnLst>
                                    <p:set>
                                      <p:cBhvr>
                                        <p:cTn id="55" dur="1" fill="hold">
                                          <p:stCondLst>
                                            <p:cond delay="0"/>
                                          </p:stCondLst>
                                        </p:cTn>
                                        <p:tgtEl>
                                          <p:spTgt spid="55"/>
                                        </p:tgtEl>
                                        <p:attrNameLst>
                                          <p:attrName>style.visibility</p:attrName>
                                        </p:attrNameLst>
                                      </p:cBhvr>
                                      <p:to>
                                        <p:strVal val="visible"/>
                                      </p:to>
                                    </p:set>
                                    <p:anim calcmode="lin" valueType="num">
                                      <p:cBhvr additive="base">
                                        <p:cTn id="56" dur="500" fill="hold"/>
                                        <p:tgtEl>
                                          <p:spTgt spid="55"/>
                                        </p:tgtEl>
                                        <p:attrNameLst>
                                          <p:attrName>ppt_x</p:attrName>
                                        </p:attrNameLst>
                                      </p:cBhvr>
                                      <p:tavLst>
                                        <p:tav tm="0">
                                          <p:val>
                                            <p:strVal val="#ppt_x"/>
                                          </p:val>
                                        </p:tav>
                                        <p:tav tm="100000">
                                          <p:val>
                                            <p:strVal val="#ppt_x"/>
                                          </p:val>
                                        </p:tav>
                                      </p:tavLst>
                                    </p:anim>
                                    <p:anim calcmode="lin" valueType="num">
                                      <p:cBhvr additive="base">
                                        <p:cTn id="57" dur="500" fill="hold"/>
                                        <p:tgtEl>
                                          <p:spTgt spid="55"/>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22" presetClass="entr" presetSubtype="1" fill="hold" grpId="0" nodeType="afterEffect">
                                  <p:stCondLst>
                                    <p:cond delay="0"/>
                                  </p:stCondLst>
                                  <p:childTnLst>
                                    <p:set>
                                      <p:cBhvr>
                                        <p:cTn id="60" dur="1" fill="hold">
                                          <p:stCondLst>
                                            <p:cond delay="0"/>
                                          </p:stCondLst>
                                        </p:cTn>
                                        <p:tgtEl>
                                          <p:spTgt spid="57">
                                            <p:txEl>
                                              <p:pRg st="0" end="0"/>
                                            </p:txEl>
                                          </p:spTgt>
                                        </p:tgtEl>
                                        <p:attrNameLst>
                                          <p:attrName>style.visibility</p:attrName>
                                        </p:attrNameLst>
                                      </p:cBhvr>
                                      <p:to>
                                        <p:strVal val="visible"/>
                                      </p:to>
                                    </p:set>
                                    <p:animEffect transition="in" filter="wipe(up)">
                                      <p:cBhvr>
                                        <p:cTn id="61" dur="500"/>
                                        <p:tgtEl>
                                          <p:spTgt spid="57">
                                            <p:txEl>
                                              <p:pRg st="0" end="0"/>
                                            </p:txEl>
                                          </p:spTgt>
                                        </p:tgtEl>
                                      </p:cBhvr>
                                    </p:animEffect>
                                  </p:childTnLst>
                                </p:cTn>
                              </p:par>
                            </p:childTnLst>
                          </p:cTn>
                        </p:par>
                        <p:par>
                          <p:cTn id="62" fill="hold">
                            <p:stCondLst>
                              <p:cond delay="6500"/>
                            </p:stCondLst>
                            <p:childTnLst>
                              <p:par>
                                <p:cTn id="63" presetID="22" presetClass="entr" presetSubtype="8" fill="hold" grpId="0" nodeType="afterEffect" nodePh="1">
                                  <p:stCondLst>
                                    <p:cond delay="0"/>
                                  </p:stCondLst>
                                  <p:endCondLst>
                                    <p:cond evt="begin" delay="0">
                                      <p:tn val="63"/>
                                    </p:cond>
                                  </p:endCondLst>
                                  <p:childTnLst>
                                    <p:set>
                                      <p:cBhvr>
                                        <p:cTn id="64" dur="1" fill="hold">
                                          <p:stCondLst>
                                            <p:cond delay="0"/>
                                          </p:stCondLst>
                                        </p:cTn>
                                        <p:tgtEl>
                                          <p:spTgt spid="56">
                                            <p:txEl>
                                              <p:pRg st="0" end="0"/>
                                            </p:txEl>
                                          </p:spTgt>
                                        </p:tgtEl>
                                        <p:attrNameLst>
                                          <p:attrName>style.visibility</p:attrName>
                                        </p:attrNameLst>
                                      </p:cBhvr>
                                      <p:to>
                                        <p:strVal val="visible"/>
                                      </p:to>
                                    </p:set>
                                    <p:animEffect transition="in" filter="wipe(left)">
                                      <p:cBhvr>
                                        <p:cTn id="65"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animBg="1"/>
      <p:bldP spid="35" grpId="0" animBg="1"/>
      <p:bldP spid="38"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39" grpId="0" build="p">
        <p:tmplLst>
          <p:tmpl lvl="1">
            <p:tnLst>
              <p:par>
                <p:cTn presetID="22" presetClass="entr" presetSubtype="1"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up)">
                      <p:cBhvr>
                        <p:cTn dur="500"/>
                        <p:tgtEl>
                          <p:spTgt spid="39"/>
                        </p:tgtEl>
                      </p:cBhvr>
                    </p:animEffect>
                  </p:childTnLst>
                </p:cTn>
              </p:par>
            </p:tnLst>
          </p:tmpl>
        </p:tmplLst>
      </p:bldP>
      <p:bldP spid="46" grpId="0" animBg="1"/>
      <p:bldP spid="48" grpId="0" animBg="1"/>
      <p:bldP spid="50"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build="p">
        <p:tmplLst>
          <p:tmpl lvl="1">
            <p:tnLst>
              <p:par>
                <p:cTn presetID="22" presetClass="entr" presetSubtype="1"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up)">
                      <p:cBhvr>
                        <p:cTn dur="500"/>
                        <p:tgtEl>
                          <p:spTgt spid="51"/>
                        </p:tgtEl>
                      </p:cBhvr>
                    </p:animEffect>
                  </p:childTnLst>
                </p:cTn>
              </p:par>
            </p:tnLst>
          </p:tmpl>
        </p:tmplLst>
      </p:bldP>
      <p:bldP spid="54" grpId="0" animBg="1"/>
      <p:bldP spid="55" grpId="0" animBg="1"/>
      <p:bldP spid="5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2" presetClass="entr" presetSubtype="1"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wipe(up)">
                      <p:cBhvr>
                        <p:cTn dur="500"/>
                        <p:tgtEl>
                          <p:spTgt spid="57"/>
                        </p:tgtEl>
                      </p:cBhvr>
                    </p:animEffec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2_Pic4">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30"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31" name="Picture Placeholder 7"/>
          <p:cNvSpPr>
            <a:spLocks noGrp="1"/>
          </p:cNvSpPr>
          <p:nvPr>
            <p:ph type="pic" sz="quarter" idx="10" hasCustomPrompt="1"/>
          </p:nvPr>
        </p:nvSpPr>
        <p:spPr>
          <a:xfrm>
            <a:off x="894551" y="1540436"/>
            <a:ext cx="5176588" cy="1561701"/>
          </a:xfrm>
          <a:prstGeom prst="rect">
            <a:avLst/>
          </a:prstGeom>
          <a:solidFill>
            <a:schemeClr val="accent1"/>
          </a:solidFill>
          <a:ln w="19050">
            <a:noFill/>
          </a:ln>
        </p:spPr>
        <p:txBody>
          <a:bodyPr tIns="0" bIns="182880" anchor="b"/>
          <a:lstStyle>
            <a:lvl1pPr algn="ctr">
              <a:buNone/>
              <a:defRPr sz="1632">
                <a:solidFill>
                  <a:schemeClr val="bg1"/>
                </a:solidFill>
              </a:defRPr>
            </a:lvl1pPr>
          </a:lstStyle>
          <a:p>
            <a:r>
              <a:rPr lang="en-US" dirty="0"/>
              <a:t>Image Holder</a:t>
            </a:r>
          </a:p>
        </p:txBody>
      </p:sp>
      <p:sp>
        <p:nvSpPr>
          <p:cNvPr id="35" name="Picture Placeholder 7"/>
          <p:cNvSpPr>
            <a:spLocks noGrp="1"/>
          </p:cNvSpPr>
          <p:nvPr>
            <p:ph type="pic" sz="quarter" idx="24" hasCustomPrompt="1"/>
          </p:nvPr>
        </p:nvSpPr>
        <p:spPr>
          <a:xfrm>
            <a:off x="894551" y="3236574"/>
            <a:ext cx="5176588" cy="1561701"/>
          </a:xfrm>
          <a:prstGeom prst="rect">
            <a:avLst/>
          </a:prstGeom>
          <a:solidFill>
            <a:schemeClr val="accent2"/>
          </a:solidFill>
          <a:ln w="19050">
            <a:noFill/>
          </a:ln>
        </p:spPr>
        <p:txBody>
          <a:bodyPr tIns="0" bIns="182880" anchor="b"/>
          <a:lstStyle>
            <a:lvl1pPr algn="ctr">
              <a:buNone/>
              <a:defRPr sz="1632">
                <a:solidFill>
                  <a:schemeClr val="bg1"/>
                </a:solidFill>
              </a:defRPr>
            </a:lvl1pPr>
          </a:lstStyle>
          <a:p>
            <a:r>
              <a:rPr lang="en-US" dirty="0"/>
              <a:t>Image Holder</a:t>
            </a:r>
          </a:p>
        </p:txBody>
      </p:sp>
      <p:sp>
        <p:nvSpPr>
          <p:cNvPr id="38" name="Text Placeholder 3"/>
          <p:cNvSpPr>
            <a:spLocks noGrp="1"/>
          </p:cNvSpPr>
          <p:nvPr>
            <p:ph type="body" sz="half" idx="15"/>
          </p:nvPr>
        </p:nvSpPr>
        <p:spPr>
          <a:xfrm>
            <a:off x="894553" y="5408587"/>
            <a:ext cx="5185004" cy="948666"/>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39" name="Text Placeholder 3"/>
          <p:cNvSpPr>
            <a:spLocks noGrp="1"/>
          </p:cNvSpPr>
          <p:nvPr>
            <p:ph type="body" sz="half" idx="27" hasCustomPrompt="1"/>
          </p:nvPr>
        </p:nvSpPr>
        <p:spPr>
          <a:xfrm>
            <a:off x="894551" y="5010160"/>
            <a:ext cx="5185004" cy="398426"/>
          </a:xfrm>
          <a:prstGeom prst="rect">
            <a:avLst/>
          </a:prstGeom>
        </p:spPr>
        <p:txBody>
          <a:bodyPr wrap="square" lIns="0" tIns="0" rIns="0" bIns="0" anchor="ctr">
            <a:noAutofit/>
          </a:bodyPr>
          <a:lstStyle>
            <a:lvl1pPr marL="0" indent="0" algn="l">
              <a:buNone/>
              <a:defRPr sz="1632"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
        <p:nvSpPr>
          <p:cNvPr id="16" name="Picture Placeholder 7"/>
          <p:cNvSpPr>
            <a:spLocks noGrp="1"/>
          </p:cNvSpPr>
          <p:nvPr>
            <p:ph type="pic" sz="quarter" idx="28" hasCustomPrompt="1"/>
          </p:nvPr>
        </p:nvSpPr>
        <p:spPr>
          <a:xfrm>
            <a:off x="6368883" y="1540436"/>
            <a:ext cx="5176588" cy="1561701"/>
          </a:xfrm>
          <a:prstGeom prst="rect">
            <a:avLst/>
          </a:prstGeom>
          <a:solidFill>
            <a:schemeClr val="accent3"/>
          </a:solidFill>
          <a:ln w="19050">
            <a:noFill/>
          </a:ln>
        </p:spPr>
        <p:txBody>
          <a:bodyPr tIns="0" bIns="182880" anchor="b"/>
          <a:lstStyle>
            <a:lvl1pPr algn="ctr">
              <a:buNone/>
              <a:defRPr sz="1632">
                <a:solidFill>
                  <a:schemeClr val="bg1"/>
                </a:solidFill>
              </a:defRPr>
            </a:lvl1pPr>
          </a:lstStyle>
          <a:p>
            <a:r>
              <a:rPr lang="en-US" dirty="0"/>
              <a:t>Image Holder</a:t>
            </a:r>
          </a:p>
        </p:txBody>
      </p:sp>
      <p:sp>
        <p:nvSpPr>
          <p:cNvPr id="17" name="Picture Placeholder 7"/>
          <p:cNvSpPr>
            <a:spLocks noGrp="1"/>
          </p:cNvSpPr>
          <p:nvPr>
            <p:ph type="pic" sz="quarter" idx="29" hasCustomPrompt="1"/>
          </p:nvPr>
        </p:nvSpPr>
        <p:spPr>
          <a:xfrm>
            <a:off x="6368883" y="3236574"/>
            <a:ext cx="5176588" cy="1561701"/>
          </a:xfrm>
          <a:prstGeom prst="rect">
            <a:avLst/>
          </a:prstGeom>
          <a:solidFill>
            <a:schemeClr val="accent4"/>
          </a:solidFill>
          <a:ln w="19050">
            <a:noFill/>
          </a:ln>
        </p:spPr>
        <p:txBody>
          <a:bodyPr tIns="0" bIns="182880" anchor="b"/>
          <a:lstStyle>
            <a:lvl1pPr algn="ctr">
              <a:buNone/>
              <a:defRPr sz="1632">
                <a:solidFill>
                  <a:schemeClr val="bg1"/>
                </a:solidFill>
              </a:defRPr>
            </a:lvl1pPr>
          </a:lstStyle>
          <a:p>
            <a:r>
              <a:rPr lang="en-US" dirty="0"/>
              <a:t>Image Holder</a:t>
            </a:r>
          </a:p>
        </p:txBody>
      </p:sp>
      <p:sp>
        <p:nvSpPr>
          <p:cNvPr id="18" name="Text Placeholder 3"/>
          <p:cNvSpPr>
            <a:spLocks noGrp="1"/>
          </p:cNvSpPr>
          <p:nvPr>
            <p:ph type="body" sz="half" idx="30"/>
          </p:nvPr>
        </p:nvSpPr>
        <p:spPr>
          <a:xfrm>
            <a:off x="6368884" y="5408587"/>
            <a:ext cx="5185004" cy="948666"/>
          </a:xfrm>
          <a:prstGeom prst="rect">
            <a:avLst/>
          </a:prstGeom>
        </p:spPr>
        <p:txBody>
          <a:bodyPr wrap="square" lIns="0" tIns="0" rIns="0" bIns="0" anchor="t">
            <a:noAutofit/>
          </a:bodyPr>
          <a:lstStyle>
            <a:lvl1pPr marL="0" indent="0" algn="l">
              <a:buNone/>
              <a:defRPr sz="1496" b="0"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a:p>
            <a:pPr algn="ctr"/>
            <a:endParaRPr lang="en-US" sz="1360" dirty="0">
              <a:solidFill>
                <a:schemeClr val="tx1">
                  <a:lumMod val="50000"/>
                  <a:lumOff val="50000"/>
                </a:schemeClr>
              </a:solidFill>
            </a:endParaRPr>
          </a:p>
        </p:txBody>
      </p:sp>
      <p:sp>
        <p:nvSpPr>
          <p:cNvPr id="19" name="Text Placeholder 3"/>
          <p:cNvSpPr>
            <a:spLocks noGrp="1"/>
          </p:cNvSpPr>
          <p:nvPr>
            <p:ph type="body" sz="half" idx="31" hasCustomPrompt="1"/>
          </p:nvPr>
        </p:nvSpPr>
        <p:spPr>
          <a:xfrm>
            <a:off x="6368883" y="5010160"/>
            <a:ext cx="5185004" cy="398426"/>
          </a:xfrm>
          <a:prstGeom prst="rect">
            <a:avLst/>
          </a:prstGeom>
        </p:spPr>
        <p:txBody>
          <a:bodyPr wrap="square" lIns="0" tIns="0" rIns="0" bIns="0" anchor="ctr">
            <a:noAutofit/>
          </a:bodyPr>
          <a:lstStyle>
            <a:lvl1pPr marL="0" indent="0" algn="l">
              <a:buNone/>
              <a:defRPr sz="1632" b="1" baseline="0">
                <a:solidFill>
                  <a:schemeClr val="tx1">
                    <a:lumMod val="50000"/>
                    <a:lumOff val="50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Title Goes Here</a:t>
            </a:r>
          </a:p>
        </p:txBody>
      </p:sp>
    </p:spTree>
    <p:extLst>
      <p:ext uri="{BB962C8B-B14F-4D97-AF65-F5344CB8AC3E}">
        <p14:creationId xmlns:p14="http://schemas.microsoft.com/office/powerpoint/2010/main" val="174712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fade">
                                      <p:cBhvr>
                                        <p:cTn id="11" dur="500"/>
                                        <p:tgtEl>
                                          <p:spTgt spid="3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fill="hold"/>
                                        <p:tgtEl>
                                          <p:spTgt spid="35"/>
                                        </p:tgtEl>
                                        <p:attrNameLst>
                                          <p:attrName>ppt_x</p:attrName>
                                        </p:attrNameLst>
                                      </p:cBhvr>
                                      <p:tavLst>
                                        <p:tav tm="0">
                                          <p:val>
                                            <p:strVal val="#ppt_x"/>
                                          </p:val>
                                        </p:tav>
                                        <p:tav tm="100000">
                                          <p:val>
                                            <p:strVal val="#ppt_x"/>
                                          </p:val>
                                        </p:tav>
                                      </p:tavLst>
                                    </p:anim>
                                    <p:anim calcmode="lin" valueType="num">
                                      <p:cBhvr additive="base">
                                        <p:cTn id="21" dur="500" fill="hold"/>
                                        <p:tgtEl>
                                          <p:spTgt spid="35"/>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39">
                                            <p:txEl>
                                              <p:pRg st="0" end="0"/>
                                            </p:txEl>
                                          </p:spTgt>
                                        </p:tgtEl>
                                        <p:attrNameLst>
                                          <p:attrName>style.visibility</p:attrName>
                                        </p:attrNameLst>
                                      </p:cBhvr>
                                      <p:to>
                                        <p:strVal val="visible"/>
                                      </p:to>
                                    </p:set>
                                    <p:animEffect transition="in" filter="wipe(up)">
                                      <p:cBhvr>
                                        <p:cTn id="25" dur="500"/>
                                        <p:tgtEl>
                                          <p:spTgt spid="39">
                                            <p:txEl>
                                              <p:pRg st="0" end="0"/>
                                            </p:txEl>
                                          </p:spTgt>
                                        </p:tgtEl>
                                      </p:cBhvr>
                                    </p:animEffect>
                                  </p:childTnLst>
                                </p:cTn>
                              </p:par>
                            </p:childTnLst>
                          </p:cTn>
                        </p:par>
                        <p:par>
                          <p:cTn id="26" fill="hold">
                            <p:stCondLst>
                              <p:cond delay="2500"/>
                            </p:stCondLst>
                            <p:childTnLst>
                              <p:par>
                                <p:cTn id="27" presetID="22" presetClass="entr" presetSubtype="8" fill="hold" grpId="0" nodeType="afterEffect" nodePh="1">
                                  <p:stCondLst>
                                    <p:cond delay="0"/>
                                  </p:stCondLst>
                                  <p:endCondLst>
                                    <p:cond evt="begin" delay="0">
                                      <p:tn val="27"/>
                                    </p:cond>
                                  </p:endCondLst>
                                  <p:childTnLst>
                                    <p:set>
                                      <p:cBhvr>
                                        <p:cTn id="28" dur="1" fill="hold">
                                          <p:stCondLst>
                                            <p:cond delay="0"/>
                                          </p:stCondLst>
                                        </p:cTn>
                                        <p:tgtEl>
                                          <p:spTgt spid="38">
                                            <p:txEl>
                                              <p:pRg st="0" end="0"/>
                                            </p:txEl>
                                          </p:spTgt>
                                        </p:tgtEl>
                                        <p:attrNameLst>
                                          <p:attrName>style.visibility</p:attrName>
                                        </p:attrNameLst>
                                      </p:cBhvr>
                                      <p:to>
                                        <p:strVal val="visible"/>
                                      </p:to>
                                    </p:set>
                                    <p:animEffect transition="in" filter="wipe(left)">
                                      <p:cBhvr>
                                        <p:cTn id="29" dur="500"/>
                                        <p:tgtEl>
                                          <p:spTgt spid="38">
                                            <p:txEl>
                                              <p:pRg st="0" end="0"/>
                                            </p:txEl>
                                          </p:spTgt>
                                        </p:tgtEl>
                                      </p:cBhvr>
                                    </p:animEffect>
                                  </p:childTnLst>
                                </p:cTn>
                              </p:par>
                            </p:childTnLst>
                          </p:cTn>
                        </p:par>
                        <p:par>
                          <p:cTn id="30" fill="hold">
                            <p:stCondLst>
                              <p:cond delay="3000"/>
                            </p:stCondLst>
                            <p:childTnLst>
                              <p:par>
                                <p:cTn id="31" presetID="2" presetClass="entr" presetSubtype="4" accel="50000" decel="5000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 presetClass="entr" presetSubtype="4" accel="50000" decel="50000"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ppt_x"/>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22" presetClass="entr" presetSubtype="1" fill="hold" grpId="0"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Effect transition="in" filter="wipe(up)">
                                      <p:cBhvr>
                                        <p:cTn id="43" dur="500"/>
                                        <p:tgtEl>
                                          <p:spTgt spid="19">
                                            <p:txEl>
                                              <p:pRg st="0" end="0"/>
                                            </p:txEl>
                                          </p:spTgt>
                                        </p:tgtEl>
                                      </p:cBhvr>
                                    </p:animEffect>
                                  </p:childTnLst>
                                </p:cTn>
                              </p:par>
                            </p:childTnLst>
                          </p:cTn>
                        </p:par>
                        <p:par>
                          <p:cTn id="44" fill="hold">
                            <p:stCondLst>
                              <p:cond delay="4500"/>
                            </p:stCondLst>
                            <p:childTnLst>
                              <p:par>
                                <p:cTn id="45" presetID="22" presetClass="entr" presetSubtype="8" fill="hold" grpId="0" nodeType="afterEffect" nodePh="1">
                                  <p:stCondLst>
                                    <p:cond delay="0"/>
                                  </p:stCondLst>
                                  <p:endCondLst>
                                    <p:cond evt="begin" delay="0">
                                      <p:tn val="45"/>
                                    </p:cond>
                                  </p:endCondLst>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animBg="1"/>
      <p:bldP spid="35" grpId="0" animBg="1"/>
      <p:bldP spid="38"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39" grpId="0" build="p">
        <p:tmplLst>
          <p:tmpl lvl="1">
            <p:tnLst>
              <p:par>
                <p:cTn presetID="22" presetClass="entr" presetSubtype="1"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up)">
                      <p:cBhvr>
                        <p:cTn dur="500"/>
                        <p:tgtEl>
                          <p:spTgt spid="39"/>
                        </p:tgtEl>
                      </p:cBhvr>
                    </p:animEffect>
                  </p:childTnLst>
                </p:cTn>
              </p:par>
            </p:tnLst>
          </p:tmpl>
        </p:tmplLst>
      </p:bldP>
      <p:bldP spid="16" grpId="0" animBg="1"/>
      <p:bldP spid="17" grpId="0" animBg="1"/>
      <p:bldP spid="18"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2" presetClass="entr" presetSubtype="1"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up)">
                      <p:cBhvr>
                        <p:cTn dur="500"/>
                        <p:tgtEl>
                          <p:spTgt spid="19"/>
                        </p:tgtEl>
                      </p:cBhvr>
                    </p:animEffec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Pic2">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383658" y="492207"/>
            <a:ext cx="7669160" cy="480749"/>
          </a:xfrm>
          <a:prstGeom prst="rect">
            <a:avLst/>
          </a:prstGeom>
        </p:spPr>
        <p:txBody>
          <a:bodyPr wrap="none" lIns="0" tIns="0" rIns="0" bIns="0" anchor="ctr">
            <a:noAutofit/>
          </a:bodyPr>
          <a:lstStyle>
            <a:lvl1pPr algn="ctr">
              <a:defRPr sz="3264" b="1" baseline="0">
                <a:solidFill>
                  <a:schemeClr val="tx1">
                    <a:lumMod val="50000"/>
                    <a:lumOff val="50000"/>
                  </a:schemeClr>
                </a:solidFill>
              </a:defRPr>
            </a:lvl1pPr>
          </a:lstStyle>
          <a:p>
            <a:r>
              <a:rPr lang="en-US" dirty="0"/>
              <a:t>Click To Edit Master Title Style</a:t>
            </a:r>
          </a:p>
        </p:txBody>
      </p:sp>
      <p:sp>
        <p:nvSpPr>
          <p:cNvPr id="40" name="Text Placeholder 3"/>
          <p:cNvSpPr>
            <a:spLocks noGrp="1"/>
          </p:cNvSpPr>
          <p:nvPr>
            <p:ph type="body" sz="half" idx="2" hasCustomPrompt="1"/>
          </p:nvPr>
        </p:nvSpPr>
        <p:spPr>
          <a:xfrm>
            <a:off x="3420031" y="970872"/>
            <a:ext cx="5596414" cy="272990"/>
          </a:xfrm>
          <a:prstGeom prst="rect">
            <a:avLst/>
          </a:prstGeom>
        </p:spPr>
        <p:txBody>
          <a:bodyPr wrap="none" lIns="0" tIns="0" rIns="0" bIns="0" anchor="ctr">
            <a:noAutofit/>
          </a:bodyPr>
          <a:lstStyle>
            <a:lvl1pPr marL="0" indent="0" algn="ctr">
              <a:buNone/>
              <a:defRPr sz="1632" b="1" baseline="0">
                <a:solidFill>
                  <a:schemeClr val="bg1">
                    <a:lumMod val="75000"/>
                  </a:schemeClr>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Subtext Goes Here</a:t>
            </a:r>
          </a:p>
        </p:txBody>
      </p:sp>
      <p:sp>
        <p:nvSpPr>
          <p:cNvPr id="88" name="Picture Placeholder 7"/>
          <p:cNvSpPr>
            <a:spLocks noGrp="1"/>
          </p:cNvSpPr>
          <p:nvPr>
            <p:ph type="pic" sz="quarter" idx="11" hasCustomPrompt="1"/>
          </p:nvPr>
        </p:nvSpPr>
        <p:spPr>
          <a:xfrm>
            <a:off x="1101267" y="1547129"/>
            <a:ext cx="4741286" cy="2176314"/>
          </a:xfrm>
          <a:prstGeom prst="rect">
            <a:avLst/>
          </a:prstGeom>
          <a:solidFill>
            <a:schemeClr val="bg1">
              <a:lumMod val="95000"/>
            </a:schemeClr>
          </a:solidFill>
          <a:ln w="19050">
            <a:noFill/>
          </a:ln>
        </p:spPr>
        <p:txBody>
          <a:bodyPr tIns="0" bIns="182880" anchor="b"/>
          <a:lstStyle>
            <a:lvl1pPr algn="ctr">
              <a:buNone/>
              <a:defRPr sz="1632">
                <a:solidFill>
                  <a:schemeClr val="tx1">
                    <a:lumMod val="50000"/>
                    <a:lumOff val="50000"/>
                  </a:schemeClr>
                </a:solidFill>
              </a:defRPr>
            </a:lvl1pPr>
          </a:lstStyle>
          <a:p>
            <a:r>
              <a:rPr lang="en-US" dirty="0"/>
              <a:t>Image Holder</a:t>
            </a:r>
          </a:p>
        </p:txBody>
      </p:sp>
      <p:sp>
        <p:nvSpPr>
          <p:cNvPr id="89" name="Up Arrow Callout 88"/>
          <p:cNvSpPr/>
          <p:nvPr userDrawn="1"/>
        </p:nvSpPr>
        <p:spPr>
          <a:xfrm flipV="1">
            <a:off x="894552" y="1414834"/>
            <a:ext cx="5143277" cy="2624544"/>
          </a:xfrm>
          <a:prstGeom prst="upArrowCallout">
            <a:avLst>
              <a:gd name="adj1" fmla="val 18414"/>
              <a:gd name="adj2" fmla="val 9207"/>
              <a:gd name="adj3" fmla="val 7403"/>
              <a:gd name="adj4" fmla="val 92597"/>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21" name="Round Same Side Corner Rectangle 20"/>
          <p:cNvSpPr/>
          <p:nvPr userDrawn="1"/>
        </p:nvSpPr>
        <p:spPr>
          <a:xfrm>
            <a:off x="894552" y="4118998"/>
            <a:ext cx="5143277" cy="2401131"/>
          </a:xfrm>
          <a:prstGeom prst="round2SameRect">
            <a:avLst>
              <a:gd name="adj1" fmla="val 1680"/>
              <a:gd name="adj2" fmla="val 0"/>
            </a:avLst>
          </a:prstGeom>
          <a:solidFill>
            <a:srgbClr val="0B253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22" name="Text Placeholder 3"/>
          <p:cNvSpPr>
            <a:spLocks noGrp="1"/>
          </p:cNvSpPr>
          <p:nvPr>
            <p:ph type="body" sz="half" idx="28"/>
          </p:nvPr>
        </p:nvSpPr>
        <p:spPr>
          <a:xfrm>
            <a:off x="1085730" y="4349048"/>
            <a:ext cx="4800870" cy="262157"/>
          </a:xfrm>
          <a:prstGeom prst="rect">
            <a:avLst/>
          </a:prstGeom>
        </p:spPr>
        <p:txBody>
          <a:bodyPr wrap="non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23" name="Freeform 22"/>
          <p:cNvSpPr>
            <a:spLocks noEditPoints="1"/>
          </p:cNvSpPr>
          <p:nvPr userDrawn="1"/>
        </p:nvSpPr>
        <p:spPr bwMode="auto">
          <a:xfrm>
            <a:off x="1141985" y="4820851"/>
            <a:ext cx="360756" cy="36070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124347" tIns="62174" rIns="124347" bIns="62174" numCol="1" anchor="t" anchorCtr="0" compatLnSpc="1">
            <a:prstTxWarp prst="textNoShape">
              <a:avLst/>
            </a:prstTxWarp>
          </a:bodyPr>
          <a:lstStyle/>
          <a:p>
            <a:pPr rtl="0"/>
            <a:endParaRPr lang="en-US" sz="2448" dirty="0">
              <a:solidFill>
                <a:schemeClr val="bg1"/>
              </a:solidFill>
            </a:endParaRPr>
          </a:p>
        </p:txBody>
      </p:sp>
      <p:sp>
        <p:nvSpPr>
          <p:cNvPr id="24" name="Text Placeholder 3"/>
          <p:cNvSpPr>
            <a:spLocks noGrp="1"/>
          </p:cNvSpPr>
          <p:nvPr>
            <p:ph type="body" sz="half" idx="29"/>
          </p:nvPr>
        </p:nvSpPr>
        <p:spPr>
          <a:xfrm>
            <a:off x="1637471" y="4779437"/>
            <a:ext cx="4249129" cy="443532"/>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25" name="Freeform 45"/>
          <p:cNvSpPr>
            <a:spLocks noEditPoints="1"/>
          </p:cNvSpPr>
          <p:nvPr userDrawn="1"/>
        </p:nvSpPr>
        <p:spPr bwMode="auto">
          <a:xfrm>
            <a:off x="1141985" y="5377822"/>
            <a:ext cx="360756" cy="36070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124347" tIns="62174" rIns="124347" bIns="62174" numCol="1" anchor="t" anchorCtr="0" compatLnSpc="1">
            <a:prstTxWarp prst="textNoShape">
              <a:avLst/>
            </a:prstTxWarp>
          </a:bodyPr>
          <a:lstStyle/>
          <a:p>
            <a:pPr rtl="0"/>
            <a:endParaRPr lang="en-US" sz="2448" dirty="0">
              <a:solidFill>
                <a:schemeClr val="bg1"/>
              </a:solidFill>
            </a:endParaRPr>
          </a:p>
        </p:txBody>
      </p:sp>
      <p:sp>
        <p:nvSpPr>
          <p:cNvPr id="26" name="Text Placeholder 3"/>
          <p:cNvSpPr>
            <a:spLocks noGrp="1"/>
          </p:cNvSpPr>
          <p:nvPr>
            <p:ph type="body" sz="half" idx="30"/>
          </p:nvPr>
        </p:nvSpPr>
        <p:spPr>
          <a:xfrm>
            <a:off x="1637471" y="5336408"/>
            <a:ext cx="4249129" cy="443532"/>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27" name="Freeform 45"/>
          <p:cNvSpPr>
            <a:spLocks noEditPoints="1"/>
          </p:cNvSpPr>
          <p:nvPr userDrawn="1"/>
        </p:nvSpPr>
        <p:spPr bwMode="auto">
          <a:xfrm>
            <a:off x="1141985" y="5934793"/>
            <a:ext cx="360756" cy="36070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124347" tIns="62174" rIns="124347" bIns="62174" numCol="1" anchor="t" anchorCtr="0" compatLnSpc="1">
            <a:prstTxWarp prst="textNoShape">
              <a:avLst/>
            </a:prstTxWarp>
          </a:bodyPr>
          <a:lstStyle/>
          <a:p>
            <a:pPr rtl="0"/>
            <a:endParaRPr lang="en-US" sz="2448" dirty="0">
              <a:solidFill>
                <a:schemeClr val="bg1"/>
              </a:solidFill>
            </a:endParaRPr>
          </a:p>
        </p:txBody>
      </p:sp>
      <p:sp>
        <p:nvSpPr>
          <p:cNvPr id="28" name="Text Placeholder 3"/>
          <p:cNvSpPr>
            <a:spLocks noGrp="1"/>
          </p:cNvSpPr>
          <p:nvPr>
            <p:ph type="body" sz="half" idx="31"/>
          </p:nvPr>
        </p:nvSpPr>
        <p:spPr>
          <a:xfrm>
            <a:off x="1637471" y="5893380"/>
            <a:ext cx="4249129" cy="443532"/>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29" name="Picture Placeholder 7"/>
          <p:cNvSpPr>
            <a:spLocks noGrp="1"/>
          </p:cNvSpPr>
          <p:nvPr>
            <p:ph type="pic" sz="quarter" idx="27" hasCustomPrompt="1"/>
          </p:nvPr>
        </p:nvSpPr>
        <p:spPr>
          <a:xfrm>
            <a:off x="6555119" y="4204225"/>
            <a:ext cx="4741286" cy="2176314"/>
          </a:xfrm>
          <a:prstGeom prst="rect">
            <a:avLst/>
          </a:prstGeom>
          <a:solidFill>
            <a:schemeClr val="bg1">
              <a:lumMod val="95000"/>
            </a:schemeClr>
          </a:solidFill>
          <a:ln w="19050">
            <a:noFill/>
          </a:ln>
        </p:spPr>
        <p:txBody>
          <a:bodyPr tIns="0" bIns="182880" anchor="b"/>
          <a:lstStyle>
            <a:lvl1pPr algn="ctr">
              <a:buNone/>
              <a:defRPr sz="1632">
                <a:solidFill>
                  <a:schemeClr val="tx1">
                    <a:lumMod val="50000"/>
                    <a:lumOff val="50000"/>
                  </a:schemeClr>
                </a:solidFill>
              </a:defRPr>
            </a:lvl1pPr>
          </a:lstStyle>
          <a:p>
            <a:r>
              <a:rPr lang="en-US" dirty="0"/>
              <a:t>Image Holder</a:t>
            </a:r>
          </a:p>
        </p:txBody>
      </p:sp>
      <p:sp>
        <p:nvSpPr>
          <p:cNvPr id="30" name="Up Arrow Callout 29"/>
          <p:cNvSpPr/>
          <p:nvPr userDrawn="1"/>
        </p:nvSpPr>
        <p:spPr>
          <a:xfrm>
            <a:off x="6348403" y="3886664"/>
            <a:ext cx="5143277" cy="2624544"/>
          </a:xfrm>
          <a:prstGeom prst="upArrowCallout">
            <a:avLst>
              <a:gd name="adj1" fmla="val 18414"/>
              <a:gd name="adj2" fmla="val 9207"/>
              <a:gd name="adj3" fmla="val 7403"/>
              <a:gd name="adj4" fmla="val 92597"/>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1" name="Round Same Side Corner Rectangle 30"/>
          <p:cNvSpPr/>
          <p:nvPr userDrawn="1"/>
        </p:nvSpPr>
        <p:spPr>
          <a:xfrm>
            <a:off x="6348403" y="1423723"/>
            <a:ext cx="5143277" cy="2401131"/>
          </a:xfrm>
          <a:prstGeom prst="round2SameRect">
            <a:avLst>
              <a:gd name="adj1" fmla="val 1680"/>
              <a:gd name="adj2" fmla="val 0"/>
            </a:avLst>
          </a:prstGeom>
          <a:solidFill>
            <a:srgbClr val="0B253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sp>
        <p:nvSpPr>
          <p:cNvPr id="32" name="Text Placeholder 3"/>
          <p:cNvSpPr>
            <a:spLocks noGrp="1"/>
          </p:cNvSpPr>
          <p:nvPr>
            <p:ph type="body" sz="half" idx="26"/>
          </p:nvPr>
        </p:nvSpPr>
        <p:spPr>
          <a:xfrm>
            <a:off x="6539582" y="1653773"/>
            <a:ext cx="4800870" cy="262157"/>
          </a:xfrm>
          <a:prstGeom prst="rect">
            <a:avLst/>
          </a:prstGeom>
        </p:spPr>
        <p:txBody>
          <a:bodyPr wrap="none" lIns="0" tIns="0" rIns="0" bIns="0" anchor="ctr">
            <a:noAutofit/>
          </a:bodyPr>
          <a:lstStyle>
            <a:lvl1pPr marL="0" indent="0" algn="l">
              <a:buNone/>
              <a:defRPr sz="1632" b="1"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endParaRPr lang="en-US" dirty="0"/>
          </a:p>
        </p:txBody>
      </p:sp>
      <p:sp>
        <p:nvSpPr>
          <p:cNvPr id="33" name="Freeform 32"/>
          <p:cNvSpPr>
            <a:spLocks noEditPoints="1"/>
          </p:cNvSpPr>
          <p:nvPr userDrawn="1"/>
        </p:nvSpPr>
        <p:spPr bwMode="auto">
          <a:xfrm>
            <a:off x="6595836" y="2125575"/>
            <a:ext cx="360756" cy="36070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124347" tIns="62174" rIns="124347" bIns="62174" numCol="1" anchor="t" anchorCtr="0" compatLnSpc="1">
            <a:prstTxWarp prst="textNoShape">
              <a:avLst/>
            </a:prstTxWarp>
          </a:bodyPr>
          <a:lstStyle/>
          <a:p>
            <a:pPr rtl="0"/>
            <a:endParaRPr lang="en-US" sz="2448" dirty="0">
              <a:solidFill>
                <a:schemeClr val="bg1"/>
              </a:solidFill>
            </a:endParaRPr>
          </a:p>
        </p:txBody>
      </p:sp>
      <p:sp>
        <p:nvSpPr>
          <p:cNvPr id="34" name="Text Placeholder 3"/>
          <p:cNvSpPr>
            <a:spLocks noGrp="1"/>
          </p:cNvSpPr>
          <p:nvPr>
            <p:ph type="body" sz="half" idx="23"/>
          </p:nvPr>
        </p:nvSpPr>
        <p:spPr>
          <a:xfrm>
            <a:off x="7091322" y="2084162"/>
            <a:ext cx="4249129" cy="443532"/>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35" name="Freeform 45"/>
          <p:cNvSpPr>
            <a:spLocks noEditPoints="1"/>
          </p:cNvSpPr>
          <p:nvPr userDrawn="1"/>
        </p:nvSpPr>
        <p:spPr bwMode="auto">
          <a:xfrm>
            <a:off x="6595836" y="2682547"/>
            <a:ext cx="360756" cy="36070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124347" tIns="62174" rIns="124347" bIns="62174" numCol="1" anchor="t" anchorCtr="0" compatLnSpc="1">
            <a:prstTxWarp prst="textNoShape">
              <a:avLst/>
            </a:prstTxWarp>
          </a:bodyPr>
          <a:lstStyle/>
          <a:p>
            <a:pPr rtl="0"/>
            <a:endParaRPr lang="en-US" sz="2448" dirty="0">
              <a:solidFill>
                <a:schemeClr val="bg1"/>
              </a:solidFill>
            </a:endParaRPr>
          </a:p>
        </p:txBody>
      </p:sp>
      <p:sp>
        <p:nvSpPr>
          <p:cNvPr id="36" name="Text Placeholder 3"/>
          <p:cNvSpPr>
            <a:spLocks noGrp="1"/>
          </p:cNvSpPr>
          <p:nvPr>
            <p:ph type="body" sz="half" idx="24"/>
          </p:nvPr>
        </p:nvSpPr>
        <p:spPr>
          <a:xfrm>
            <a:off x="7091322" y="2641133"/>
            <a:ext cx="4249129" cy="443532"/>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
        <p:nvSpPr>
          <p:cNvPr id="38" name="Freeform 45"/>
          <p:cNvSpPr>
            <a:spLocks noEditPoints="1"/>
          </p:cNvSpPr>
          <p:nvPr userDrawn="1"/>
        </p:nvSpPr>
        <p:spPr bwMode="auto">
          <a:xfrm>
            <a:off x="6595836" y="3239518"/>
            <a:ext cx="360756" cy="36070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124347" tIns="62174" rIns="124347" bIns="62174" numCol="1" anchor="t" anchorCtr="0" compatLnSpc="1">
            <a:prstTxWarp prst="textNoShape">
              <a:avLst/>
            </a:prstTxWarp>
          </a:bodyPr>
          <a:lstStyle/>
          <a:p>
            <a:pPr rtl="0"/>
            <a:endParaRPr lang="en-US" sz="2448" dirty="0">
              <a:solidFill>
                <a:schemeClr val="bg1"/>
              </a:solidFill>
            </a:endParaRPr>
          </a:p>
        </p:txBody>
      </p:sp>
      <p:sp>
        <p:nvSpPr>
          <p:cNvPr id="42" name="Text Placeholder 3"/>
          <p:cNvSpPr>
            <a:spLocks noGrp="1"/>
          </p:cNvSpPr>
          <p:nvPr>
            <p:ph type="body" sz="half" idx="25"/>
          </p:nvPr>
        </p:nvSpPr>
        <p:spPr>
          <a:xfrm>
            <a:off x="7091322" y="3198105"/>
            <a:ext cx="4249129" cy="443532"/>
          </a:xfrm>
          <a:prstGeom prst="rect">
            <a:avLst/>
          </a:prstGeom>
        </p:spPr>
        <p:txBody>
          <a:bodyPr wrap="square" lIns="0" tIns="0" rIns="0" bIns="0" anchor="t">
            <a:noAutofit/>
          </a:bodyPr>
          <a:lstStyle>
            <a:lvl1pPr marL="0" indent="0" algn="l">
              <a:buNone/>
              <a:defRPr sz="1496" b="0" baseline="0">
                <a:solidFill>
                  <a:schemeClr val="bg1"/>
                </a:solidFill>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algn="ctr"/>
            <a:endParaRPr lang="en-US" sz="1360" dirty="0">
              <a:solidFill>
                <a:schemeClr val="tx1">
                  <a:lumMod val="50000"/>
                  <a:lumOff val="50000"/>
                </a:schemeClr>
              </a:solidFill>
            </a:endParaRPr>
          </a:p>
        </p:txBody>
      </p:sp>
    </p:spTree>
    <p:extLst>
      <p:ext uri="{BB962C8B-B14F-4D97-AF65-F5344CB8AC3E}">
        <p14:creationId xmlns:p14="http://schemas.microsoft.com/office/powerpoint/2010/main" val="361423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xEl>
                                              <p:pRg st="0" end="0"/>
                                            </p:txEl>
                                          </p:spTgt>
                                        </p:tgtEl>
                                        <p:attrNameLst>
                                          <p:attrName>style.visibility</p:attrName>
                                        </p:attrNameLst>
                                      </p:cBhvr>
                                      <p:to>
                                        <p:strVal val="visible"/>
                                      </p:to>
                                    </p:set>
                                    <p:animEffect transition="in" filter="fade">
                                      <p:cBhvr>
                                        <p:cTn id="11" dur="500"/>
                                        <p:tgtEl>
                                          <p:spTgt spid="40">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89"/>
                                        </p:tgtEl>
                                        <p:attrNameLst>
                                          <p:attrName>style.visibility</p:attrName>
                                        </p:attrNameLst>
                                      </p:cBhvr>
                                      <p:to>
                                        <p:strVal val="visible"/>
                                      </p:to>
                                    </p:set>
                                    <p:anim calcmode="lin" valueType="num">
                                      <p:cBhvr additive="base">
                                        <p:cTn id="15" dur="500" fill="hold"/>
                                        <p:tgtEl>
                                          <p:spTgt spid="89"/>
                                        </p:tgtEl>
                                        <p:attrNameLst>
                                          <p:attrName>ppt_x</p:attrName>
                                        </p:attrNameLst>
                                      </p:cBhvr>
                                      <p:tavLst>
                                        <p:tav tm="0">
                                          <p:val>
                                            <p:strVal val="#ppt_x"/>
                                          </p:val>
                                        </p:tav>
                                        <p:tav tm="100000">
                                          <p:val>
                                            <p:strVal val="#ppt_x"/>
                                          </p:val>
                                        </p:tav>
                                      </p:tavLst>
                                    </p:anim>
                                    <p:anim calcmode="lin" valueType="num">
                                      <p:cBhvr additive="base">
                                        <p:cTn id="16" dur="500" fill="hold"/>
                                        <p:tgtEl>
                                          <p:spTgt spid="89"/>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wipe(up)">
                                      <p:cBhvr>
                                        <p:cTn id="20" dur="500"/>
                                        <p:tgtEl>
                                          <p:spTgt spid="88"/>
                                        </p:tgtEl>
                                      </p:cBhvr>
                                    </p:animEffect>
                                  </p:childTnLst>
                                </p:cTn>
                              </p:par>
                            </p:childTnLst>
                          </p:cTn>
                        </p:par>
                        <p:par>
                          <p:cTn id="21" fill="hold">
                            <p:stCondLst>
                              <p:cond delay="20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8" fill="hold" grpId="0" nodeType="afterEffect" nodePh="1">
                                  <p:stCondLst>
                                    <p:cond delay="0"/>
                                  </p:stCondLst>
                                  <p:endCondLst>
                                    <p:cond evt="begin" delay="0">
                                      <p:tn val="27"/>
                                    </p:cond>
                                  </p:endCondLst>
                                  <p:childTnLst>
                                    <p:set>
                                      <p:cBhvr>
                                        <p:cTn id="28" dur="1" fill="hold">
                                          <p:stCondLst>
                                            <p:cond delay="0"/>
                                          </p:stCondLst>
                                        </p:cTn>
                                        <p:tgtEl>
                                          <p:spTgt spid="22">
                                            <p:txEl>
                                              <p:pRg st="0" end="0"/>
                                            </p:txEl>
                                          </p:spTgt>
                                        </p:tgtEl>
                                        <p:attrNameLst>
                                          <p:attrName>style.visibility</p:attrName>
                                        </p:attrNameLst>
                                      </p:cBhvr>
                                      <p:to>
                                        <p:strVal val="visible"/>
                                      </p:to>
                                    </p:set>
                                    <p:animEffect transition="in" filter="wipe(left)">
                                      <p:cBhvr>
                                        <p:cTn id="29" dur="500"/>
                                        <p:tgtEl>
                                          <p:spTgt spid="22">
                                            <p:txEl>
                                              <p:pRg st="0" end="0"/>
                                            </p:txEl>
                                          </p:spTgt>
                                        </p:tgtEl>
                                      </p:cBhvr>
                                    </p:animEffect>
                                  </p:childTnLst>
                                </p:cTn>
                              </p:par>
                            </p:childTnLst>
                          </p:cTn>
                        </p:par>
                        <p:par>
                          <p:cTn id="30" fill="hold">
                            <p:stCondLst>
                              <p:cond delay="3000"/>
                            </p:stCondLst>
                            <p:childTnLst>
                              <p:par>
                                <p:cTn id="31" presetID="53"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Effect transition="in" filter="fade">
                                      <p:cBhvr>
                                        <p:cTn id="35" dur="500"/>
                                        <p:tgtEl>
                                          <p:spTgt spid="23"/>
                                        </p:tgtEl>
                                      </p:cBhvr>
                                    </p:animEffect>
                                  </p:childTnLst>
                                </p:cTn>
                              </p:par>
                              <p:par>
                                <p:cTn id="36" presetID="22" presetClass="entr" presetSubtype="8" fill="hold" nodeType="withEffect" nodePh="1">
                                  <p:stCondLst>
                                    <p:cond delay="0"/>
                                  </p:stCondLst>
                                  <p:endCondLst>
                                    <p:cond evt="begin" delay="0">
                                      <p:tn val="36"/>
                                    </p:cond>
                                  </p:endCondLst>
                                  <p:childTnLst>
                                    <p:set>
                                      <p:cBhvr>
                                        <p:cTn id="37" dur="1" fill="hold">
                                          <p:stCondLst>
                                            <p:cond delay="0"/>
                                          </p:stCondLst>
                                        </p:cTn>
                                        <p:tgtEl>
                                          <p:spTgt spid="24">
                                            <p:txEl>
                                              <p:pRg st="0" end="0"/>
                                            </p:txEl>
                                          </p:spTgt>
                                        </p:tgtEl>
                                        <p:attrNameLst>
                                          <p:attrName>style.visibility</p:attrName>
                                        </p:attrNameLst>
                                      </p:cBhvr>
                                      <p:to>
                                        <p:strVal val="visible"/>
                                      </p:to>
                                    </p:set>
                                    <p:animEffect transition="in" filter="wipe(left)">
                                      <p:cBhvr>
                                        <p:cTn id="38" dur="500"/>
                                        <p:tgtEl>
                                          <p:spTgt spid="24">
                                            <p:txEl>
                                              <p:pRg st="0" end="0"/>
                                            </p:txEl>
                                          </p:spTgt>
                                        </p:tgtEl>
                                      </p:cBhvr>
                                    </p:animEffect>
                                  </p:childTnLst>
                                </p:cTn>
                              </p:par>
                            </p:childTnLst>
                          </p:cTn>
                        </p:par>
                        <p:par>
                          <p:cTn id="39" fill="hold">
                            <p:stCondLst>
                              <p:cond delay="3500"/>
                            </p:stCondLst>
                            <p:childTnLst>
                              <p:par>
                                <p:cTn id="40" presetID="53"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par>
                                <p:cTn id="45" presetID="22" presetClass="entr" presetSubtype="8" fill="hold" nodeType="withEffect" nodePh="1">
                                  <p:stCondLst>
                                    <p:cond delay="0"/>
                                  </p:stCondLst>
                                  <p:endCondLst>
                                    <p:cond evt="begin" delay="0">
                                      <p:tn val="45"/>
                                    </p:cond>
                                  </p:end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wipe(left)">
                                      <p:cBhvr>
                                        <p:cTn id="47" dur="500"/>
                                        <p:tgtEl>
                                          <p:spTgt spid="26">
                                            <p:txEl>
                                              <p:pRg st="0" end="0"/>
                                            </p:txEl>
                                          </p:spTgt>
                                        </p:tgtEl>
                                      </p:cBhvr>
                                    </p:animEffect>
                                  </p:childTnLst>
                                </p:cTn>
                              </p:par>
                            </p:childTnLst>
                          </p:cTn>
                        </p:par>
                        <p:par>
                          <p:cTn id="48" fill="hold">
                            <p:stCondLst>
                              <p:cond delay="4000"/>
                            </p:stCondLst>
                            <p:childTnLst>
                              <p:par>
                                <p:cTn id="49" presetID="53" presetClass="entr" presetSubtype="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p:cTn id="51" dur="500" fill="hold"/>
                                        <p:tgtEl>
                                          <p:spTgt spid="27"/>
                                        </p:tgtEl>
                                        <p:attrNameLst>
                                          <p:attrName>ppt_w</p:attrName>
                                        </p:attrNameLst>
                                      </p:cBhvr>
                                      <p:tavLst>
                                        <p:tav tm="0">
                                          <p:val>
                                            <p:fltVal val="0"/>
                                          </p:val>
                                        </p:tav>
                                        <p:tav tm="100000">
                                          <p:val>
                                            <p:strVal val="#ppt_w"/>
                                          </p:val>
                                        </p:tav>
                                      </p:tavLst>
                                    </p:anim>
                                    <p:anim calcmode="lin" valueType="num">
                                      <p:cBhvr>
                                        <p:cTn id="52" dur="500" fill="hold"/>
                                        <p:tgtEl>
                                          <p:spTgt spid="27"/>
                                        </p:tgtEl>
                                        <p:attrNameLst>
                                          <p:attrName>ppt_h</p:attrName>
                                        </p:attrNameLst>
                                      </p:cBhvr>
                                      <p:tavLst>
                                        <p:tav tm="0">
                                          <p:val>
                                            <p:fltVal val="0"/>
                                          </p:val>
                                        </p:tav>
                                        <p:tav tm="100000">
                                          <p:val>
                                            <p:strVal val="#ppt_h"/>
                                          </p:val>
                                        </p:tav>
                                      </p:tavLst>
                                    </p:anim>
                                    <p:animEffect transition="in" filter="fade">
                                      <p:cBhvr>
                                        <p:cTn id="53" dur="500"/>
                                        <p:tgtEl>
                                          <p:spTgt spid="27"/>
                                        </p:tgtEl>
                                      </p:cBhvr>
                                    </p:animEffect>
                                  </p:childTnLst>
                                </p:cTn>
                              </p:par>
                              <p:par>
                                <p:cTn id="54" presetID="22" presetClass="entr" presetSubtype="8" fill="hold" nodeType="withEffect" nodePh="1">
                                  <p:stCondLst>
                                    <p:cond delay="0"/>
                                  </p:stCondLst>
                                  <p:endCondLst>
                                    <p:cond evt="begin" delay="0">
                                      <p:tn val="54"/>
                                    </p:cond>
                                  </p:endCondLst>
                                  <p:childTnLst>
                                    <p:set>
                                      <p:cBhvr>
                                        <p:cTn id="55" dur="1" fill="hold">
                                          <p:stCondLst>
                                            <p:cond delay="0"/>
                                          </p:stCondLst>
                                        </p:cTn>
                                        <p:tgtEl>
                                          <p:spTgt spid="28">
                                            <p:txEl>
                                              <p:pRg st="0" end="0"/>
                                            </p:txEl>
                                          </p:spTgt>
                                        </p:tgtEl>
                                        <p:attrNameLst>
                                          <p:attrName>style.visibility</p:attrName>
                                        </p:attrNameLst>
                                      </p:cBhvr>
                                      <p:to>
                                        <p:strVal val="visible"/>
                                      </p:to>
                                    </p:set>
                                    <p:animEffect transition="in" filter="wipe(left)">
                                      <p:cBhvr>
                                        <p:cTn id="56" dur="500"/>
                                        <p:tgtEl>
                                          <p:spTgt spid="28">
                                            <p:txEl>
                                              <p:pRg st="0" end="0"/>
                                            </p:txEl>
                                          </p:spTgt>
                                        </p:tgtEl>
                                      </p:cBhvr>
                                    </p:animEffect>
                                  </p:childTnLst>
                                </p:cTn>
                              </p:par>
                            </p:childTnLst>
                          </p:cTn>
                        </p:par>
                        <p:par>
                          <p:cTn id="57" fill="hold">
                            <p:stCondLst>
                              <p:cond delay="4500"/>
                            </p:stCondLst>
                            <p:childTnLst>
                              <p:par>
                                <p:cTn id="58" presetID="2" presetClass="entr" presetSubtype="4" accel="50000" decel="50000"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childTnLst>
                          </p:cTn>
                        </p:par>
                        <p:par>
                          <p:cTn id="62" fill="hold">
                            <p:stCondLst>
                              <p:cond delay="5000"/>
                            </p:stCondLst>
                            <p:childTnLst>
                              <p:par>
                                <p:cTn id="63" presetID="22" presetClass="entr" presetSubtype="4"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down)">
                                      <p:cBhvr>
                                        <p:cTn id="65" dur="500"/>
                                        <p:tgtEl>
                                          <p:spTgt spid="29"/>
                                        </p:tgtEl>
                                      </p:cBhvr>
                                    </p:animEffect>
                                  </p:childTnLst>
                                </p:cTn>
                              </p:par>
                            </p:childTnLst>
                          </p:cTn>
                        </p:par>
                        <p:par>
                          <p:cTn id="66" fill="hold">
                            <p:stCondLst>
                              <p:cond delay="5500"/>
                            </p:stCondLst>
                            <p:childTnLst>
                              <p:par>
                                <p:cTn id="67" presetID="2" presetClass="entr" presetSubtype="1" accel="50000" decel="50000" fill="hold" grpId="0" nodeType="after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additive="base">
                                        <p:cTn id="69" dur="500" fill="hold"/>
                                        <p:tgtEl>
                                          <p:spTgt spid="31"/>
                                        </p:tgtEl>
                                        <p:attrNameLst>
                                          <p:attrName>ppt_x</p:attrName>
                                        </p:attrNameLst>
                                      </p:cBhvr>
                                      <p:tavLst>
                                        <p:tav tm="0">
                                          <p:val>
                                            <p:strVal val="#ppt_x"/>
                                          </p:val>
                                        </p:tav>
                                        <p:tav tm="100000">
                                          <p:val>
                                            <p:strVal val="#ppt_x"/>
                                          </p:val>
                                        </p:tav>
                                      </p:tavLst>
                                    </p:anim>
                                    <p:anim calcmode="lin" valueType="num">
                                      <p:cBhvr additive="base">
                                        <p:cTn id="70" dur="500" fill="hold"/>
                                        <p:tgtEl>
                                          <p:spTgt spid="31"/>
                                        </p:tgtEl>
                                        <p:attrNameLst>
                                          <p:attrName>ppt_y</p:attrName>
                                        </p:attrNameLst>
                                      </p:cBhvr>
                                      <p:tavLst>
                                        <p:tav tm="0">
                                          <p:val>
                                            <p:strVal val="0-#ppt_h/2"/>
                                          </p:val>
                                        </p:tav>
                                        <p:tav tm="100000">
                                          <p:val>
                                            <p:strVal val="#ppt_y"/>
                                          </p:val>
                                        </p:tav>
                                      </p:tavLst>
                                    </p:anim>
                                  </p:childTnLst>
                                </p:cTn>
                              </p:par>
                            </p:childTnLst>
                          </p:cTn>
                        </p:par>
                        <p:par>
                          <p:cTn id="71" fill="hold">
                            <p:stCondLst>
                              <p:cond delay="6000"/>
                            </p:stCondLst>
                            <p:childTnLst>
                              <p:par>
                                <p:cTn id="72" presetID="22" presetClass="entr" presetSubtype="8" fill="hold" grpId="0" nodeType="afterEffect" nodePh="1">
                                  <p:stCondLst>
                                    <p:cond delay="0"/>
                                  </p:stCondLst>
                                  <p:endCondLst>
                                    <p:cond evt="begin" delay="0">
                                      <p:tn val="72"/>
                                    </p:cond>
                                  </p:endCondLst>
                                  <p:childTnLst>
                                    <p:set>
                                      <p:cBhvr>
                                        <p:cTn id="73" dur="1" fill="hold">
                                          <p:stCondLst>
                                            <p:cond delay="0"/>
                                          </p:stCondLst>
                                        </p:cTn>
                                        <p:tgtEl>
                                          <p:spTgt spid="32">
                                            <p:txEl>
                                              <p:pRg st="0" end="0"/>
                                            </p:txEl>
                                          </p:spTgt>
                                        </p:tgtEl>
                                        <p:attrNameLst>
                                          <p:attrName>style.visibility</p:attrName>
                                        </p:attrNameLst>
                                      </p:cBhvr>
                                      <p:to>
                                        <p:strVal val="visible"/>
                                      </p:to>
                                    </p:set>
                                    <p:animEffect transition="in" filter="wipe(left)">
                                      <p:cBhvr>
                                        <p:cTn id="74" dur="500"/>
                                        <p:tgtEl>
                                          <p:spTgt spid="32">
                                            <p:txEl>
                                              <p:pRg st="0" end="0"/>
                                            </p:txEl>
                                          </p:spTgt>
                                        </p:tgtEl>
                                      </p:cBhvr>
                                    </p:animEffect>
                                  </p:childTnLst>
                                </p:cTn>
                              </p:par>
                            </p:childTnLst>
                          </p:cTn>
                        </p:par>
                        <p:par>
                          <p:cTn id="75" fill="hold">
                            <p:stCondLst>
                              <p:cond delay="6500"/>
                            </p:stCondLst>
                            <p:childTnLst>
                              <p:par>
                                <p:cTn id="76" presetID="53" presetClass="entr" presetSubtype="0"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 calcmode="lin" valueType="num">
                                      <p:cBhvr>
                                        <p:cTn id="78" dur="500" fill="hold"/>
                                        <p:tgtEl>
                                          <p:spTgt spid="33"/>
                                        </p:tgtEl>
                                        <p:attrNameLst>
                                          <p:attrName>ppt_w</p:attrName>
                                        </p:attrNameLst>
                                      </p:cBhvr>
                                      <p:tavLst>
                                        <p:tav tm="0">
                                          <p:val>
                                            <p:fltVal val="0"/>
                                          </p:val>
                                        </p:tav>
                                        <p:tav tm="100000">
                                          <p:val>
                                            <p:strVal val="#ppt_w"/>
                                          </p:val>
                                        </p:tav>
                                      </p:tavLst>
                                    </p:anim>
                                    <p:anim calcmode="lin" valueType="num">
                                      <p:cBhvr>
                                        <p:cTn id="79" dur="500" fill="hold"/>
                                        <p:tgtEl>
                                          <p:spTgt spid="33"/>
                                        </p:tgtEl>
                                        <p:attrNameLst>
                                          <p:attrName>ppt_h</p:attrName>
                                        </p:attrNameLst>
                                      </p:cBhvr>
                                      <p:tavLst>
                                        <p:tav tm="0">
                                          <p:val>
                                            <p:fltVal val="0"/>
                                          </p:val>
                                        </p:tav>
                                        <p:tav tm="100000">
                                          <p:val>
                                            <p:strVal val="#ppt_h"/>
                                          </p:val>
                                        </p:tav>
                                      </p:tavLst>
                                    </p:anim>
                                    <p:animEffect transition="in" filter="fade">
                                      <p:cBhvr>
                                        <p:cTn id="80" dur="500"/>
                                        <p:tgtEl>
                                          <p:spTgt spid="33"/>
                                        </p:tgtEl>
                                      </p:cBhvr>
                                    </p:animEffect>
                                  </p:childTnLst>
                                </p:cTn>
                              </p:par>
                              <p:par>
                                <p:cTn id="81" presetID="22" presetClass="entr" presetSubtype="8" fill="hold" nodeType="withEffect" nodePh="1">
                                  <p:stCondLst>
                                    <p:cond delay="0"/>
                                  </p:stCondLst>
                                  <p:endCondLst>
                                    <p:cond evt="begin" delay="0">
                                      <p:tn val="81"/>
                                    </p:cond>
                                  </p:endCondLst>
                                  <p:childTnLst>
                                    <p:set>
                                      <p:cBhvr>
                                        <p:cTn id="82" dur="1" fill="hold">
                                          <p:stCondLst>
                                            <p:cond delay="0"/>
                                          </p:stCondLst>
                                        </p:cTn>
                                        <p:tgtEl>
                                          <p:spTgt spid="34">
                                            <p:txEl>
                                              <p:pRg st="0" end="0"/>
                                            </p:txEl>
                                          </p:spTgt>
                                        </p:tgtEl>
                                        <p:attrNameLst>
                                          <p:attrName>style.visibility</p:attrName>
                                        </p:attrNameLst>
                                      </p:cBhvr>
                                      <p:to>
                                        <p:strVal val="visible"/>
                                      </p:to>
                                    </p:set>
                                    <p:animEffect transition="in" filter="wipe(left)">
                                      <p:cBhvr>
                                        <p:cTn id="83" dur="500"/>
                                        <p:tgtEl>
                                          <p:spTgt spid="34">
                                            <p:txEl>
                                              <p:pRg st="0" end="0"/>
                                            </p:txEl>
                                          </p:spTgt>
                                        </p:tgtEl>
                                      </p:cBhvr>
                                    </p:animEffect>
                                  </p:childTnLst>
                                </p:cTn>
                              </p:par>
                            </p:childTnLst>
                          </p:cTn>
                        </p:par>
                        <p:par>
                          <p:cTn id="84" fill="hold">
                            <p:stCondLst>
                              <p:cond delay="7000"/>
                            </p:stCondLst>
                            <p:childTnLst>
                              <p:par>
                                <p:cTn id="85" presetID="53" presetClass="entr" presetSubtype="0" fill="hold" grpId="0" nodeType="after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p:cTn id="87" dur="500" fill="hold"/>
                                        <p:tgtEl>
                                          <p:spTgt spid="35"/>
                                        </p:tgtEl>
                                        <p:attrNameLst>
                                          <p:attrName>ppt_w</p:attrName>
                                        </p:attrNameLst>
                                      </p:cBhvr>
                                      <p:tavLst>
                                        <p:tav tm="0">
                                          <p:val>
                                            <p:fltVal val="0"/>
                                          </p:val>
                                        </p:tav>
                                        <p:tav tm="100000">
                                          <p:val>
                                            <p:strVal val="#ppt_w"/>
                                          </p:val>
                                        </p:tav>
                                      </p:tavLst>
                                    </p:anim>
                                    <p:anim calcmode="lin" valueType="num">
                                      <p:cBhvr>
                                        <p:cTn id="88" dur="500" fill="hold"/>
                                        <p:tgtEl>
                                          <p:spTgt spid="35"/>
                                        </p:tgtEl>
                                        <p:attrNameLst>
                                          <p:attrName>ppt_h</p:attrName>
                                        </p:attrNameLst>
                                      </p:cBhvr>
                                      <p:tavLst>
                                        <p:tav tm="0">
                                          <p:val>
                                            <p:fltVal val="0"/>
                                          </p:val>
                                        </p:tav>
                                        <p:tav tm="100000">
                                          <p:val>
                                            <p:strVal val="#ppt_h"/>
                                          </p:val>
                                        </p:tav>
                                      </p:tavLst>
                                    </p:anim>
                                    <p:animEffect transition="in" filter="fade">
                                      <p:cBhvr>
                                        <p:cTn id="89" dur="500"/>
                                        <p:tgtEl>
                                          <p:spTgt spid="35"/>
                                        </p:tgtEl>
                                      </p:cBhvr>
                                    </p:animEffect>
                                  </p:childTnLst>
                                </p:cTn>
                              </p:par>
                              <p:par>
                                <p:cTn id="90" presetID="22" presetClass="entr" presetSubtype="8" fill="hold" nodeType="withEffect" nodePh="1">
                                  <p:stCondLst>
                                    <p:cond delay="0"/>
                                  </p:stCondLst>
                                  <p:endCondLst>
                                    <p:cond evt="begin" delay="0">
                                      <p:tn val="90"/>
                                    </p:cond>
                                  </p:end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par>
                          <p:cTn id="93" fill="hold">
                            <p:stCondLst>
                              <p:cond delay="7500"/>
                            </p:stCondLst>
                            <p:childTnLst>
                              <p:par>
                                <p:cTn id="94" presetID="53" presetClass="entr" presetSubtype="0" fill="hold" grpId="0" nodeType="afterEffect">
                                  <p:stCondLst>
                                    <p:cond delay="0"/>
                                  </p:stCondLst>
                                  <p:childTnLst>
                                    <p:set>
                                      <p:cBhvr>
                                        <p:cTn id="95" dur="1" fill="hold">
                                          <p:stCondLst>
                                            <p:cond delay="0"/>
                                          </p:stCondLst>
                                        </p:cTn>
                                        <p:tgtEl>
                                          <p:spTgt spid="38"/>
                                        </p:tgtEl>
                                        <p:attrNameLst>
                                          <p:attrName>style.visibility</p:attrName>
                                        </p:attrNameLst>
                                      </p:cBhvr>
                                      <p:to>
                                        <p:strVal val="visible"/>
                                      </p:to>
                                    </p:set>
                                    <p:anim calcmode="lin" valueType="num">
                                      <p:cBhvr>
                                        <p:cTn id="96" dur="500" fill="hold"/>
                                        <p:tgtEl>
                                          <p:spTgt spid="38"/>
                                        </p:tgtEl>
                                        <p:attrNameLst>
                                          <p:attrName>ppt_w</p:attrName>
                                        </p:attrNameLst>
                                      </p:cBhvr>
                                      <p:tavLst>
                                        <p:tav tm="0">
                                          <p:val>
                                            <p:fltVal val="0"/>
                                          </p:val>
                                        </p:tav>
                                        <p:tav tm="100000">
                                          <p:val>
                                            <p:strVal val="#ppt_w"/>
                                          </p:val>
                                        </p:tav>
                                      </p:tavLst>
                                    </p:anim>
                                    <p:anim calcmode="lin" valueType="num">
                                      <p:cBhvr>
                                        <p:cTn id="97" dur="500" fill="hold"/>
                                        <p:tgtEl>
                                          <p:spTgt spid="38"/>
                                        </p:tgtEl>
                                        <p:attrNameLst>
                                          <p:attrName>ppt_h</p:attrName>
                                        </p:attrNameLst>
                                      </p:cBhvr>
                                      <p:tavLst>
                                        <p:tav tm="0">
                                          <p:val>
                                            <p:fltVal val="0"/>
                                          </p:val>
                                        </p:tav>
                                        <p:tav tm="100000">
                                          <p:val>
                                            <p:strVal val="#ppt_h"/>
                                          </p:val>
                                        </p:tav>
                                      </p:tavLst>
                                    </p:anim>
                                    <p:animEffect transition="in" filter="fade">
                                      <p:cBhvr>
                                        <p:cTn id="98" dur="500"/>
                                        <p:tgtEl>
                                          <p:spTgt spid="38"/>
                                        </p:tgtEl>
                                      </p:cBhvr>
                                    </p:animEffect>
                                  </p:childTnLst>
                                </p:cTn>
                              </p:par>
                              <p:par>
                                <p:cTn id="99" presetID="22" presetClass="entr" presetSubtype="8" fill="hold" nodeType="withEffect" nodePh="1">
                                  <p:stCondLst>
                                    <p:cond delay="0"/>
                                  </p:stCondLst>
                                  <p:endCondLst>
                                    <p:cond evt="begin" delay="0">
                                      <p:tn val="99"/>
                                    </p:cond>
                                  </p:endCondLst>
                                  <p:childTnLst>
                                    <p:set>
                                      <p:cBhvr>
                                        <p:cTn id="100" dur="1" fill="hold">
                                          <p:stCondLst>
                                            <p:cond delay="0"/>
                                          </p:stCondLst>
                                        </p:cTn>
                                        <p:tgtEl>
                                          <p:spTgt spid="42">
                                            <p:txEl>
                                              <p:pRg st="0" end="0"/>
                                            </p:txEl>
                                          </p:spTgt>
                                        </p:tgtEl>
                                        <p:attrNameLst>
                                          <p:attrName>style.visibility</p:attrName>
                                        </p:attrNameLst>
                                      </p:cBhvr>
                                      <p:to>
                                        <p:strVal val="visible"/>
                                      </p:to>
                                    </p:set>
                                    <p:animEffect transition="in" filter="wipe(left)">
                                      <p:cBhvr>
                                        <p:cTn id="101"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88" grpId="0" animBg="1"/>
      <p:bldP spid="89" grpId="0" animBg="1"/>
      <p:bldP spid="21" grpId="0" animBg="1"/>
      <p:bldP spid="2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animBg="1"/>
      <p:bldP spid="25" grpId="0" animBg="1"/>
      <p:bldP spid="27" grpId="0" animBg="1"/>
      <p:bldP spid="29" grpId="0" animBg="1"/>
      <p:bldP spid="30" grpId="0" animBg="1"/>
      <p:bldP spid="31" grpId="0" animBg="1"/>
      <p:bldP spid="3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5" grpId="0" animBg="1"/>
      <p:bldP spid="38"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0" y="0"/>
            <a:ext cx="12436475" cy="6994525"/>
          </a:xfrm>
          <a:prstGeom prst="rect">
            <a:avLst/>
          </a:prstGeom>
          <a:solidFill>
            <a:schemeClr val="tx1">
              <a:lumMod val="10000"/>
              <a:lumOff val="90000"/>
              <a:alpha val="42000"/>
            </a:schemeClr>
          </a:solidFill>
          <a:ln>
            <a:noFill/>
          </a:ln>
        </p:spPr>
        <p:txBody>
          <a:bodyPr bIns="274320" anchor="b"/>
          <a:lstStyle>
            <a:lvl1pPr algn="ctr">
              <a:buNone/>
              <a:defRPr sz="1632">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11154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1"/>
            <a:ext cx="5983188" cy="6994524"/>
          </a:xfrm>
          <a:prstGeom prst="rect">
            <a:avLst/>
          </a:prstGeom>
          <a:ln>
            <a:noFill/>
          </a:ln>
        </p:spPr>
        <p:txBody>
          <a:bodyPr bIns="457200" anchor="b"/>
          <a:lstStyle>
            <a:lvl1pPr algn="ctr">
              <a:buNone/>
              <a:defRPr sz="1632">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7442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FA52F9-75E6-4BAE-85F1-CC11FEF66A98}" type="datetimeFigureOut">
              <a:rPr lang="en-US" smtClean="0"/>
              <a:t>10/10/2018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A9E247-2E01-4584-AB20-6AED30CAAAEE}" type="slidenum">
              <a:rPr lang="en-US" smtClean="0"/>
              <a:t>‹#›</a:t>
            </a:fld>
            <a:endParaRPr lang="en-US"/>
          </a:p>
        </p:txBody>
      </p:sp>
    </p:spTree>
    <p:extLst>
      <p:ext uri="{BB962C8B-B14F-4D97-AF65-F5344CB8AC3E}">
        <p14:creationId xmlns:p14="http://schemas.microsoft.com/office/powerpoint/2010/main" val="192136732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8518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3.xml"/><Relationship Id="rId21" Type="http://schemas.openxmlformats.org/officeDocument/2006/relationships/slideLayout" Target="../slideLayouts/slideLayout48.xml"/><Relationship Id="rId42" Type="http://schemas.openxmlformats.org/officeDocument/2006/relationships/slideLayout" Target="../slideLayouts/slideLayout69.xml"/><Relationship Id="rId47" Type="http://schemas.openxmlformats.org/officeDocument/2006/relationships/slideLayout" Target="../slideLayouts/slideLayout74.xml"/><Relationship Id="rId63" Type="http://schemas.openxmlformats.org/officeDocument/2006/relationships/slideLayout" Target="../slideLayouts/slideLayout90.xml"/><Relationship Id="rId68" Type="http://schemas.openxmlformats.org/officeDocument/2006/relationships/slideLayout" Target="../slideLayouts/slideLayout95.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slideLayout" Target="../slideLayouts/slideLayout72.xml"/><Relationship Id="rId53" Type="http://schemas.openxmlformats.org/officeDocument/2006/relationships/slideLayout" Target="../slideLayouts/slideLayout80.xml"/><Relationship Id="rId58" Type="http://schemas.openxmlformats.org/officeDocument/2006/relationships/slideLayout" Target="../slideLayouts/slideLayout85.xml"/><Relationship Id="rId66" Type="http://schemas.openxmlformats.org/officeDocument/2006/relationships/slideLayout" Target="../slideLayouts/slideLayout93.xml"/><Relationship Id="rId5" Type="http://schemas.openxmlformats.org/officeDocument/2006/relationships/slideLayout" Target="../slideLayouts/slideLayout32.xml"/><Relationship Id="rId61" Type="http://schemas.openxmlformats.org/officeDocument/2006/relationships/slideLayout" Target="../slideLayouts/slideLayout88.xml"/><Relationship Id="rId19" Type="http://schemas.openxmlformats.org/officeDocument/2006/relationships/slideLayout" Target="../slideLayouts/slideLayout4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48" Type="http://schemas.openxmlformats.org/officeDocument/2006/relationships/slideLayout" Target="../slideLayouts/slideLayout75.xml"/><Relationship Id="rId56" Type="http://schemas.openxmlformats.org/officeDocument/2006/relationships/slideLayout" Target="../slideLayouts/slideLayout83.xml"/><Relationship Id="rId64" Type="http://schemas.openxmlformats.org/officeDocument/2006/relationships/slideLayout" Target="../slideLayouts/slideLayout91.xml"/><Relationship Id="rId69" Type="http://schemas.openxmlformats.org/officeDocument/2006/relationships/slideLayout" Target="../slideLayouts/slideLayout96.xml"/><Relationship Id="rId8" Type="http://schemas.openxmlformats.org/officeDocument/2006/relationships/slideLayout" Target="../slideLayouts/slideLayout35.xml"/><Relationship Id="rId51" Type="http://schemas.openxmlformats.org/officeDocument/2006/relationships/slideLayout" Target="../slideLayouts/slideLayout78.xml"/><Relationship Id="rId72" Type="http://schemas.openxmlformats.org/officeDocument/2006/relationships/slideLayout" Target="../slideLayouts/slideLayout99.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46" Type="http://schemas.openxmlformats.org/officeDocument/2006/relationships/slideLayout" Target="../slideLayouts/slideLayout73.xml"/><Relationship Id="rId59" Type="http://schemas.openxmlformats.org/officeDocument/2006/relationships/slideLayout" Target="../slideLayouts/slideLayout86.xml"/><Relationship Id="rId67" Type="http://schemas.openxmlformats.org/officeDocument/2006/relationships/slideLayout" Target="../slideLayouts/slideLayout94.xml"/><Relationship Id="rId20" Type="http://schemas.openxmlformats.org/officeDocument/2006/relationships/slideLayout" Target="../slideLayouts/slideLayout47.xml"/><Relationship Id="rId41" Type="http://schemas.openxmlformats.org/officeDocument/2006/relationships/slideLayout" Target="../slideLayouts/slideLayout68.xml"/><Relationship Id="rId54" Type="http://schemas.openxmlformats.org/officeDocument/2006/relationships/slideLayout" Target="../slideLayouts/slideLayout81.xml"/><Relationship Id="rId62" Type="http://schemas.openxmlformats.org/officeDocument/2006/relationships/slideLayout" Target="../slideLayouts/slideLayout89.xml"/><Relationship Id="rId70" Type="http://schemas.openxmlformats.org/officeDocument/2006/relationships/slideLayout" Target="../slideLayouts/slideLayout9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49" Type="http://schemas.openxmlformats.org/officeDocument/2006/relationships/slideLayout" Target="../slideLayouts/slideLayout76.xml"/><Relationship Id="rId57" Type="http://schemas.openxmlformats.org/officeDocument/2006/relationships/slideLayout" Target="../slideLayouts/slideLayout84.xml"/><Relationship Id="rId10" Type="http://schemas.openxmlformats.org/officeDocument/2006/relationships/slideLayout" Target="../slideLayouts/slideLayout37.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52" Type="http://schemas.openxmlformats.org/officeDocument/2006/relationships/slideLayout" Target="../slideLayouts/slideLayout79.xml"/><Relationship Id="rId60" Type="http://schemas.openxmlformats.org/officeDocument/2006/relationships/slideLayout" Target="../slideLayouts/slideLayout87.xml"/><Relationship Id="rId65" Type="http://schemas.openxmlformats.org/officeDocument/2006/relationships/slideLayout" Target="../slideLayouts/slideLayout92.xml"/><Relationship Id="rId73" Type="http://schemas.openxmlformats.org/officeDocument/2006/relationships/theme" Target="../theme/theme2.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9" Type="http://schemas.openxmlformats.org/officeDocument/2006/relationships/slideLayout" Target="../slideLayouts/slideLayout66.xml"/><Relationship Id="rId34" Type="http://schemas.openxmlformats.org/officeDocument/2006/relationships/slideLayout" Target="../slideLayouts/slideLayout61.xml"/><Relationship Id="rId50" Type="http://schemas.openxmlformats.org/officeDocument/2006/relationships/slideLayout" Target="../slideLayouts/slideLayout77.xml"/><Relationship Id="rId55" Type="http://schemas.openxmlformats.org/officeDocument/2006/relationships/slideLayout" Target="../slideLayouts/slideLayout82.xml"/><Relationship Id="rId7" Type="http://schemas.openxmlformats.org/officeDocument/2006/relationships/slideLayout" Target="../slideLayouts/slideLayout34.xml"/><Relationship Id="rId71" Type="http://schemas.openxmlformats.org/officeDocument/2006/relationships/slideLayout" Target="../slideLayouts/slideLayout98.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25.xml"/><Relationship Id="rId21" Type="http://schemas.openxmlformats.org/officeDocument/2006/relationships/slideLayout" Target="../slideLayouts/slideLayout120.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63" Type="http://schemas.openxmlformats.org/officeDocument/2006/relationships/slideLayout" Target="../slideLayouts/slideLayout162.xml"/><Relationship Id="rId68" Type="http://schemas.openxmlformats.org/officeDocument/2006/relationships/slideLayout" Target="../slideLayouts/slideLayout167.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9" Type="http://schemas.openxmlformats.org/officeDocument/2006/relationships/slideLayout" Target="../slideLayouts/slideLayout128.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53" Type="http://schemas.openxmlformats.org/officeDocument/2006/relationships/slideLayout" Target="../slideLayouts/slideLayout152.xml"/><Relationship Id="rId58" Type="http://schemas.openxmlformats.org/officeDocument/2006/relationships/slideLayout" Target="../slideLayouts/slideLayout157.xml"/><Relationship Id="rId66" Type="http://schemas.openxmlformats.org/officeDocument/2006/relationships/slideLayout" Target="../slideLayouts/slideLayout165.xml"/><Relationship Id="rId5" Type="http://schemas.openxmlformats.org/officeDocument/2006/relationships/slideLayout" Target="../slideLayouts/slideLayout104.xml"/><Relationship Id="rId61" Type="http://schemas.openxmlformats.org/officeDocument/2006/relationships/slideLayout" Target="../slideLayouts/slideLayout160.xml"/><Relationship Id="rId19" Type="http://schemas.openxmlformats.org/officeDocument/2006/relationships/slideLayout" Target="../slideLayouts/slideLayout11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slideLayout" Target="../slideLayouts/slideLayout142.xml"/><Relationship Id="rId48" Type="http://schemas.openxmlformats.org/officeDocument/2006/relationships/slideLayout" Target="../slideLayouts/slideLayout147.xml"/><Relationship Id="rId56" Type="http://schemas.openxmlformats.org/officeDocument/2006/relationships/slideLayout" Target="../slideLayouts/slideLayout155.xml"/><Relationship Id="rId64" Type="http://schemas.openxmlformats.org/officeDocument/2006/relationships/slideLayout" Target="../slideLayouts/slideLayout163.xml"/><Relationship Id="rId69" Type="http://schemas.openxmlformats.org/officeDocument/2006/relationships/slideLayout" Target="../slideLayouts/slideLayout168.xml"/><Relationship Id="rId8" Type="http://schemas.openxmlformats.org/officeDocument/2006/relationships/slideLayout" Target="../slideLayouts/slideLayout107.xml"/><Relationship Id="rId51" Type="http://schemas.openxmlformats.org/officeDocument/2006/relationships/slideLayout" Target="../slideLayouts/slideLayout150.xml"/><Relationship Id="rId72" Type="http://schemas.openxmlformats.org/officeDocument/2006/relationships/slideLayout" Target="../slideLayouts/slideLayout171.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46" Type="http://schemas.openxmlformats.org/officeDocument/2006/relationships/slideLayout" Target="../slideLayouts/slideLayout145.xml"/><Relationship Id="rId59" Type="http://schemas.openxmlformats.org/officeDocument/2006/relationships/slideLayout" Target="../slideLayouts/slideLayout158.xml"/><Relationship Id="rId67" Type="http://schemas.openxmlformats.org/officeDocument/2006/relationships/slideLayout" Target="../slideLayouts/slideLayout166.xml"/><Relationship Id="rId20" Type="http://schemas.openxmlformats.org/officeDocument/2006/relationships/slideLayout" Target="../slideLayouts/slideLayout119.xml"/><Relationship Id="rId41" Type="http://schemas.openxmlformats.org/officeDocument/2006/relationships/slideLayout" Target="../slideLayouts/slideLayout140.xml"/><Relationship Id="rId54" Type="http://schemas.openxmlformats.org/officeDocument/2006/relationships/slideLayout" Target="../slideLayouts/slideLayout153.xml"/><Relationship Id="rId62" Type="http://schemas.openxmlformats.org/officeDocument/2006/relationships/slideLayout" Target="../slideLayouts/slideLayout161.xml"/><Relationship Id="rId70" Type="http://schemas.openxmlformats.org/officeDocument/2006/relationships/slideLayout" Target="../slideLayouts/slideLayout16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49" Type="http://schemas.openxmlformats.org/officeDocument/2006/relationships/slideLayout" Target="../slideLayouts/slideLayout148.xml"/><Relationship Id="rId57" Type="http://schemas.openxmlformats.org/officeDocument/2006/relationships/slideLayout" Target="../slideLayouts/slideLayout156.xml"/><Relationship Id="rId10" Type="http://schemas.openxmlformats.org/officeDocument/2006/relationships/slideLayout" Target="../slideLayouts/slideLayout109.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52" Type="http://schemas.openxmlformats.org/officeDocument/2006/relationships/slideLayout" Target="../slideLayouts/slideLayout151.xml"/><Relationship Id="rId60" Type="http://schemas.openxmlformats.org/officeDocument/2006/relationships/slideLayout" Target="../slideLayouts/slideLayout159.xml"/><Relationship Id="rId65" Type="http://schemas.openxmlformats.org/officeDocument/2006/relationships/slideLayout" Target="../slideLayouts/slideLayout164.xml"/><Relationship Id="rId73" Type="http://schemas.openxmlformats.org/officeDocument/2006/relationships/theme" Target="../theme/theme3.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9" Type="http://schemas.openxmlformats.org/officeDocument/2006/relationships/slideLayout" Target="../slideLayouts/slideLayout138.xml"/><Relationship Id="rId34" Type="http://schemas.openxmlformats.org/officeDocument/2006/relationships/slideLayout" Target="../slideLayouts/slideLayout133.xml"/><Relationship Id="rId50" Type="http://schemas.openxmlformats.org/officeDocument/2006/relationships/slideLayout" Target="../slideLayouts/slideLayout149.xml"/><Relationship Id="rId55" Type="http://schemas.openxmlformats.org/officeDocument/2006/relationships/slideLayout" Target="../slideLayouts/slideLayout154.xml"/><Relationship Id="rId7" Type="http://schemas.openxmlformats.org/officeDocument/2006/relationships/slideLayout" Target="../slideLayouts/slideLayout106.xml"/><Relationship Id="rId71" Type="http://schemas.openxmlformats.org/officeDocument/2006/relationships/slideLayout" Target="../slideLayouts/slideLayout1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25170"/>
          </a:xfrm>
          <a:prstGeom prst="rect">
            <a:avLst/>
          </a:prstGeom>
        </p:spPr>
        <p:txBody>
          <a:bodyPr vert="horz" wrap="square" lIns="146304" tIns="91440" rIns="146304" bIns="91440" rtlCol="0">
            <a:spAutoFit/>
          </a:bodyPr>
          <a:lstStyle/>
          <a:p>
            <a:pPr marL="342900" lvl="0" indent="-342900"/>
            <a:r>
              <a:rPr lang="en-US" dirty="0"/>
              <a:t>Edit Master text styles</a:t>
            </a:r>
          </a:p>
          <a:p>
            <a:pPr marL="342900" lvl="1" indent="-342900"/>
            <a:r>
              <a:rPr lang="en-US" dirty="0"/>
              <a:t>Second level</a:t>
            </a:r>
          </a:p>
          <a:p>
            <a:pPr marL="571500" lvl="2" indent="-342900"/>
            <a:r>
              <a:rPr lang="en-US" dirty="0"/>
              <a:t>Third level</a:t>
            </a:r>
          </a:p>
          <a:p>
            <a:pPr marL="742950" lvl="3" indent="-285750"/>
            <a:r>
              <a:rPr lang="en-US" dirty="0"/>
              <a:t>Fourth level</a:t>
            </a:r>
          </a:p>
          <a:p>
            <a:pPr marL="971550" lvl="4" indent="-285750"/>
            <a:r>
              <a:rPr lang="en-US" dirty="0"/>
              <a:t>Fifth level</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9" r:id="rId1"/>
    <p:sldLayoutId id="2147484474" r:id="rId2"/>
    <p:sldLayoutId id="2147484240" r:id="rId3"/>
    <p:sldLayoutId id="2147484475" r:id="rId4"/>
    <p:sldLayoutId id="2147484241" r:id="rId5"/>
    <p:sldLayoutId id="2147484244" r:id="rId6"/>
    <p:sldLayoutId id="2147484245" r:id="rId7"/>
    <p:sldLayoutId id="2147484247" r:id="rId8"/>
    <p:sldLayoutId id="2147484264" r:id="rId9"/>
    <p:sldLayoutId id="2147484251" r:id="rId10"/>
    <p:sldLayoutId id="2147484468" r:id="rId11"/>
    <p:sldLayoutId id="2147484469" r:id="rId12"/>
    <p:sldLayoutId id="2147484470" r:id="rId13"/>
    <p:sldLayoutId id="2147484256" r:id="rId14"/>
    <p:sldLayoutId id="2147484477" r:id="rId15"/>
    <p:sldLayoutId id="2147484260" r:id="rId16"/>
    <p:sldLayoutId id="2147484299" r:id="rId17"/>
    <p:sldLayoutId id="2147484263" r:id="rId18"/>
    <p:sldLayoutId id="2147484478" r:id="rId19"/>
    <p:sldLayoutId id="2147484480" r:id="rId20"/>
    <p:sldLayoutId id="2147484482" r:id="rId21"/>
    <p:sldLayoutId id="2147484483" r:id="rId22"/>
    <p:sldLayoutId id="2147484484" r:id="rId23"/>
    <p:sldLayoutId id="2147484485" r:id="rId24"/>
    <p:sldLayoutId id="2147484486" r:id="rId25"/>
    <p:sldLayoutId id="2147484488" r:id="rId26"/>
    <p:sldLayoutId id="2147484636"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2"/>
              </a:gs>
              <a:gs pos="100000">
                <a:schemeClr val="tx2"/>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11048"/>
      </p:ext>
    </p:extLst>
  </p:cSld>
  <p:clrMap bg1="lt1" tx1="dk1" bg2="lt2" tx2="dk2" accent1="accent1" accent2="accent2" accent3="accent3" accent4="accent4" accent5="accent5" accent6="accent6" hlink="hlink" folHlink="folHlink"/>
  <p:sldLayoutIdLst>
    <p:sldLayoutId id="2147484491" r:id="rId1"/>
    <p:sldLayoutId id="2147484492" r:id="rId2"/>
    <p:sldLayoutId id="2147484493" r:id="rId3"/>
    <p:sldLayoutId id="2147484494" r:id="rId4"/>
    <p:sldLayoutId id="2147484495" r:id="rId5"/>
    <p:sldLayoutId id="2147484496" r:id="rId6"/>
    <p:sldLayoutId id="2147484497" r:id="rId7"/>
    <p:sldLayoutId id="2147484498" r:id="rId8"/>
    <p:sldLayoutId id="2147484499" r:id="rId9"/>
    <p:sldLayoutId id="2147484500" r:id="rId10"/>
    <p:sldLayoutId id="2147484501" r:id="rId11"/>
    <p:sldLayoutId id="2147484502" r:id="rId12"/>
    <p:sldLayoutId id="2147484503" r:id="rId13"/>
    <p:sldLayoutId id="2147484504" r:id="rId14"/>
    <p:sldLayoutId id="2147484505" r:id="rId15"/>
    <p:sldLayoutId id="2147484506" r:id="rId16"/>
    <p:sldLayoutId id="2147484507" r:id="rId17"/>
    <p:sldLayoutId id="2147484508" r:id="rId18"/>
    <p:sldLayoutId id="2147484509" r:id="rId19"/>
    <p:sldLayoutId id="2147484510" r:id="rId20"/>
    <p:sldLayoutId id="2147484511" r:id="rId21"/>
    <p:sldLayoutId id="2147484512" r:id="rId22"/>
    <p:sldLayoutId id="2147484513" r:id="rId23"/>
    <p:sldLayoutId id="2147484514" r:id="rId24"/>
    <p:sldLayoutId id="2147484515" r:id="rId25"/>
    <p:sldLayoutId id="2147484516" r:id="rId26"/>
    <p:sldLayoutId id="2147484517" r:id="rId27"/>
    <p:sldLayoutId id="2147484518" r:id="rId28"/>
    <p:sldLayoutId id="2147484519" r:id="rId29"/>
    <p:sldLayoutId id="2147484520" r:id="rId30"/>
    <p:sldLayoutId id="2147484521" r:id="rId31"/>
    <p:sldLayoutId id="2147484522" r:id="rId32"/>
    <p:sldLayoutId id="2147484523" r:id="rId33"/>
    <p:sldLayoutId id="2147484524" r:id="rId34"/>
    <p:sldLayoutId id="2147484525" r:id="rId35"/>
    <p:sldLayoutId id="2147484526" r:id="rId36"/>
    <p:sldLayoutId id="2147484527" r:id="rId37"/>
    <p:sldLayoutId id="2147484528" r:id="rId38"/>
    <p:sldLayoutId id="2147484529" r:id="rId39"/>
    <p:sldLayoutId id="2147484530" r:id="rId40"/>
    <p:sldLayoutId id="2147484531" r:id="rId41"/>
    <p:sldLayoutId id="2147484532" r:id="rId42"/>
    <p:sldLayoutId id="2147484533" r:id="rId43"/>
    <p:sldLayoutId id="2147484534" r:id="rId44"/>
    <p:sldLayoutId id="2147484535" r:id="rId45"/>
    <p:sldLayoutId id="2147484536" r:id="rId46"/>
    <p:sldLayoutId id="2147484537" r:id="rId47"/>
    <p:sldLayoutId id="2147484538" r:id="rId48"/>
    <p:sldLayoutId id="2147484539" r:id="rId49"/>
    <p:sldLayoutId id="2147484540" r:id="rId50"/>
    <p:sldLayoutId id="2147484541" r:id="rId51"/>
    <p:sldLayoutId id="2147484542" r:id="rId52"/>
    <p:sldLayoutId id="2147484543" r:id="rId53"/>
    <p:sldLayoutId id="2147484544" r:id="rId54"/>
    <p:sldLayoutId id="2147484545" r:id="rId55"/>
    <p:sldLayoutId id="2147484546" r:id="rId56"/>
    <p:sldLayoutId id="2147484547" r:id="rId57"/>
    <p:sldLayoutId id="2147484548" r:id="rId58"/>
    <p:sldLayoutId id="2147484549" r:id="rId59"/>
    <p:sldLayoutId id="2147484550" r:id="rId60"/>
    <p:sldLayoutId id="2147484551" r:id="rId61"/>
    <p:sldLayoutId id="2147484552" r:id="rId62"/>
    <p:sldLayoutId id="2147484553" r:id="rId63"/>
    <p:sldLayoutId id="2147484554" r:id="rId64"/>
    <p:sldLayoutId id="2147484555" r:id="rId65"/>
    <p:sldLayoutId id="2147484556" r:id="rId66"/>
    <p:sldLayoutId id="2147484557" r:id="rId67"/>
    <p:sldLayoutId id="2147484558" r:id="rId68"/>
    <p:sldLayoutId id="2147484559" r:id="rId69"/>
    <p:sldLayoutId id="2147484560" r:id="rId70"/>
    <p:sldLayoutId id="2147484561" r:id="rId71"/>
    <p:sldLayoutId id="2147484562" r:id="rId72"/>
  </p:sldLayoutIdLst>
  <p:hf sldNum="0" hdr="0" ftr="0" dt="0"/>
  <p:txStyles>
    <p:titleStyle>
      <a:lvl1pPr algn="l" defTabSz="1243493" rtl="0" eaLnBrk="1" latinLnBrk="0" hangingPunct="1">
        <a:spcBef>
          <a:spcPct val="0"/>
        </a:spcBef>
        <a:buNone/>
        <a:defRPr sz="3808" b="1" kern="1200">
          <a:solidFill>
            <a:schemeClr val="tx1">
              <a:lumMod val="50000"/>
              <a:lumOff val="50000"/>
            </a:schemeClr>
          </a:solidFill>
          <a:latin typeface="+mj-lt"/>
          <a:ea typeface="+mj-ea"/>
          <a:cs typeface="+mj-cs"/>
        </a:defRPr>
      </a:lvl1pPr>
    </p:titleStyle>
    <p:bodyStyle>
      <a:lvl1pPr marL="466310" indent="-466310" algn="l" defTabSz="1243493" rtl="0" eaLnBrk="1" latinLnBrk="0" hangingPunct="1">
        <a:spcBef>
          <a:spcPct val="20000"/>
        </a:spcBef>
        <a:buFont typeface="Arial" pitchFamily="34" charset="0"/>
        <a:buNone/>
        <a:defRPr sz="4352" kern="1200">
          <a:solidFill>
            <a:schemeClr val="bg1"/>
          </a:solidFill>
          <a:latin typeface="+mn-lt"/>
          <a:ea typeface="+mn-ea"/>
          <a:cs typeface="+mn-cs"/>
        </a:defRPr>
      </a:lvl1pPr>
      <a:lvl2pPr marL="1010338" indent="-388591" algn="l" defTabSz="1243493" rtl="0" eaLnBrk="1" latinLnBrk="0" hangingPunct="1">
        <a:spcBef>
          <a:spcPct val="20000"/>
        </a:spcBef>
        <a:buFont typeface="Arial" pitchFamily="34" charset="0"/>
        <a:buChar char="–"/>
        <a:defRPr sz="3808" kern="1200">
          <a:solidFill>
            <a:schemeClr val="tx1"/>
          </a:solidFill>
          <a:latin typeface="+mn-lt"/>
          <a:ea typeface="+mn-ea"/>
          <a:cs typeface="+mn-cs"/>
        </a:defRPr>
      </a:lvl2pPr>
      <a:lvl3pPr marL="1554366" indent="-310873" algn="l" defTabSz="1243493" rtl="0" eaLnBrk="1" latinLnBrk="0" hangingPunct="1">
        <a:spcBef>
          <a:spcPct val="20000"/>
        </a:spcBef>
        <a:buFont typeface="Arial" pitchFamily="34" charset="0"/>
        <a:buChar char="•"/>
        <a:defRPr sz="3264" kern="1200">
          <a:solidFill>
            <a:schemeClr val="tx1"/>
          </a:solidFill>
          <a:latin typeface="+mn-lt"/>
          <a:ea typeface="+mn-ea"/>
          <a:cs typeface="+mn-cs"/>
        </a:defRPr>
      </a:lvl3pPr>
      <a:lvl4pPr marL="2176112"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4pPr>
      <a:lvl5pPr marL="2797858"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926230"/>
      </p:ext>
    </p:extLst>
  </p:cSld>
  <p:clrMap bg1="lt1" tx1="dk1" bg2="lt2" tx2="dk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 id="2147484578" r:id="rId15"/>
    <p:sldLayoutId id="2147484579" r:id="rId16"/>
    <p:sldLayoutId id="2147484580" r:id="rId17"/>
    <p:sldLayoutId id="2147484581" r:id="rId18"/>
    <p:sldLayoutId id="2147484582" r:id="rId19"/>
    <p:sldLayoutId id="2147484583" r:id="rId20"/>
    <p:sldLayoutId id="2147484584" r:id="rId21"/>
    <p:sldLayoutId id="2147484585" r:id="rId22"/>
    <p:sldLayoutId id="2147484586" r:id="rId23"/>
    <p:sldLayoutId id="2147484587" r:id="rId24"/>
    <p:sldLayoutId id="2147484588" r:id="rId25"/>
    <p:sldLayoutId id="2147484589" r:id="rId26"/>
    <p:sldLayoutId id="2147484590" r:id="rId27"/>
    <p:sldLayoutId id="2147484591" r:id="rId28"/>
    <p:sldLayoutId id="2147484592" r:id="rId29"/>
    <p:sldLayoutId id="2147484593" r:id="rId30"/>
    <p:sldLayoutId id="2147484594" r:id="rId31"/>
    <p:sldLayoutId id="2147484595" r:id="rId32"/>
    <p:sldLayoutId id="2147484596" r:id="rId33"/>
    <p:sldLayoutId id="2147484597" r:id="rId34"/>
    <p:sldLayoutId id="2147484598" r:id="rId35"/>
    <p:sldLayoutId id="2147484599" r:id="rId36"/>
    <p:sldLayoutId id="2147484600" r:id="rId37"/>
    <p:sldLayoutId id="2147484601" r:id="rId38"/>
    <p:sldLayoutId id="2147484602" r:id="rId39"/>
    <p:sldLayoutId id="2147484603" r:id="rId40"/>
    <p:sldLayoutId id="2147484604" r:id="rId41"/>
    <p:sldLayoutId id="2147484605" r:id="rId42"/>
    <p:sldLayoutId id="2147484606" r:id="rId43"/>
    <p:sldLayoutId id="2147484607" r:id="rId44"/>
    <p:sldLayoutId id="2147484608" r:id="rId45"/>
    <p:sldLayoutId id="2147484609" r:id="rId46"/>
    <p:sldLayoutId id="2147484610" r:id="rId47"/>
    <p:sldLayoutId id="2147484611" r:id="rId48"/>
    <p:sldLayoutId id="2147484612" r:id="rId49"/>
    <p:sldLayoutId id="2147484613" r:id="rId50"/>
    <p:sldLayoutId id="2147484614" r:id="rId51"/>
    <p:sldLayoutId id="2147484615" r:id="rId52"/>
    <p:sldLayoutId id="2147484616" r:id="rId53"/>
    <p:sldLayoutId id="2147484617" r:id="rId54"/>
    <p:sldLayoutId id="2147484618" r:id="rId55"/>
    <p:sldLayoutId id="2147484619" r:id="rId56"/>
    <p:sldLayoutId id="2147484620" r:id="rId57"/>
    <p:sldLayoutId id="2147484621" r:id="rId58"/>
    <p:sldLayoutId id="2147484622" r:id="rId59"/>
    <p:sldLayoutId id="2147484623" r:id="rId60"/>
    <p:sldLayoutId id="2147484624" r:id="rId61"/>
    <p:sldLayoutId id="2147484625" r:id="rId62"/>
    <p:sldLayoutId id="2147484626" r:id="rId63"/>
    <p:sldLayoutId id="2147484627" r:id="rId64"/>
    <p:sldLayoutId id="2147484628" r:id="rId65"/>
    <p:sldLayoutId id="2147484629" r:id="rId66"/>
    <p:sldLayoutId id="2147484630" r:id="rId67"/>
    <p:sldLayoutId id="2147484631" r:id="rId68"/>
    <p:sldLayoutId id="2147484632" r:id="rId69"/>
    <p:sldLayoutId id="2147484633" r:id="rId70"/>
    <p:sldLayoutId id="2147484634" r:id="rId71"/>
    <p:sldLayoutId id="2147484635" r:id="rId72"/>
  </p:sldLayoutIdLst>
  <p:hf sldNum="0" hdr="0" ftr="0" dt="0"/>
  <p:txStyles>
    <p:titleStyle>
      <a:lvl1pPr algn="l" defTabSz="1243493" rtl="0" eaLnBrk="1" latinLnBrk="0" hangingPunct="1">
        <a:spcBef>
          <a:spcPct val="0"/>
        </a:spcBef>
        <a:buNone/>
        <a:defRPr sz="3808" b="1" kern="1200">
          <a:solidFill>
            <a:schemeClr val="tx1">
              <a:lumMod val="50000"/>
              <a:lumOff val="50000"/>
            </a:schemeClr>
          </a:solidFill>
          <a:latin typeface="+mj-lt"/>
          <a:ea typeface="+mj-ea"/>
          <a:cs typeface="+mj-cs"/>
        </a:defRPr>
      </a:lvl1pPr>
    </p:titleStyle>
    <p:bodyStyle>
      <a:lvl1pPr marL="466310" indent="-466310" algn="l" defTabSz="1243493" rtl="0" eaLnBrk="1" latinLnBrk="0" hangingPunct="1">
        <a:spcBef>
          <a:spcPct val="20000"/>
        </a:spcBef>
        <a:buFont typeface="Arial" pitchFamily="34" charset="0"/>
        <a:buNone/>
        <a:defRPr sz="4352" kern="1200">
          <a:solidFill>
            <a:schemeClr val="bg1"/>
          </a:solidFill>
          <a:latin typeface="+mn-lt"/>
          <a:ea typeface="+mn-ea"/>
          <a:cs typeface="+mn-cs"/>
        </a:defRPr>
      </a:lvl1pPr>
      <a:lvl2pPr marL="1010338" indent="-388591" algn="l" defTabSz="1243493" rtl="0" eaLnBrk="1" latinLnBrk="0" hangingPunct="1">
        <a:spcBef>
          <a:spcPct val="20000"/>
        </a:spcBef>
        <a:buFont typeface="Arial" pitchFamily="34" charset="0"/>
        <a:buChar char="–"/>
        <a:defRPr sz="3808" kern="1200">
          <a:solidFill>
            <a:schemeClr val="tx1"/>
          </a:solidFill>
          <a:latin typeface="+mn-lt"/>
          <a:ea typeface="+mn-ea"/>
          <a:cs typeface="+mn-cs"/>
        </a:defRPr>
      </a:lvl2pPr>
      <a:lvl3pPr marL="1554366" indent="-310873" algn="l" defTabSz="1243493" rtl="0" eaLnBrk="1" latinLnBrk="0" hangingPunct="1">
        <a:spcBef>
          <a:spcPct val="20000"/>
        </a:spcBef>
        <a:buFont typeface="Arial" pitchFamily="34" charset="0"/>
        <a:buChar char="•"/>
        <a:defRPr sz="3264" kern="1200">
          <a:solidFill>
            <a:schemeClr val="tx1"/>
          </a:solidFill>
          <a:latin typeface="+mn-lt"/>
          <a:ea typeface="+mn-ea"/>
          <a:cs typeface="+mn-cs"/>
        </a:defRPr>
      </a:lvl3pPr>
      <a:lvl4pPr marL="2176112"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4pPr>
      <a:lvl5pPr marL="2797858"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7.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jpg"/><Relationship Id="rId2" Type="http://schemas.openxmlformats.org/officeDocument/2006/relationships/notesSlide" Target="../notesSlides/notesSlide8.xml"/><Relationship Id="rId1" Type="http://schemas.openxmlformats.org/officeDocument/2006/relationships/slideLayout" Target="../slideLayouts/slideLayout9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3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451"/>
          <a:stretch/>
        </p:blipFill>
        <p:spPr>
          <a:xfrm>
            <a:off x="-36716" y="-25906"/>
            <a:ext cx="12472309" cy="70463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986" y="-641451"/>
            <a:ext cx="3885847" cy="38858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2315" y="2046547"/>
            <a:ext cx="4161653" cy="4161653"/>
          </a:xfrm>
          <a:prstGeom prst="rect">
            <a:avLst/>
          </a:prstGeom>
        </p:spPr>
      </p:pic>
      <p:sp>
        <p:nvSpPr>
          <p:cNvPr id="11" name="TextBox 10"/>
          <p:cNvSpPr txBox="1"/>
          <p:nvPr/>
        </p:nvSpPr>
        <p:spPr>
          <a:xfrm>
            <a:off x="78598" y="2618741"/>
            <a:ext cx="3108678" cy="2603661"/>
          </a:xfrm>
          <a:prstGeom prst="rect">
            <a:avLst/>
          </a:prstGeom>
          <a:noFill/>
        </p:spPr>
        <p:txBody>
          <a:bodyPr wrap="square" rtlCol="0">
            <a:spAutoFit/>
          </a:bodyPr>
          <a:lstStyle/>
          <a:p>
            <a:pPr algn="ctr"/>
            <a:r>
              <a:rPr lang="en-US" sz="16319" dirty="0">
                <a:solidFill>
                  <a:schemeClr val="bg1"/>
                </a:solidFill>
                <a:latin typeface="Arial Black" panose="020B0A04020102020204" pitchFamily="34" charset="0"/>
              </a:rPr>
              <a:t>+</a:t>
            </a:r>
          </a:p>
        </p:txBody>
      </p:sp>
      <p:sp>
        <p:nvSpPr>
          <p:cNvPr id="13" name="TextBox 12"/>
          <p:cNvSpPr txBox="1"/>
          <p:nvPr/>
        </p:nvSpPr>
        <p:spPr>
          <a:xfrm>
            <a:off x="3975084" y="1035216"/>
            <a:ext cx="4144904" cy="469039"/>
          </a:xfrm>
          <a:prstGeom prst="rect">
            <a:avLst/>
          </a:prstGeom>
          <a:noFill/>
        </p:spPr>
        <p:txBody>
          <a:bodyPr wrap="square" rtlCol="0">
            <a:spAutoFit/>
          </a:bodyPr>
          <a:lstStyle/>
          <a:p>
            <a:r>
              <a:rPr lang="en-US" sz="2448" dirty="0">
                <a:solidFill>
                  <a:schemeClr val="bg1"/>
                </a:solidFill>
              </a:rPr>
              <a:t>Vlad Catrinescu</a:t>
            </a:r>
          </a:p>
        </p:txBody>
      </p:sp>
      <p:sp>
        <p:nvSpPr>
          <p:cNvPr id="2" name="Rectangle 1">
            <a:extLst>
              <a:ext uri="{FF2B5EF4-FFF2-40B4-BE49-F238E27FC236}">
                <a16:creationId xmlns:a16="http://schemas.microsoft.com/office/drawing/2014/main" id="{CE1266F4-C0B0-4B23-9AC3-12AD4FDDFFEE}"/>
              </a:ext>
            </a:extLst>
          </p:cNvPr>
          <p:cNvSpPr/>
          <p:nvPr/>
        </p:nvSpPr>
        <p:spPr>
          <a:xfrm>
            <a:off x="3970834" y="363989"/>
            <a:ext cx="7442615" cy="646331"/>
          </a:xfrm>
          <a:prstGeom prst="rect">
            <a:avLst/>
          </a:prstGeom>
        </p:spPr>
        <p:txBody>
          <a:bodyPr wrap="none">
            <a:spAutoFit/>
          </a:bodyPr>
          <a:lstStyle/>
          <a:p>
            <a:r>
              <a:rPr lang="en-US" sz="3600" dirty="0">
                <a:solidFill>
                  <a:schemeClr val="bg1"/>
                </a:solidFill>
              </a:rPr>
              <a:t>Advanced PowerShell for Office 365</a:t>
            </a:r>
          </a:p>
        </p:txBody>
      </p:sp>
    </p:spTree>
    <p:extLst>
      <p:ext uri="{BB962C8B-B14F-4D97-AF65-F5344CB8AC3E}">
        <p14:creationId xmlns:p14="http://schemas.microsoft.com/office/powerpoint/2010/main" val="77288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954B89-6595-4697-9E64-0D3AECA8C0B6}"/>
              </a:ext>
            </a:extLst>
          </p:cNvPr>
          <p:cNvSpPr>
            <a:spLocks noGrp="1"/>
          </p:cNvSpPr>
          <p:nvPr>
            <p:ph type="title"/>
          </p:nvPr>
        </p:nvSpPr>
        <p:spPr/>
        <p:txBody>
          <a:bodyPr/>
          <a:lstStyle/>
          <a:p>
            <a:r>
              <a:rPr lang="en-US" dirty="0"/>
              <a:t>Who can create Office 365 Groups</a:t>
            </a:r>
          </a:p>
        </p:txBody>
      </p:sp>
      <p:pic>
        <p:nvPicPr>
          <p:cNvPr id="6" name="Picture 5">
            <a:extLst>
              <a:ext uri="{FF2B5EF4-FFF2-40B4-BE49-F238E27FC236}">
                <a16:creationId xmlns:a16="http://schemas.microsoft.com/office/drawing/2014/main" id="{91FB91B6-59EF-4274-A378-E77FD3DBBA9A}"/>
              </a:ext>
            </a:extLst>
          </p:cNvPr>
          <p:cNvPicPr/>
          <p:nvPr/>
        </p:nvPicPr>
        <p:blipFill>
          <a:blip r:embed="rId2"/>
          <a:stretch>
            <a:fillRect/>
          </a:stretch>
        </p:blipFill>
        <p:spPr>
          <a:xfrm>
            <a:off x="35691" y="2738257"/>
            <a:ext cx="7271225" cy="3354678"/>
          </a:xfrm>
          <a:prstGeom prst="rect">
            <a:avLst/>
          </a:prstGeom>
        </p:spPr>
      </p:pic>
      <p:pic>
        <p:nvPicPr>
          <p:cNvPr id="7" name="Picture 6">
            <a:extLst>
              <a:ext uri="{FF2B5EF4-FFF2-40B4-BE49-F238E27FC236}">
                <a16:creationId xmlns:a16="http://schemas.microsoft.com/office/drawing/2014/main" id="{60E89991-ECEF-4A6E-888B-4FC3348F2D36}"/>
              </a:ext>
            </a:extLst>
          </p:cNvPr>
          <p:cNvPicPr>
            <a:picLocks noChangeAspect="1"/>
          </p:cNvPicPr>
          <p:nvPr/>
        </p:nvPicPr>
        <p:blipFill>
          <a:blip r:embed="rId3"/>
          <a:stretch>
            <a:fillRect/>
          </a:stretch>
        </p:blipFill>
        <p:spPr>
          <a:xfrm>
            <a:off x="7306916" y="1734632"/>
            <a:ext cx="5128676" cy="4516732"/>
          </a:xfrm>
          <a:prstGeom prst="rect">
            <a:avLst/>
          </a:prstGeom>
        </p:spPr>
      </p:pic>
      <p:sp>
        <p:nvSpPr>
          <p:cNvPr id="9" name="TextBox 8">
            <a:extLst>
              <a:ext uri="{FF2B5EF4-FFF2-40B4-BE49-F238E27FC236}">
                <a16:creationId xmlns:a16="http://schemas.microsoft.com/office/drawing/2014/main" id="{1BD135AB-F953-4DB3-8DD2-201B0911C77A}"/>
              </a:ext>
            </a:extLst>
          </p:cNvPr>
          <p:cNvSpPr txBox="1"/>
          <p:nvPr/>
        </p:nvSpPr>
        <p:spPr>
          <a:xfrm>
            <a:off x="1676485" y="1315404"/>
            <a:ext cx="6236785" cy="1410771"/>
          </a:xfrm>
          <a:prstGeom prst="rect">
            <a:avLst/>
          </a:prstGeom>
          <a:noFill/>
        </p:spPr>
        <p:txBody>
          <a:bodyPr wrap="square" rtlCol="0">
            <a:spAutoFit/>
          </a:bodyPr>
          <a:lstStyle/>
          <a:p>
            <a:pPr defTabSz="932619"/>
            <a:r>
              <a:rPr lang="en-US" sz="2856">
                <a:solidFill>
                  <a:prstClr val="black"/>
                </a:solidFill>
                <a:latin typeface="Corbel" panose="020B0503020204020204" pitchFamily="34" charset="0"/>
              </a:rPr>
              <a:t>You can set your tenant, to only allow a certain group of people to create </a:t>
            </a:r>
            <a:br>
              <a:rPr lang="en-US" sz="2856">
                <a:solidFill>
                  <a:prstClr val="black"/>
                </a:solidFill>
                <a:latin typeface="Corbel" panose="020B0503020204020204" pitchFamily="34" charset="0"/>
              </a:rPr>
            </a:br>
            <a:r>
              <a:rPr lang="en-US" sz="2856">
                <a:solidFill>
                  <a:prstClr val="black"/>
                </a:solidFill>
                <a:latin typeface="Corbel" panose="020B0503020204020204" pitchFamily="34" charset="0"/>
              </a:rPr>
              <a:t>Office 365 Groups!</a:t>
            </a:r>
          </a:p>
        </p:txBody>
      </p:sp>
      <p:pic>
        <p:nvPicPr>
          <p:cNvPr id="11" name="Picture 4" descr="Check Mark, Tick Mark, Okay, Right, Correct, Check">
            <a:extLst>
              <a:ext uri="{FF2B5EF4-FFF2-40B4-BE49-F238E27FC236}">
                <a16:creationId xmlns:a16="http://schemas.microsoft.com/office/drawing/2014/main" id="{12C57673-7DE3-4E7F-BBF7-007B2483D9AB}"/>
              </a:ext>
            </a:extLst>
          </p:cNvPr>
          <p:cNvPicPr>
            <a:picLocks noChangeAspect="1" noChangeArrowheads="1"/>
          </p:cNvPicPr>
          <p:nvPr/>
        </p:nvPicPr>
        <p:blipFill>
          <a:blip r:embed="rId4" cstate="print">
            <a:duotone>
              <a:srgbClr val="70AD47">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74639" y="1275837"/>
            <a:ext cx="1521619" cy="112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642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63236-2310-432C-8110-680B5C1768A1}"/>
              </a:ext>
            </a:extLst>
          </p:cNvPr>
          <p:cNvSpPr>
            <a:spLocks noGrp="1"/>
          </p:cNvSpPr>
          <p:nvPr>
            <p:ph type="title"/>
          </p:nvPr>
        </p:nvSpPr>
        <p:spPr/>
        <p:txBody>
          <a:bodyPr/>
          <a:lstStyle/>
          <a:p>
            <a:r>
              <a:rPr lang="en-US" dirty="0"/>
              <a:t>Blocked Words</a:t>
            </a:r>
          </a:p>
        </p:txBody>
      </p:sp>
      <p:pic>
        <p:nvPicPr>
          <p:cNvPr id="3" name="Picture 2">
            <a:extLst>
              <a:ext uri="{FF2B5EF4-FFF2-40B4-BE49-F238E27FC236}">
                <a16:creationId xmlns:a16="http://schemas.microsoft.com/office/drawing/2014/main" id="{7BF857F8-9C51-4214-8261-1AF059287305}"/>
              </a:ext>
            </a:extLst>
          </p:cNvPr>
          <p:cNvPicPr/>
          <p:nvPr/>
        </p:nvPicPr>
        <p:blipFill rotWithShape="1">
          <a:blip r:embed="rId2"/>
          <a:srcRect b="13006"/>
          <a:stretch/>
        </p:blipFill>
        <p:spPr>
          <a:xfrm>
            <a:off x="117457" y="1163327"/>
            <a:ext cx="8563362" cy="3480260"/>
          </a:xfrm>
          <a:prstGeom prst="rect">
            <a:avLst/>
          </a:prstGeom>
        </p:spPr>
      </p:pic>
      <p:pic>
        <p:nvPicPr>
          <p:cNvPr id="4" name="Picture 3">
            <a:extLst>
              <a:ext uri="{FF2B5EF4-FFF2-40B4-BE49-F238E27FC236}">
                <a16:creationId xmlns:a16="http://schemas.microsoft.com/office/drawing/2014/main" id="{5FA96407-EE85-42D5-A651-A4B1D012C09A}"/>
              </a:ext>
            </a:extLst>
          </p:cNvPr>
          <p:cNvPicPr/>
          <p:nvPr/>
        </p:nvPicPr>
        <p:blipFill>
          <a:blip r:embed="rId3"/>
          <a:stretch>
            <a:fillRect/>
          </a:stretch>
        </p:blipFill>
        <p:spPr>
          <a:xfrm>
            <a:off x="3796083" y="1724347"/>
            <a:ext cx="8639511" cy="4444112"/>
          </a:xfrm>
          <a:prstGeom prst="rect">
            <a:avLst/>
          </a:prstGeom>
        </p:spPr>
      </p:pic>
      <p:pic>
        <p:nvPicPr>
          <p:cNvPr id="5" name="Picture 4">
            <a:extLst>
              <a:ext uri="{FF2B5EF4-FFF2-40B4-BE49-F238E27FC236}">
                <a16:creationId xmlns:a16="http://schemas.microsoft.com/office/drawing/2014/main" id="{4AD237A6-D6EF-4403-83B3-1F55355EC8A6}"/>
              </a:ext>
            </a:extLst>
          </p:cNvPr>
          <p:cNvPicPr/>
          <p:nvPr/>
        </p:nvPicPr>
        <p:blipFill>
          <a:blip r:embed="rId4"/>
          <a:stretch>
            <a:fillRect/>
          </a:stretch>
        </p:blipFill>
        <p:spPr>
          <a:xfrm>
            <a:off x="881" y="2100948"/>
            <a:ext cx="7990322" cy="4444112"/>
          </a:xfrm>
          <a:prstGeom prst="rect">
            <a:avLst/>
          </a:prstGeom>
        </p:spPr>
      </p:pic>
    </p:spTree>
    <p:extLst>
      <p:ext uri="{BB962C8B-B14F-4D97-AF65-F5344CB8AC3E}">
        <p14:creationId xmlns:p14="http://schemas.microsoft.com/office/powerpoint/2010/main" val="1865393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0E423B-2D6A-4984-867A-5BF4DEFF42AF}"/>
              </a:ext>
            </a:extLst>
          </p:cNvPr>
          <p:cNvSpPr>
            <a:spLocks noGrp="1"/>
          </p:cNvSpPr>
          <p:nvPr>
            <p:ph type="title"/>
          </p:nvPr>
        </p:nvSpPr>
        <p:spPr/>
        <p:txBody>
          <a:bodyPr/>
          <a:lstStyle/>
          <a:p>
            <a:r>
              <a:rPr lang="en-US" dirty="0"/>
              <a:t>Naming Policies</a:t>
            </a:r>
          </a:p>
        </p:txBody>
      </p:sp>
      <p:sp>
        <p:nvSpPr>
          <p:cNvPr id="4" name="Text Placeholder 3">
            <a:extLst>
              <a:ext uri="{FF2B5EF4-FFF2-40B4-BE49-F238E27FC236}">
                <a16:creationId xmlns:a16="http://schemas.microsoft.com/office/drawing/2014/main" id="{21C1D32D-1892-43F9-845A-98B11F45D956}"/>
              </a:ext>
            </a:extLst>
          </p:cNvPr>
          <p:cNvSpPr>
            <a:spLocks noGrp="1"/>
          </p:cNvSpPr>
          <p:nvPr>
            <p:ph type="body" sz="quarter" idx="10"/>
          </p:nvPr>
        </p:nvSpPr>
        <p:spPr>
          <a:xfrm>
            <a:off x="274638" y="1212850"/>
            <a:ext cx="7315200" cy="5637212"/>
          </a:xfrm>
        </p:spPr>
        <p:txBody>
          <a:bodyPr/>
          <a:lstStyle/>
          <a:p>
            <a:r>
              <a:rPr lang="en-US" dirty="0"/>
              <a:t>Naming Conventions have been available before in Distribution Lists</a:t>
            </a:r>
          </a:p>
          <a:p>
            <a:r>
              <a:rPr lang="en-US" dirty="0"/>
              <a:t>Benefits</a:t>
            </a:r>
          </a:p>
          <a:p>
            <a:pPr marL="342900" lvl="1" indent="-342900">
              <a:buFont typeface="Arial" panose="020B0604020202020204" pitchFamily="34" charset="0"/>
              <a:buChar char="•"/>
            </a:pPr>
            <a:r>
              <a:rPr lang="en-US" dirty="0"/>
              <a:t>Consistency in your tenant</a:t>
            </a:r>
          </a:p>
          <a:p>
            <a:pPr marL="342900" lvl="1" indent="-342900">
              <a:buFont typeface="Arial" panose="020B0604020202020204" pitchFamily="34" charset="0"/>
              <a:buChar char="•"/>
            </a:pPr>
            <a:r>
              <a:rPr lang="en-US" dirty="0"/>
              <a:t>Quickly identify the purpose of the group</a:t>
            </a:r>
          </a:p>
          <a:p>
            <a:pPr marL="342900" lvl="1" indent="-342900">
              <a:buFont typeface="Arial" panose="020B0604020202020204" pitchFamily="34" charset="0"/>
              <a:buChar char="•"/>
            </a:pPr>
            <a:r>
              <a:rPr lang="en-US" dirty="0"/>
              <a:t>Dynamically assigned depending on the user creating the group</a:t>
            </a:r>
          </a:p>
          <a:p>
            <a:r>
              <a:rPr lang="en-US" dirty="0"/>
              <a:t>Naming Policies (most of the time) depend on the information in the creator’s User Profile</a:t>
            </a:r>
          </a:p>
        </p:txBody>
      </p:sp>
    </p:spTree>
    <p:extLst>
      <p:ext uri="{BB962C8B-B14F-4D97-AF65-F5344CB8AC3E}">
        <p14:creationId xmlns:p14="http://schemas.microsoft.com/office/powerpoint/2010/main" val="2762286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5426AC-CE82-4C40-88B8-0CD6661B981A}"/>
              </a:ext>
            </a:extLst>
          </p:cNvPr>
          <p:cNvSpPr>
            <a:spLocks noGrp="1"/>
          </p:cNvSpPr>
          <p:nvPr>
            <p:ph type="title"/>
          </p:nvPr>
        </p:nvSpPr>
        <p:spPr/>
        <p:txBody>
          <a:bodyPr/>
          <a:lstStyle/>
          <a:p>
            <a:r>
              <a:rPr lang="en-US" dirty="0"/>
              <a:t>Example Naming Policy</a:t>
            </a:r>
          </a:p>
        </p:txBody>
      </p:sp>
      <p:pic>
        <p:nvPicPr>
          <p:cNvPr id="5" name="Picture 4">
            <a:extLst>
              <a:ext uri="{FF2B5EF4-FFF2-40B4-BE49-F238E27FC236}">
                <a16:creationId xmlns:a16="http://schemas.microsoft.com/office/drawing/2014/main" id="{2CFFD8A2-43B5-4522-99A9-2583E3FD61E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0127" y="1554200"/>
            <a:ext cx="4210210" cy="4700374"/>
          </a:xfrm>
          <a:prstGeom prst="rect">
            <a:avLst/>
          </a:prstGeom>
          <a:noFill/>
          <a:ln>
            <a:noFill/>
          </a:ln>
        </p:spPr>
      </p:pic>
      <p:pic>
        <p:nvPicPr>
          <p:cNvPr id="6" name="Picture 5">
            <a:extLst>
              <a:ext uri="{FF2B5EF4-FFF2-40B4-BE49-F238E27FC236}">
                <a16:creationId xmlns:a16="http://schemas.microsoft.com/office/drawing/2014/main" id="{4460BD47-8DD8-4FC2-9F60-24B38FDF4660}"/>
              </a:ext>
            </a:extLst>
          </p:cNvPr>
          <p:cNvPicPr/>
          <p:nvPr/>
        </p:nvPicPr>
        <p:blipFill rotWithShape="1">
          <a:blip r:embed="rId3"/>
          <a:srcRect r="18165"/>
          <a:stretch/>
        </p:blipFill>
        <p:spPr>
          <a:xfrm>
            <a:off x="4767947" y="1724346"/>
            <a:ext cx="7667646" cy="4377233"/>
          </a:xfrm>
          <a:prstGeom prst="rect">
            <a:avLst/>
          </a:prstGeom>
        </p:spPr>
      </p:pic>
      <p:sp>
        <p:nvSpPr>
          <p:cNvPr id="7" name="Content Placeholder 3">
            <a:extLst>
              <a:ext uri="{FF2B5EF4-FFF2-40B4-BE49-F238E27FC236}">
                <a16:creationId xmlns:a16="http://schemas.microsoft.com/office/drawing/2014/main" id="{4B32AEBF-935D-439E-98BF-3D63E57E5EB4}"/>
              </a:ext>
            </a:extLst>
          </p:cNvPr>
          <p:cNvSpPr txBox="1">
            <a:spLocks/>
          </p:cNvSpPr>
          <p:nvPr/>
        </p:nvSpPr>
        <p:spPr>
          <a:xfrm>
            <a:off x="427037" y="1135272"/>
            <a:ext cx="10724938" cy="505829"/>
          </a:xfrm>
          <a:prstGeom prst="rect">
            <a:avLst/>
          </a:prstGeom>
        </p:spPr>
        <p:txBody>
          <a:bodyPr>
            <a:normAutofit fontScale="85000" lnSpcReduction="20000"/>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2"/>
                </a:solidFill>
              </a:rPr>
              <a:t>GRP_</a:t>
            </a:r>
            <a:r>
              <a:rPr lang="en-US" b="1" dirty="0">
                <a:solidFill>
                  <a:schemeClr val="tx2"/>
                </a:solidFill>
              </a:rPr>
              <a:t>[Department]</a:t>
            </a:r>
            <a:r>
              <a:rPr lang="en-US" dirty="0">
                <a:solidFill>
                  <a:schemeClr val="tx2"/>
                </a:solidFill>
              </a:rPr>
              <a:t>_[</a:t>
            </a:r>
            <a:r>
              <a:rPr lang="en-US" dirty="0" err="1">
                <a:solidFill>
                  <a:schemeClr val="tx2"/>
                </a:solidFill>
              </a:rPr>
              <a:t>GroupName</a:t>
            </a:r>
            <a:r>
              <a:rPr lang="en-US" dirty="0">
                <a:solidFill>
                  <a:schemeClr val="tx2"/>
                </a:solidFill>
              </a:rPr>
              <a:t>]_</a:t>
            </a:r>
            <a:r>
              <a:rPr lang="en-US" b="1" dirty="0">
                <a:solidFill>
                  <a:schemeClr val="tx2"/>
                </a:solidFill>
              </a:rPr>
              <a:t>[</a:t>
            </a:r>
            <a:r>
              <a:rPr lang="en-US" b="1" dirty="0" err="1">
                <a:solidFill>
                  <a:schemeClr val="tx2"/>
                </a:solidFill>
              </a:rPr>
              <a:t>CountryOrRegion</a:t>
            </a:r>
            <a:r>
              <a:rPr lang="en-US" b="1" dirty="0">
                <a:solidFill>
                  <a:schemeClr val="tx2"/>
                </a:solidFill>
              </a:rPr>
              <a:t>]</a:t>
            </a:r>
          </a:p>
        </p:txBody>
      </p:sp>
    </p:spTree>
    <p:extLst>
      <p:ext uri="{BB962C8B-B14F-4D97-AF65-F5344CB8AC3E}">
        <p14:creationId xmlns:p14="http://schemas.microsoft.com/office/powerpoint/2010/main" val="2185403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C79C6-9698-465D-B0F0-62E43DA96888}"/>
              </a:ext>
            </a:extLst>
          </p:cNvPr>
          <p:cNvSpPr>
            <a:spLocks noGrp="1"/>
          </p:cNvSpPr>
          <p:nvPr>
            <p:ph type="title"/>
          </p:nvPr>
        </p:nvSpPr>
        <p:spPr/>
        <p:txBody>
          <a:bodyPr/>
          <a:lstStyle/>
          <a:p>
            <a:r>
              <a:rPr lang="en-US" dirty="0"/>
              <a:t>Classifications</a:t>
            </a:r>
          </a:p>
        </p:txBody>
      </p:sp>
      <p:pic>
        <p:nvPicPr>
          <p:cNvPr id="3" name="Picture 2">
            <a:extLst>
              <a:ext uri="{FF2B5EF4-FFF2-40B4-BE49-F238E27FC236}">
                <a16:creationId xmlns:a16="http://schemas.microsoft.com/office/drawing/2014/main" id="{54721704-F43F-4125-8A80-66C16FAE6B4E}"/>
              </a:ext>
            </a:extLst>
          </p:cNvPr>
          <p:cNvPicPr/>
          <p:nvPr/>
        </p:nvPicPr>
        <p:blipFill>
          <a:blip r:embed="rId2"/>
          <a:stretch>
            <a:fillRect/>
          </a:stretch>
        </p:blipFill>
        <p:spPr>
          <a:xfrm>
            <a:off x="214743" y="1058862"/>
            <a:ext cx="3374468" cy="5407802"/>
          </a:xfrm>
          <a:prstGeom prst="rect">
            <a:avLst/>
          </a:prstGeom>
        </p:spPr>
      </p:pic>
      <p:pic>
        <p:nvPicPr>
          <p:cNvPr id="4" name="Picture 3">
            <a:extLst>
              <a:ext uri="{FF2B5EF4-FFF2-40B4-BE49-F238E27FC236}">
                <a16:creationId xmlns:a16="http://schemas.microsoft.com/office/drawing/2014/main" id="{384B11D8-70FB-4FE3-B57F-0D1288F4451B}"/>
              </a:ext>
            </a:extLst>
          </p:cNvPr>
          <p:cNvPicPr/>
          <p:nvPr/>
        </p:nvPicPr>
        <p:blipFill rotWithShape="1">
          <a:blip r:embed="rId3"/>
          <a:srcRect b="1974"/>
          <a:stretch/>
        </p:blipFill>
        <p:spPr>
          <a:xfrm>
            <a:off x="3887345" y="148093"/>
            <a:ext cx="8954525" cy="5871803"/>
          </a:xfrm>
          <a:prstGeom prst="rect">
            <a:avLst/>
          </a:prstGeom>
        </p:spPr>
      </p:pic>
      <p:pic>
        <p:nvPicPr>
          <p:cNvPr id="5" name="Picture 4">
            <a:extLst>
              <a:ext uri="{FF2B5EF4-FFF2-40B4-BE49-F238E27FC236}">
                <a16:creationId xmlns:a16="http://schemas.microsoft.com/office/drawing/2014/main" id="{AF5C53B1-09A7-45EE-8491-7F6F1E31A8CD}"/>
              </a:ext>
            </a:extLst>
          </p:cNvPr>
          <p:cNvPicPr/>
          <p:nvPr/>
        </p:nvPicPr>
        <p:blipFill>
          <a:blip r:embed="rId4"/>
          <a:stretch>
            <a:fillRect/>
          </a:stretch>
        </p:blipFill>
        <p:spPr>
          <a:xfrm>
            <a:off x="4008437" y="680471"/>
            <a:ext cx="5138794" cy="5871803"/>
          </a:xfrm>
          <a:prstGeom prst="rect">
            <a:avLst/>
          </a:prstGeom>
        </p:spPr>
      </p:pic>
    </p:spTree>
    <p:extLst>
      <p:ext uri="{BB962C8B-B14F-4D97-AF65-F5344CB8AC3E}">
        <p14:creationId xmlns:p14="http://schemas.microsoft.com/office/powerpoint/2010/main" val="162401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7272-2633-4839-B6CE-53F96C70F209}"/>
              </a:ext>
            </a:extLst>
          </p:cNvPr>
          <p:cNvSpPr>
            <a:spLocks noGrp="1"/>
          </p:cNvSpPr>
          <p:nvPr>
            <p:ph type="title"/>
          </p:nvPr>
        </p:nvSpPr>
        <p:spPr/>
        <p:txBody>
          <a:bodyPr/>
          <a:lstStyle/>
          <a:p>
            <a:r>
              <a:rPr lang="en-US" dirty="0"/>
              <a:t>Usage Guidelines</a:t>
            </a:r>
          </a:p>
        </p:txBody>
      </p:sp>
      <p:pic>
        <p:nvPicPr>
          <p:cNvPr id="3" name="Picture 2" descr="C:\Users\vlad\AppData\Local\Temp\SNAGHTML276c1f0.PNG">
            <a:extLst>
              <a:ext uri="{FF2B5EF4-FFF2-40B4-BE49-F238E27FC236}">
                <a16:creationId xmlns:a16="http://schemas.microsoft.com/office/drawing/2014/main" id="{73991511-5EBE-4654-901B-C16E144323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948671" y="347136"/>
            <a:ext cx="4213165" cy="5916203"/>
          </a:xfrm>
          <a:prstGeom prst="rect">
            <a:avLst/>
          </a:prstGeom>
          <a:noFill/>
          <a:ln>
            <a:noFill/>
          </a:ln>
        </p:spPr>
      </p:pic>
      <p:pic>
        <p:nvPicPr>
          <p:cNvPr id="4" name="Picture 3">
            <a:extLst>
              <a:ext uri="{FF2B5EF4-FFF2-40B4-BE49-F238E27FC236}">
                <a16:creationId xmlns:a16="http://schemas.microsoft.com/office/drawing/2014/main" id="{8EDC179F-44DE-4BB4-8D70-32FAFC3EFD8A}"/>
              </a:ext>
            </a:extLst>
          </p:cNvPr>
          <p:cNvPicPr/>
          <p:nvPr/>
        </p:nvPicPr>
        <p:blipFill>
          <a:blip r:embed="rId3"/>
          <a:stretch>
            <a:fillRect/>
          </a:stretch>
        </p:blipFill>
        <p:spPr>
          <a:xfrm>
            <a:off x="883" y="1894352"/>
            <a:ext cx="7742002" cy="2821772"/>
          </a:xfrm>
          <a:prstGeom prst="rect">
            <a:avLst/>
          </a:prstGeom>
        </p:spPr>
      </p:pic>
    </p:spTree>
    <p:extLst>
      <p:ext uri="{BB962C8B-B14F-4D97-AF65-F5344CB8AC3E}">
        <p14:creationId xmlns:p14="http://schemas.microsoft.com/office/powerpoint/2010/main" val="16378110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9">
            <a:extLst>
              <a:ext uri="{FF2B5EF4-FFF2-40B4-BE49-F238E27FC236}">
                <a16:creationId xmlns:a16="http://schemas.microsoft.com/office/drawing/2014/main" id="{C5FC7656-6B86-4AE0-8293-6B0234058EA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93" r="41" b="-151"/>
          <a:stretch/>
        </p:blipFill>
        <p:spPr>
          <a:xfrm>
            <a:off x="-1" y="-191873"/>
            <a:ext cx="12436475" cy="7779230"/>
          </a:xfrm>
          <a:prstGeom prst="rect">
            <a:avLst/>
          </a:prstGeom>
          <a:solidFill>
            <a:schemeClr val="tx2">
              <a:lumMod val="10000"/>
              <a:lumOff val="90000"/>
            </a:schemeClr>
          </a:solidFill>
          <a:ln>
            <a:noFill/>
          </a:ln>
        </p:spPr>
      </p:pic>
      <p:sp>
        <p:nvSpPr>
          <p:cNvPr id="6" name="Title 5">
            <a:extLst>
              <a:ext uri="{FF2B5EF4-FFF2-40B4-BE49-F238E27FC236}">
                <a16:creationId xmlns:a16="http://schemas.microsoft.com/office/drawing/2014/main" id="{6739AB55-38A8-4929-9EBE-6F0F4F9BDD13}"/>
              </a:ext>
            </a:extLst>
          </p:cNvPr>
          <p:cNvSpPr>
            <a:spLocks noGrp="1"/>
          </p:cNvSpPr>
          <p:nvPr>
            <p:ph type="title"/>
          </p:nvPr>
        </p:nvSpPr>
        <p:spPr>
          <a:xfrm>
            <a:off x="-2" y="1135062"/>
            <a:ext cx="12436476" cy="1345339"/>
          </a:xfrm>
          <a:solidFill>
            <a:schemeClr val="tx1">
              <a:alpha val="68000"/>
            </a:schemeClr>
          </a:solidFill>
        </p:spPr>
        <p:txBody>
          <a:bodyPr anchor="ctr"/>
          <a:lstStyle/>
          <a:p>
            <a:r>
              <a:rPr lang="en-US" sz="5440" b="1" dirty="0"/>
              <a:t>Find Unused Office 365 Groups</a:t>
            </a:r>
          </a:p>
        </p:txBody>
      </p:sp>
    </p:spTree>
    <p:extLst>
      <p:ext uri="{BB962C8B-B14F-4D97-AF65-F5344CB8AC3E}">
        <p14:creationId xmlns:p14="http://schemas.microsoft.com/office/powerpoint/2010/main" val="20650667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a:t>Resources</a:t>
            </a:r>
          </a:p>
        </p:txBody>
      </p:sp>
      <p:sp>
        <p:nvSpPr>
          <p:cNvPr id="37" name="Text Placeholder 36"/>
          <p:cNvSpPr>
            <a:spLocks noGrp="1"/>
          </p:cNvSpPr>
          <p:nvPr>
            <p:ph type="body" sz="half" idx="28"/>
          </p:nvPr>
        </p:nvSpPr>
        <p:spPr/>
        <p:txBody>
          <a:bodyPr/>
          <a:lstStyle/>
          <a:p>
            <a:r>
              <a:rPr lang="en-US" dirty="0">
                <a:solidFill>
                  <a:schemeClr val="accent1"/>
                </a:solidFill>
              </a:rPr>
              <a:t>https://www.pluralsight.com/courses/powershell-office-365</a:t>
            </a:r>
          </a:p>
        </p:txBody>
      </p:sp>
      <p:sp>
        <p:nvSpPr>
          <p:cNvPr id="38" name="Text Placeholder 37"/>
          <p:cNvSpPr>
            <a:spLocks noGrp="1"/>
          </p:cNvSpPr>
          <p:nvPr>
            <p:ph type="body" sz="half" idx="29"/>
          </p:nvPr>
        </p:nvSpPr>
        <p:spPr/>
        <p:txBody>
          <a:bodyPr/>
          <a:lstStyle/>
          <a:p>
            <a:r>
              <a:rPr lang="en-US" dirty="0"/>
              <a:t>Pluralsight</a:t>
            </a:r>
          </a:p>
        </p:txBody>
      </p:sp>
      <p:pic>
        <p:nvPicPr>
          <p:cNvPr id="46" name="Picture Placeholder 45"/>
          <p:cNvPicPr>
            <a:picLocks noGrp="1" noChangeAspect="1"/>
          </p:cNvPicPr>
          <p:nvPr>
            <p:ph type="pic" sz="quarter" idx="32"/>
          </p:nvPr>
        </p:nvPicPr>
        <p:blipFill>
          <a:blip r:embed="rId3">
            <a:extLst>
              <a:ext uri="{28A0092B-C50C-407E-A947-70E740481C1C}">
                <a14:useLocalDpi xmlns:a14="http://schemas.microsoft.com/office/drawing/2010/main" val="0"/>
              </a:ext>
            </a:extLst>
          </a:blip>
          <a:srcRect t="373" b="373"/>
          <a:stretch>
            <a:fillRect/>
          </a:stretch>
        </p:blipFill>
        <p:spPr>
          <a:noFill/>
        </p:spPr>
      </p:pic>
      <p:sp>
        <p:nvSpPr>
          <p:cNvPr id="40" name="Text Placeholder 39"/>
          <p:cNvSpPr>
            <a:spLocks noGrp="1"/>
          </p:cNvSpPr>
          <p:nvPr>
            <p:ph type="body" sz="half" idx="33"/>
          </p:nvPr>
        </p:nvSpPr>
        <p:spPr/>
        <p:txBody>
          <a:bodyPr/>
          <a:lstStyle/>
          <a:p>
            <a:r>
              <a:rPr lang="en-US" dirty="0">
                <a:solidFill>
                  <a:schemeClr val="accent1"/>
                </a:solidFill>
              </a:rPr>
              <a:t>http://powershell.office.com/</a:t>
            </a:r>
          </a:p>
          <a:p>
            <a:endParaRPr lang="en-US" dirty="0"/>
          </a:p>
        </p:txBody>
      </p:sp>
      <p:sp>
        <p:nvSpPr>
          <p:cNvPr id="41" name="Text Placeholder 40"/>
          <p:cNvSpPr>
            <a:spLocks noGrp="1"/>
          </p:cNvSpPr>
          <p:nvPr>
            <p:ph type="body" sz="half" idx="34"/>
          </p:nvPr>
        </p:nvSpPr>
        <p:spPr/>
        <p:txBody>
          <a:bodyPr/>
          <a:lstStyle/>
          <a:p>
            <a:r>
              <a:rPr lang="en-US" dirty="0"/>
              <a:t>PowerShell for Office 365 Portal</a:t>
            </a:r>
          </a:p>
        </p:txBody>
      </p:sp>
      <p:sp>
        <p:nvSpPr>
          <p:cNvPr id="42" name="Text Placeholder 41"/>
          <p:cNvSpPr>
            <a:spLocks noGrp="1"/>
          </p:cNvSpPr>
          <p:nvPr>
            <p:ph type="body" sz="half" idx="35"/>
          </p:nvPr>
        </p:nvSpPr>
        <p:spPr/>
        <p:txBody>
          <a:bodyPr/>
          <a:lstStyle/>
          <a:p>
            <a:r>
              <a:rPr lang="en-US" dirty="0">
                <a:solidFill>
                  <a:schemeClr val="accent1"/>
                </a:solidFill>
              </a:rPr>
              <a:t>http://blogs.technet.com/b/heyscriptingguy/  </a:t>
            </a:r>
          </a:p>
          <a:p>
            <a:endParaRPr lang="en-US" dirty="0"/>
          </a:p>
        </p:txBody>
      </p:sp>
      <p:sp>
        <p:nvSpPr>
          <p:cNvPr id="43" name="Text Placeholder 42"/>
          <p:cNvSpPr>
            <a:spLocks noGrp="1"/>
          </p:cNvSpPr>
          <p:nvPr>
            <p:ph type="body" sz="half" idx="36"/>
          </p:nvPr>
        </p:nvSpPr>
        <p:spPr/>
        <p:txBody>
          <a:bodyPr/>
          <a:lstStyle/>
          <a:p>
            <a:r>
              <a:rPr lang="en-US" dirty="0"/>
              <a:t>Hey, Scripting Guy! Blog</a:t>
            </a:r>
          </a:p>
        </p:txBody>
      </p:sp>
      <p:sp>
        <p:nvSpPr>
          <p:cNvPr id="44" name="Text Placeholder 43"/>
          <p:cNvSpPr>
            <a:spLocks noGrp="1"/>
          </p:cNvSpPr>
          <p:nvPr>
            <p:ph type="body" sz="half" idx="37"/>
          </p:nvPr>
        </p:nvSpPr>
        <p:spPr/>
        <p:txBody>
          <a:bodyPr/>
          <a:lstStyle/>
          <a:p>
            <a:r>
              <a:rPr lang="en-US" dirty="0">
                <a:solidFill>
                  <a:schemeClr val="accent1"/>
                </a:solidFill>
              </a:rPr>
              <a:t>https://github.com/OfficeDev/PnP-powershell</a:t>
            </a:r>
          </a:p>
          <a:p>
            <a:endParaRPr lang="en-US" dirty="0"/>
          </a:p>
        </p:txBody>
      </p:sp>
      <p:sp>
        <p:nvSpPr>
          <p:cNvPr id="45" name="Text Placeholder 44"/>
          <p:cNvSpPr>
            <a:spLocks noGrp="1"/>
          </p:cNvSpPr>
          <p:nvPr>
            <p:ph type="body" sz="half" idx="38"/>
          </p:nvPr>
        </p:nvSpPr>
        <p:spPr/>
        <p:txBody>
          <a:bodyPr/>
          <a:lstStyle/>
          <a:p>
            <a:r>
              <a:rPr lang="en-US" dirty="0"/>
              <a:t>PnP-PowerShell</a:t>
            </a:r>
          </a:p>
        </p:txBody>
      </p:sp>
    </p:spTree>
    <p:extLst>
      <p:ext uri="{BB962C8B-B14F-4D97-AF65-F5344CB8AC3E}">
        <p14:creationId xmlns:p14="http://schemas.microsoft.com/office/powerpoint/2010/main" val="288706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down)">
                                      <p:cBhvr>
                                        <p:cTn id="11" dur="500"/>
                                        <p:tgtEl>
                                          <p:spTgt spid="4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8">
                                            <p:txEl>
                                              <p:pRg st="0" end="0"/>
                                            </p:txEl>
                                          </p:spTgt>
                                        </p:tgtEl>
                                        <p:attrNameLst>
                                          <p:attrName>style.visibility</p:attrName>
                                        </p:attrNameLst>
                                      </p:cBhvr>
                                      <p:to>
                                        <p:strVal val="visible"/>
                                      </p:to>
                                    </p:set>
                                    <p:animEffect transition="in" filter="wipe(left)">
                                      <p:cBhvr>
                                        <p:cTn id="15" dur="500"/>
                                        <p:tgtEl>
                                          <p:spTgt spid="38">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endCondLst>
                                    <p:cond evt="begin" delay="0"/>
                                  </p:endCondLst>
                                  <p:childTnLst>
                                    <p:set>
                                      <p:cBhvr>
                                        <p:cTn id="18" dur="1" fill="hold">
                                          <p:stCondLst>
                                            <p:cond delay="0"/>
                                          </p:stCondLst>
                                        </p:cTn>
                                        <p:tgtEl>
                                          <p:spTgt spid="37">
                                            <p:txEl>
                                              <p:pRg st="0" end="0"/>
                                            </p:txEl>
                                          </p:spTgt>
                                        </p:tgtEl>
                                        <p:attrNameLst>
                                          <p:attrName>style.visibility</p:attrName>
                                        </p:attrNameLst>
                                      </p:cBhvr>
                                      <p:to>
                                        <p:strVal val="visible"/>
                                      </p:to>
                                    </p:set>
                                    <p:animEffect transition="in" filter="wipe(left)">
                                      <p:cBhvr>
                                        <p:cTn id="19" dur="500"/>
                                        <p:tgtEl>
                                          <p:spTgt spid="3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1">
                                            <p:txEl>
                                              <p:pRg st="0" end="0"/>
                                            </p:txEl>
                                          </p:spTgt>
                                        </p:tgtEl>
                                        <p:attrNameLst>
                                          <p:attrName>style.visibility</p:attrName>
                                        </p:attrNameLst>
                                      </p:cBhvr>
                                      <p:to>
                                        <p:strVal val="visible"/>
                                      </p:to>
                                    </p:set>
                                    <p:animEffect transition="in" filter="wipe(left)">
                                      <p:cBhvr>
                                        <p:cTn id="24" dur="500"/>
                                        <p:tgtEl>
                                          <p:spTgt spid="41">
                                            <p:txEl>
                                              <p:pRg st="0" end="0"/>
                                            </p:txEl>
                                          </p:spTgt>
                                        </p:tgtEl>
                                      </p:cBhvr>
                                    </p:animEffect>
                                  </p:childTnLst>
                                </p:cTn>
                              </p:par>
                              <p:par>
                                <p:cTn id="25" presetID="22" presetClass="entr" presetSubtype="8" fill="hold" grpId="0" nodeType="withEffect">
                                  <p:stCondLst>
                                    <p:cond delay="0"/>
                                  </p:stCondLst>
                                  <p:endCondLst>
                                    <p:cond evt="begin" delay="0"/>
                                  </p:endCondLst>
                                  <p:childTnLst>
                                    <p:set>
                                      <p:cBhvr>
                                        <p:cTn id="26" dur="1" fill="hold">
                                          <p:stCondLst>
                                            <p:cond delay="0"/>
                                          </p:stCondLst>
                                        </p:cTn>
                                        <p:tgtEl>
                                          <p:spTgt spid="40">
                                            <p:txEl>
                                              <p:pRg st="0" end="0"/>
                                            </p:txEl>
                                          </p:spTgt>
                                        </p:tgtEl>
                                        <p:attrNameLst>
                                          <p:attrName>style.visibility</p:attrName>
                                        </p:attrNameLst>
                                      </p:cBhvr>
                                      <p:to>
                                        <p:strVal val="visible"/>
                                      </p:to>
                                    </p:set>
                                    <p:animEffect transition="in" filter="wipe(left)">
                                      <p:cBhvr>
                                        <p:cTn id="27" dur="500"/>
                                        <p:tgtEl>
                                          <p:spTgt spid="4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
                                            <p:txEl>
                                              <p:pRg st="0" end="0"/>
                                            </p:txEl>
                                          </p:spTgt>
                                        </p:tgtEl>
                                        <p:attrNameLst>
                                          <p:attrName>style.visibility</p:attrName>
                                        </p:attrNameLst>
                                      </p:cBhvr>
                                      <p:to>
                                        <p:strVal val="visible"/>
                                      </p:to>
                                    </p:set>
                                    <p:animEffect transition="in" filter="wipe(left)">
                                      <p:cBhvr>
                                        <p:cTn id="32" dur="500"/>
                                        <p:tgtEl>
                                          <p:spTgt spid="43">
                                            <p:txEl>
                                              <p:pRg st="0" end="0"/>
                                            </p:txEl>
                                          </p:spTgt>
                                        </p:tgtEl>
                                      </p:cBhvr>
                                    </p:animEffect>
                                  </p:childTnLst>
                                </p:cTn>
                              </p:par>
                              <p:par>
                                <p:cTn id="33" presetID="22" presetClass="entr" presetSubtype="8" fill="hold" grpId="0" nodeType="withEffect">
                                  <p:stCondLst>
                                    <p:cond delay="0"/>
                                  </p:stCondLst>
                                  <p:endCondLst>
                                    <p:cond evt="begin" delay="0"/>
                                  </p:endCondLst>
                                  <p:childTnLst>
                                    <p:set>
                                      <p:cBhvr>
                                        <p:cTn id="34" dur="1" fill="hold">
                                          <p:stCondLst>
                                            <p:cond delay="0"/>
                                          </p:stCondLst>
                                        </p:cTn>
                                        <p:tgtEl>
                                          <p:spTgt spid="42">
                                            <p:txEl>
                                              <p:pRg st="0" end="0"/>
                                            </p:txEl>
                                          </p:spTgt>
                                        </p:tgtEl>
                                        <p:attrNameLst>
                                          <p:attrName>style.visibility</p:attrName>
                                        </p:attrNameLst>
                                      </p:cBhvr>
                                      <p:to>
                                        <p:strVal val="visible"/>
                                      </p:to>
                                    </p:set>
                                    <p:animEffect transition="in" filter="wipe(left)">
                                      <p:cBhvr>
                                        <p:cTn id="35" dur="500"/>
                                        <p:tgtEl>
                                          <p:spTgt spid="4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5">
                                            <p:txEl>
                                              <p:pRg st="0" end="0"/>
                                            </p:txEl>
                                          </p:spTgt>
                                        </p:tgtEl>
                                        <p:attrNameLst>
                                          <p:attrName>style.visibility</p:attrName>
                                        </p:attrNameLst>
                                      </p:cBhvr>
                                      <p:to>
                                        <p:strVal val="visible"/>
                                      </p:to>
                                    </p:set>
                                    <p:animEffect transition="in" filter="wipe(left)">
                                      <p:cBhvr>
                                        <p:cTn id="40" dur="500"/>
                                        <p:tgtEl>
                                          <p:spTgt spid="45">
                                            <p:txEl>
                                              <p:pRg st="0" end="0"/>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endCondLst>
                                    <p:cond evt="begin" delay="0"/>
                                  </p:endCondLst>
                                  <p:childTnLst>
                                    <p:set>
                                      <p:cBhvr>
                                        <p:cTn id="43" dur="1" fill="hold">
                                          <p:stCondLst>
                                            <p:cond delay="0"/>
                                          </p:stCondLst>
                                        </p:cTn>
                                        <p:tgtEl>
                                          <p:spTgt spid="44">
                                            <p:txEl>
                                              <p:pRg st="0" end="0"/>
                                            </p:txEl>
                                          </p:spTgt>
                                        </p:tgtEl>
                                        <p:attrNameLst>
                                          <p:attrName>style.visibility</p:attrName>
                                        </p:attrNameLst>
                                      </p:cBhvr>
                                      <p:to>
                                        <p:strVal val="visible"/>
                                      </p:to>
                                    </p:set>
                                    <p:animEffect transition="in" filter="wipe(left)">
                                      <p:cBhvr>
                                        <p:cTn id="44"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build="p"/>
      <p:bldP spid="38" grpId="0" build="p"/>
      <p:bldP spid="40" grpId="0" build="p"/>
      <p:bldP spid="41" grpId="0" build="p"/>
      <p:bldP spid="42" grpId="0" build="p"/>
      <p:bldP spid="43" grpId="0" build="p"/>
      <p:bldP spid="44" grpId="0" build="p"/>
      <p:bldP spid="4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1B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3" y="761114"/>
            <a:ext cx="7590128" cy="1181695"/>
          </a:xfrm>
        </p:spPr>
        <p:txBody>
          <a:bodyPr/>
          <a:lstStyle/>
          <a:p>
            <a:pPr algn="ctr"/>
            <a:r>
              <a:rPr lang="en-US" dirty="0"/>
              <a:t>Thank you!</a:t>
            </a:r>
          </a:p>
        </p:txBody>
      </p:sp>
      <p:pic>
        <p:nvPicPr>
          <p:cNvPr id="3" name="Picture 2">
            <a:extLst>
              <a:ext uri="{FF2B5EF4-FFF2-40B4-BE49-F238E27FC236}">
                <a16:creationId xmlns:a16="http://schemas.microsoft.com/office/drawing/2014/main" id="{2B5E3930-3465-4C40-857D-6181AA7BC6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235" y="3544402"/>
            <a:ext cx="739036" cy="739036"/>
          </a:xfrm>
          <a:prstGeom prst="rect">
            <a:avLst/>
          </a:prstGeom>
        </p:spPr>
      </p:pic>
      <p:pic>
        <p:nvPicPr>
          <p:cNvPr id="4" name="Picture 3">
            <a:extLst>
              <a:ext uri="{FF2B5EF4-FFF2-40B4-BE49-F238E27FC236}">
                <a16:creationId xmlns:a16="http://schemas.microsoft.com/office/drawing/2014/main" id="{572713BD-43B4-46C6-95CF-26B6F5CA91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0236" y="2555946"/>
            <a:ext cx="739036" cy="739036"/>
          </a:xfrm>
          <a:prstGeom prst="rect">
            <a:avLst/>
          </a:prstGeom>
        </p:spPr>
      </p:pic>
      <p:pic>
        <p:nvPicPr>
          <p:cNvPr id="5" name="Picture 4">
            <a:extLst>
              <a:ext uri="{FF2B5EF4-FFF2-40B4-BE49-F238E27FC236}">
                <a16:creationId xmlns:a16="http://schemas.microsoft.com/office/drawing/2014/main" id="{2D557937-F0B8-450B-ACDF-D881CBFA9D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4811" y="4578482"/>
            <a:ext cx="743606" cy="743606"/>
          </a:xfrm>
          <a:prstGeom prst="rect">
            <a:avLst/>
          </a:prstGeom>
        </p:spPr>
      </p:pic>
      <p:sp>
        <p:nvSpPr>
          <p:cNvPr id="6" name="TextBox 5">
            <a:extLst>
              <a:ext uri="{FF2B5EF4-FFF2-40B4-BE49-F238E27FC236}">
                <a16:creationId xmlns:a16="http://schemas.microsoft.com/office/drawing/2014/main" id="{1C0E083F-5CA2-413F-949E-5E5F51EFD205}"/>
              </a:ext>
            </a:extLst>
          </p:cNvPr>
          <p:cNvSpPr txBox="1"/>
          <p:nvPr/>
        </p:nvSpPr>
        <p:spPr>
          <a:xfrm>
            <a:off x="1456126" y="2679276"/>
            <a:ext cx="4527234" cy="502766"/>
          </a:xfrm>
          <a:prstGeom prst="rect">
            <a:avLst/>
          </a:prstGeom>
          <a:noFill/>
        </p:spPr>
        <p:txBody>
          <a:bodyPr wrap="square" rtlCol="0">
            <a:spAutoFit/>
          </a:bodyPr>
          <a:lstStyle/>
          <a:p>
            <a:pPr defTabSz="1375377">
              <a:defRPr/>
            </a:pPr>
            <a:r>
              <a:rPr lang="en-US" sz="2667" dirty="0">
                <a:solidFill>
                  <a:srgbClr val="FFFFFF"/>
                </a:solidFill>
                <a:latin typeface="Roboto Condensed"/>
              </a:rPr>
              <a:t>@vladcatrinescu</a:t>
            </a:r>
          </a:p>
        </p:txBody>
      </p:sp>
      <p:sp>
        <p:nvSpPr>
          <p:cNvPr id="7" name="TextBox 6">
            <a:extLst>
              <a:ext uri="{FF2B5EF4-FFF2-40B4-BE49-F238E27FC236}">
                <a16:creationId xmlns:a16="http://schemas.microsoft.com/office/drawing/2014/main" id="{B6A46285-E634-4B4B-B18D-3F18303EA712}"/>
              </a:ext>
            </a:extLst>
          </p:cNvPr>
          <p:cNvSpPr txBox="1"/>
          <p:nvPr/>
        </p:nvSpPr>
        <p:spPr>
          <a:xfrm>
            <a:off x="1456125" y="3688250"/>
            <a:ext cx="5769483" cy="420436"/>
          </a:xfrm>
          <a:prstGeom prst="rect">
            <a:avLst/>
          </a:prstGeom>
          <a:noFill/>
        </p:spPr>
        <p:txBody>
          <a:bodyPr wrap="square" rtlCol="0">
            <a:spAutoFit/>
          </a:bodyPr>
          <a:lstStyle/>
          <a:p>
            <a:pPr defTabSz="1375377">
              <a:defRPr/>
            </a:pPr>
            <a:r>
              <a:rPr lang="en-US" sz="2132" dirty="0">
                <a:solidFill>
                  <a:srgbClr val="FFFFFF"/>
                </a:solidFill>
                <a:latin typeface="Roboto Condensed"/>
              </a:rPr>
              <a:t>http://ca.linkedin.com/in/vladcatrinescu</a:t>
            </a:r>
          </a:p>
        </p:txBody>
      </p:sp>
      <p:sp>
        <p:nvSpPr>
          <p:cNvPr id="8" name="TextBox 7">
            <a:extLst>
              <a:ext uri="{FF2B5EF4-FFF2-40B4-BE49-F238E27FC236}">
                <a16:creationId xmlns:a16="http://schemas.microsoft.com/office/drawing/2014/main" id="{36FB3DDA-7BD1-4BA6-92EB-86316C4D181A}"/>
              </a:ext>
            </a:extLst>
          </p:cNvPr>
          <p:cNvSpPr txBox="1"/>
          <p:nvPr/>
        </p:nvSpPr>
        <p:spPr>
          <a:xfrm>
            <a:off x="1456125" y="4724613"/>
            <a:ext cx="5769483" cy="420436"/>
          </a:xfrm>
          <a:prstGeom prst="rect">
            <a:avLst/>
          </a:prstGeom>
          <a:noFill/>
        </p:spPr>
        <p:txBody>
          <a:bodyPr wrap="square" rtlCol="0">
            <a:spAutoFit/>
          </a:bodyPr>
          <a:lstStyle/>
          <a:p>
            <a:pPr defTabSz="1375377">
              <a:defRPr/>
            </a:pPr>
            <a:r>
              <a:rPr lang="en-US" sz="2132" dirty="0">
                <a:solidFill>
                  <a:srgbClr val="FFFFFF"/>
                </a:solidFill>
                <a:latin typeface="Roboto Condensed"/>
              </a:rPr>
              <a:t>www.absolute-sharepoint.com</a:t>
            </a:r>
          </a:p>
        </p:txBody>
      </p:sp>
      <p:sp>
        <p:nvSpPr>
          <p:cNvPr id="10" name="TextBox 9">
            <a:extLst>
              <a:ext uri="{FF2B5EF4-FFF2-40B4-BE49-F238E27FC236}">
                <a16:creationId xmlns:a16="http://schemas.microsoft.com/office/drawing/2014/main" id="{6D934EE1-CAD7-41D8-9054-69F91D7D3B34}"/>
              </a:ext>
            </a:extLst>
          </p:cNvPr>
          <p:cNvSpPr txBox="1"/>
          <p:nvPr/>
        </p:nvSpPr>
        <p:spPr>
          <a:xfrm>
            <a:off x="1456125" y="5779732"/>
            <a:ext cx="5769483" cy="420436"/>
          </a:xfrm>
          <a:prstGeom prst="rect">
            <a:avLst/>
          </a:prstGeom>
          <a:noFill/>
        </p:spPr>
        <p:txBody>
          <a:bodyPr wrap="square" rtlCol="0">
            <a:spAutoFit/>
          </a:bodyPr>
          <a:lstStyle/>
          <a:p>
            <a:pPr defTabSz="1375377">
              <a:defRPr/>
            </a:pPr>
            <a:r>
              <a:rPr lang="en-US" sz="2132" dirty="0">
                <a:solidFill>
                  <a:srgbClr val="FFFFFF"/>
                </a:solidFill>
                <a:latin typeface="Roboto Condensed"/>
              </a:rPr>
              <a:t>pluralsight.com/authors/vlad-catrinescu</a:t>
            </a:r>
          </a:p>
        </p:txBody>
      </p:sp>
      <p:pic>
        <p:nvPicPr>
          <p:cNvPr id="14" name="Picture 13">
            <a:extLst>
              <a:ext uri="{FF2B5EF4-FFF2-40B4-BE49-F238E27FC236}">
                <a16:creationId xmlns:a16="http://schemas.microsoft.com/office/drawing/2014/main" id="{FB9A601F-6F26-432A-AC52-EA44F58D930F}"/>
              </a:ext>
            </a:extLst>
          </p:cNvPr>
          <p:cNvPicPr>
            <a:picLocks noChangeAspect="1"/>
          </p:cNvPicPr>
          <p:nvPr/>
        </p:nvPicPr>
        <p:blipFill>
          <a:blip r:embed="rId6"/>
          <a:stretch>
            <a:fillRect/>
          </a:stretch>
        </p:blipFill>
        <p:spPr>
          <a:xfrm>
            <a:off x="578712" y="5619704"/>
            <a:ext cx="740559" cy="740559"/>
          </a:xfrm>
          <a:prstGeom prst="rect">
            <a:avLst/>
          </a:prstGeom>
        </p:spPr>
      </p:pic>
      <p:pic>
        <p:nvPicPr>
          <p:cNvPr id="11" name="Picture 10">
            <a:extLst>
              <a:ext uri="{FF2B5EF4-FFF2-40B4-BE49-F238E27FC236}">
                <a16:creationId xmlns:a16="http://schemas.microsoft.com/office/drawing/2014/main" id="{0F180F94-5326-42AB-9A3E-4806A48D231A}"/>
              </a:ext>
            </a:extLst>
          </p:cNvPr>
          <p:cNvPicPr>
            <a:picLocks noChangeAspect="1"/>
          </p:cNvPicPr>
          <p:nvPr/>
        </p:nvPicPr>
        <p:blipFill>
          <a:blip r:embed="rId7"/>
          <a:stretch>
            <a:fillRect/>
          </a:stretch>
        </p:blipFill>
        <p:spPr>
          <a:xfrm>
            <a:off x="7583074" y="497"/>
            <a:ext cx="4900136" cy="6993532"/>
          </a:xfrm>
          <a:prstGeom prst="rect">
            <a:avLst/>
          </a:prstGeom>
        </p:spPr>
      </p:pic>
    </p:spTree>
    <p:extLst>
      <p:ext uri="{BB962C8B-B14F-4D97-AF65-F5344CB8AC3E}">
        <p14:creationId xmlns:p14="http://schemas.microsoft.com/office/powerpoint/2010/main" val="301512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96075-2E0C-497E-B6BB-FDA0E293AD1E}"/>
              </a:ext>
            </a:extLst>
          </p:cNvPr>
          <p:cNvSpPr/>
          <p:nvPr/>
        </p:nvSpPr>
        <p:spPr>
          <a:xfrm>
            <a:off x="4541837" y="981110"/>
            <a:ext cx="4838184" cy="369332"/>
          </a:xfrm>
          <a:prstGeom prst="rect">
            <a:avLst/>
          </a:prstGeom>
        </p:spPr>
        <p:txBody>
          <a:bodyPr wrap="none">
            <a:spAutoFit/>
          </a:bodyPr>
          <a:lstStyle/>
          <a:p>
            <a:r>
              <a:rPr lang="en-US" dirty="0">
                <a:solidFill>
                  <a:schemeClr val="accent1"/>
                </a:solidFill>
              </a:rPr>
              <a:t>https://github.com/vladcatrinescu/SPSDenver2018 </a:t>
            </a:r>
          </a:p>
        </p:txBody>
      </p:sp>
      <p:sp>
        <p:nvSpPr>
          <p:cNvPr id="4" name="TextBox 3">
            <a:extLst>
              <a:ext uri="{FF2B5EF4-FFF2-40B4-BE49-F238E27FC236}">
                <a16:creationId xmlns:a16="http://schemas.microsoft.com/office/drawing/2014/main" id="{B7691452-403C-4948-9BD9-0AF9FEA6E7DC}"/>
              </a:ext>
            </a:extLst>
          </p:cNvPr>
          <p:cNvSpPr txBox="1"/>
          <p:nvPr/>
        </p:nvSpPr>
        <p:spPr>
          <a:xfrm>
            <a:off x="3170237" y="220662"/>
            <a:ext cx="7315200" cy="707886"/>
          </a:xfrm>
          <a:prstGeom prst="rect">
            <a:avLst/>
          </a:prstGeom>
          <a:noFill/>
        </p:spPr>
        <p:txBody>
          <a:bodyPr wrap="square" rtlCol="0">
            <a:spAutoFit/>
          </a:bodyPr>
          <a:lstStyle/>
          <a:p>
            <a:pPr algn="ctr"/>
            <a:r>
              <a:rPr lang="en-US" sz="4000" dirty="0"/>
              <a:t>Resources / Scripts</a:t>
            </a:r>
          </a:p>
        </p:txBody>
      </p:sp>
    </p:spTree>
    <p:extLst>
      <p:ext uri="{BB962C8B-B14F-4D97-AF65-F5344CB8AC3E}">
        <p14:creationId xmlns:p14="http://schemas.microsoft.com/office/powerpoint/2010/main" val="399712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610418" y="4473964"/>
            <a:ext cx="4763271" cy="753476"/>
          </a:xfrm>
          <a:prstGeom prst="rect">
            <a:avLst/>
          </a:prstGeom>
          <a:noFill/>
        </p:spPr>
        <p:txBody>
          <a:bodyPr wrap="square" lIns="0" tIns="0" rIns="0" bIns="0" rtlCol="0">
            <a:spAutoFit/>
          </a:bodyPr>
          <a:lstStyle/>
          <a:p>
            <a:pPr algn="ctr" defTabSz="932596">
              <a:defRPr/>
            </a:pPr>
            <a:r>
              <a:rPr lang="en-US" sz="1632" kern="0" dirty="0">
                <a:solidFill>
                  <a:srgbClr val="FFFFFF"/>
                </a:solidFill>
                <a:latin typeface="Roboto Condensed"/>
              </a:rPr>
              <a:t>There are many variations of passages of lorem ipsum available, but the majority have suffered alteration</a:t>
            </a:r>
            <a:br>
              <a:rPr lang="en-US" sz="1632" kern="0" dirty="0">
                <a:solidFill>
                  <a:srgbClr val="FFFFFF"/>
                </a:solidFill>
                <a:latin typeface="Roboto Condensed"/>
              </a:rPr>
            </a:br>
            <a:r>
              <a:rPr lang="en-US" sz="1632" kern="0" dirty="0">
                <a:solidFill>
                  <a:srgbClr val="FFFFFF"/>
                </a:solidFill>
                <a:latin typeface="Roboto Condensed"/>
              </a:rPr>
              <a:t>in some form, by injected humour</a:t>
            </a:r>
          </a:p>
        </p:txBody>
      </p:sp>
      <p:sp>
        <p:nvSpPr>
          <p:cNvPr id="40" name="Rectangle 39"/>
          <p:cNvSpPr/>
          <p:nvPr/>
        </p:nvSpPr>
        <p:spPr>
          <a:xfrm>
            <a:off x="761309" y="3690582"/>
            <a:ext cx="4461478" cy="594650"/>
          </a:xfrm>
          <a:prstGeom prst="rect">
            <a:avLst/>
          </a:prstGeom>
        </p:spPr>
        <p:txBody>
          <a:bodyPr wrap="none">
            <a:spAutoFit/>
          </a:bodyPr>
          <a:lstStyle/>
          <a:p>
            <a:pPr algn="ctr" defTabSz="932596">
              <a:defRPr/>
            </a:pPr>
            <a:r>
              <a:rPr lang="en-US" sz="3264" b="1" kern="0" dirty="0">
                <a:solidFill>
                  <a:srgbClr val="FFFFFF"/>
                </a:solidFill>
                <a:latin typeface="Roboto Condensed"/>
              </a:rPr>
              <a:t>THE KEY IS ALWAYS YOU!</a:t>
            </a:r>
          </a:p>
        </p:txBody>
      </p:sp>
      <p:cxnSp>
        <p:nvCxnSpPr>
          <p:cNvPr id="42" name="Straight Connector 41"/>
          <p:cNvCxnSpPr/>
          <p:nvPr/>
        </p:nvCxnSpPr>
        <p:spPr>
          <a:xfrm>
            <a:off x="1873378" y="4317287"/>
            <a:ext cx="223734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511152" y="3501502"/>
            <a:ext cx="5644918" cy="1179273"/>
            <a:chOff x="4787397" y="1800862"/>
            <a:chExt cx="4151052" cy="867191"/>
          </a:xfrm>
        </p:grpSpPr>
        <p:sp>
          <p:nvSpPr>
            <p:cNvPr id="45" name="TextBox 44"/>
            <p:cNvSpPr txBox="1"/>
            <p:nvPr/>
          </p:nvSpPr>
          <p:spPr>
            <a:xfrm>
              <a:off x="5689178" y="1818431"/>
              <a:ext cx="3249271" cy="849622"/>
            </a:xfrm>
            <a:prstGeom prst="rect">
              <a:avLst/>
            </a:prstGeom>
            <a:noFill/>
          </p:spPr>
          <p:txBody>
            <a:bodyPr wrap="square" lIns="0" tIns="0" rtlCol="0" anchor="t">
              <a:spAutoFit/>
            </a:bodyPr>
            <a:lstStyle/>
            <a:p>
              <a:pPr defTabSz="1243431">
                <a:spcBef>
                  <a:spcPct val="20000"/>
                </a:spcBef>
                <a:defRPr/>
              </a:pPr>
              <a:r>
                <a:rPr lang="en-US" sz="1904" b="1" kern="0" cap="all" dirty="0">
                  <a:solidFill>
                    <a:srgbClr val="176490"/>
                  </a:solidFill>
                  <a:latin typeface="Roboto Condensed"/>
                </a:rPr>
                <a:t>Pluralsight Author</a:t>
              </a:r>
              <a:br>
                <a:rPr lang="en-US" sz="1360" kern="0" dirty="0">
                  <a:solidFill>
                    <a:srgbClr val="262626">
                      <a:lumMod val="50000"/>
                      <a:lumOff val="50000"/>
                    </a:srgbClr>
                  </a:solidFill>
                  <a:latin typeface="Roboto Condensed"/>
                </a:rPr>
              </a:br>
              <a:r>
                <a:rPr lang="en-US" sz="1768" kern="0" dirty="0">
                  <a:solidFill>
                    <a:srgbClr val="52C3CB">
                      <a:lumMod val="25000"/>
                    </a:srgbClr>
                  </a:solidFill>
                  <a:latin typeface="Roboto Medium"/>
                </a:rPr>
                <a:t>Creating video content for one of the most popular and </a:t>
              </a:r>
              <a:r>
                <a:rPr lang="en-US" sz="1768" b="1" kern="0" dirty="0">
                  <a:solidFill>
                    <a:srgbClr val="0070C0"/>
                  </a:solidFill>
                  <a:latin typeface="Roboto Medium"/>
                </a:rPr>
                <a:t>best quality </a:t>
              </a:r>
              <a:r>
                <a:rPr lang="en-US" sz="1768" kern="0" dirty="0">
                  <a:solidFill>
                    <a:srgbClr val="52C3CB">
                      <a:lumMod val="25000"/>
                    </a:srgbClr>
                  </a:solidFill>
                  <a:latin typeface="Roboto Medium"/>
                </a:rPr>
                <a:t>online training sites.</a:t>
              </a:r>
            </a:p>
          </p:txBody>
        </p:sp>
        <p:grpSp>
          <p:nvGrpSpPr>
            <p:cNvPr id="53" name="Group 52"/>
            <p:cNvGrpSpPr/>
            <p:nvPr/>
          </p:nvGrpSpPr>
          <p:grpSpPr>
            <a:xfrm>
              <a:off x="4787397" y="1800862"/>
              <a:ext cx="685800" cy="685800"/>
              <a:chOff x="4771798" y="1787371"/>
              <a:chExt cx="685800" cy="685800"/>
            </a:xfrm>
            <a:blipFill>
              <a:blip r:embed="rId3"/>
              <a:stretch>
                <a:fillRect/>
              </a:stretch>
            </a:blipFill>
          </p:grpSpPr>
          <p:sp>
            <p:nvSpPr>
              <p:cNvPr id="35" name="Oval 34"/>
              <p:cNvSpPr/>
              <p:nvPr/>
            </p:nvSpPr>
            <p:spPr>
              <a:xfrm>
                <a:off x="4771798" y="1787371"/>
                <a:ext cx="685800" cy="685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6">
                  <a:defRPr/>
                </a:pPr>
                <a:endParaRPr lang="en-US" sz="3808" kern="0" dirty="0">
                  <a:solidFill>
                    <a:srgbClr val="FFFFFF"/>
                  </a:solidFill>
                  <a:latin typeface="Roboto Condensed"/>
                </a:endParaRPr>
              </a:p>
            </p:txBody>
          </p:sp>
          <p:sp>
            <p:nvSpPr>
              <p:cNvPr id="52" name="Freeform 51"/>
              <p:cNvSpPr>
                <a:spLocks noEditPoints="1"/>
              </p:cNvSpPr>
              <p:nvPr/>
            </p:nvSpPr>
            <p:spPr bwMode="auto">
              <a:xfrm>
                <a:off x="4899566" y="2005256"/>
                <a:ext cx="363316" cy="312728"/>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grpFill/>
              <a:ln w="9525">
                <a:noFill/>
                <a:round/>
                <a:headEnd/>
                <a:tailEnd/>
              </a:ln>
            </p:spPr>
            <p:txBody>
              <a:bodyPr vert="horz" wrap="square" lIns="124347" tIns="62174" rIns="124347" bIns="62174" numCol="1" anchor="t" anchorCtr="0" compatLnSpc="1">
                <a:prstTxWarp prst="textNoShape">
                  <a:avLst/>
                </a:prstTxWarp>
              </a:bodyPr>
              <a:lstStyle/>
              <a:p>
                <a:pPr defTabSz="932596">
                  <a:defRPr/>
                </a:pPr>
                <a:endParaRPr lang="en-US" sz="2448" kern="0" dirty="0">
                  <a:solidFill>
                    <a:sysClr val="windowText" lastClr="000000"/>
                  </a:solidFill>
                  <a:latin typeface="Roboto Condensed"/>
                </a:endParaRPr>
              </a:p>
            </p:txBody>
          </p:sp>
        </p:grpSp>
      </p:grpSp>
      <p:grpSp>
        <p:nvGrpSpPr>
          <p:cNvPr id="11" name="Group 10"/>
          <p:cNvGrpSpPr/>
          <p:nvPr/>
        </p:nvGrpSpPr>
        <p:grpSpPr>
          <a:xfrm>
            <a:off x="6469401" y="1034396"/>
            <a:ext cx="5663296" cy="1182023"/>
            <a:chOff x="4756695" y="760654"/>
            <a:chExt cx="4164566" cy="869214"/>
          </a:xfrm>
        </p:grpSpPr>
        <p:sp>
          <p:nvSpPr>
            <p:cNvPr id="30" name="TextBox 29"/>
            <p:cNvSpPr txBox="1"/>
            <p:nvPr/>
          </p:nvSpPr>
          <p:spPr>
            <a:xfrm>
              <a:off x="5671990" y="806352"/>
              <a:ext cx="3249271" cy="449495"/>
            </a:xfrm>
            <a:prstGeom prst="rect">
              <a:avLst/>
            </a:prstGeom>
            <a:noFill/>
          </p:spPr>
          <p:txBody>
            <a:bodyPr wrap="square" lIns="0" tIns="0" rtlCol="0" anchor="t">
              <a:spAutoFit/>
            </a:bodyPr>
            <a:lstStyle/>
            <a:p>
              <a:pPr defTabSz="1243431">
                <a:spcBef>
                  <a:spcPct val="20000"/>
                </a:spcBef>
                <a:defRPr/>
              </a:pPr>
              <a:r>
                <a:rPr lang="en-US" sz="1904" b="1" kern="0" cap="all" dirty="0">
                  <a:solidFill>
                    <a:srgbClr val="176490"/>
                  </a:solidFill>
                  <a:latin typeface="Roboto Condensed"/>
                </a:rPr>
                <a:t>Office Servers and Services </a:t>
              </a:r>
              <a:r>
                <a:rPr lang="en-US" sz="1904" b="1" kern="0" cap="all" dirty="0" err="1">
                  <a:solidFill>
                    <a:srgbClr val="176490"/>
                  </a:solidFill>
                  <a:latin typeface="Roboto Condensed"/>
                </a:rPr>
                <a:t>mvp</a:t>
              </a:r>
              <a:br>
                <a:rPr lang="en-US" sz="1360" kern="0" dirty="0">
                  <a:solidFill>
                    <a:srgbClr val="262626">
                      <a:lumMod val="50000"/>
                      <a:lumOff val="50000"/>
                    </a:srgbClr>
                  </a:solidFill>
                  <a:latin typeface="Roboto Condensed"/>
                </a:rPr>
              </a:br>
              <a:r>
                <a:rPr lang="en-US" sz="1768" b="1" kern="0" dirty="0">
                  <a:solidFill>
                    <a:srgbClr val="0070C0"/>
                  </a:solidFill>
                  <a:latin typeface="Roboto Medium"/>
                </a:rPr>
                <a:t>SharePoint MVP </a:t>
              </a:r>
              <a:r>
                <a:rPr lang="en-US" sz="1768" kern="0" dirty="0">
                  <a:solidFill>
                    <a:srgbClr val="52C3CB">
                      <a:lumMod val="25000"/>
                    </a:srgbClr>
                  </a:solidFill>
                  <a:latin typeface="Roboto Medium"/>
                </a:rPr>
                <a:t>since 2013</a:t>
              </a:r>
            </a:p>
          </p:txBody>
        </p:sp>
        <p:sp>
          <p:nvSpPr>
            <p:cNvPr id="49" name="Oval 48"/>
            <p:cNvSpPr/>
            <p:nvPr/>
          </p:nvSpPr>
          <p:spPr>
            <a:xfrm>
              <a:off x="4756695" y="760654"/>
              <a:ext cx="899426" cy="869214"/>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6">
                <a:defRPr/>
              </a:pPr>
              <a:endParaRPr lang="en-US" sz="3264" b="1" kern="0" dirty="0">
                <a:solidFill>
                  <a:srgbClr val="FFFFFF"/>
                </a:solidFill>
                <a:latin typeface="FontAwesome" pitchFamily="2" charset="0"/>
              </a:endParaRPr>
            </a:p>
          </p:txBody>
        </p:sp>
      </p:grpSp>
      <p:sp>
        <p:nvSpPr>
          <p:cNvPr id="58" name="Title 74"/>
          <p:cNvSpPr txBox="1">
            <a:spLocks/>
          </p:cNvSpPr>
          <p:nvPr/>
        </p:nvSpPr>
        <p:spPr>
          <a:xfrm>
            <a:off x="5983222" y="-85794"/>
            <a:ext cx="7668072" cy="480749"/>
          </a:xfrm>
          <a:prstGeom prst="rect">
            <a:avLst/>
          </a:prstGeom>
        </p:spPr>
        <p:txBody>
          <a:bodyPr/>
          <a:lstStyle>
            <a:lvl1pPr algn="l" defTabSz="914400" rtl="0" eaLnBrk="1" latinLnBrk="0" hangingPunct="1">
              <a:spcBef>
                <a:spcPct val="0"/>
              </a:spcBef>
              <a:buNone/>
              <a:defRPr sz="2800" b="1" kern="1200">
                <a:solidFill>
                  <a:schemeClr val="tx1">
                    <a:lumMod val="50000"/>
                    <a:lumOff val="50000"/>
                  </a:schemeClr>
                </a:solidFill>
                <a:latin typeface="+mj-lt"/>
                <a:ea typeface="+mj-ea"/>
                <a:cs typeface="+mj-cs"/>
              </a:defRPr>
            </a:lvl1pPr>
          </a:lstStyle>
          <a:p>
            <a:pPr defTabSz="932596">
              <a:defRPr/>
            </a:pPr>
            <a:r>
              <a:rPr lang="en-US" sz="3808" dirty="0">
                <a:solidFill>
                  <a:schemeClr val="tx1"/>
                </a:solidFill>
                <a:latin typeface="Roboto Medium"/>
              </a:rPr>
              <a:t>About</a:t>
            </a:r>
            <a:r>
              <a:rPr lang="en-US" sz="3808" dirty="0">
                <a:solidFill>
                  <a:srgbClr val="262626">
                    <a:lumMod val="50000"/>
                    <a:lumOff val="50000"/>
                  </a:srgbClr>
                </a:solidFill>
                <a:latin typeface="Roboto Medium"/>
              </a:rPr>
              <a:t> </a:t>
            </a:r>
            <a:r>
              <a:rPr lang="en-US" sz="4352" dirty="0">
                <a:solidFill>
                  <a:schemeClr val="accent3"/>
                </a:solidFill>
                <a:latin typeface="Roboto Medium"/>
              </a:rPr>
              <a:t>Vlad Catrinescu</a:t>
            </a:r>
          </a:p>
        </p:txBody>
      </p:sp>
      <p:grpSp>
        <p:nvGrpSpPr>
          <p:cNvPr id="9" name="Group 8"/>
          <p:cNvGrpSpPr/>
          <p:nvPr/>
        </p:nvGrpSpPr>
        <p:grpSpPr>
          <a:xfrm>
            <a:off x="6124555" y="5996068"/>
            <a:ext cx="2939651" cy="456714"/>
            <a:chOff x="4446638" y="4736924"/>
            <a:chExt cx="2161704" cy="335850"/>
          </a:xfrm>
        </p:grpSpPr>
        <p:pic>
          <p:nvPicPr>
            <p:cNvPr id="2050" name="Picture 2" descr="https://cdn.downdetector.com/static/uploads/c/300/a4e0b/twitter-logo_2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6638" y="4736924"/>
              <a:ext cx="390523" cy="335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35638" y="4762478"/>
              <a:ext cx="1872704" cy="283380"/>
            </a:xfrm>
            <a:prstGeom prst="rect">
              <a:avLst/>
            </a:prstGeom>
            <a:noFill/>
          </p:spPr>
          <p:txBody>
            <a:bodyPr wrap="square" rtlCol="0">
              <a:spAutoFit/>
            </a:bodyPr>
            <a:lstStyle/>
            <a:p>
              <a:pPr defTabSz="932596">
                <a:defRPr/>
              </a:pPr>
              <a:r>
                <a:rPr lang="en-US" sz="1904" kern="0" dirty="0">
                  <a:solidFill>
                    <a:srgbClr val="52C3CB">
                      <a:lumMod val="25000"/>
                    </a:srgbClr>
                  </a:solidFill>
                  <a:latin typeface="Roboto Medium"/>
                </a:rPr>
                <a:t>@vladcatrinescu</a:t>
              </a:r>
            </a:p>
          </p:txBody>
        </p:sp>
      </p:grpSp>
      <p:grpSp>
        <p:nvGrpSpPr>
          <p:cNvPr id="10" name="Group 9"/>
          <p:cNvGrpSpPr/>
          <p:nvPr/>
        </p:nvGrpSpPr>
        <p:grpSpPr>
          <a:xfrm>
            <a:off x="6124554" y="6461092"/>
            <a:ext cx="3591069" cy="460084"/>
            <a:chOff x="6424894" y="4726888"/>
            <a:chExt cx="2640732" cy="338328"/>
          </a:xfrm>
        </p:grpSpPr>
        <p:pic>
          <p:nvPicPr>
            <p:cNvPr id="2052" name="Picture 4" descr="https://s.w.org/about/images/logos/wordpress-logo-notext-rg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24894" y="4726888"/>
              <a:ext cx="338328" cy="3383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763222" y="4731393"/>
              <a:ext cx="2302404" cy="298752"/>
            </a:xfrm>
            <a:prstGeom prst="rect">
              <a:avLst/>
            </a:prstGeom>
          </p:spPr>
          <p:txBody>
            <a:bodyPr wrap="none">
              <a:spAutoFit/>
            </a:bodyPr>
            <a:lstStyle/>
            <a:p>
              <a:pPr defTabSz="932596">
                <a:defRPr/>
              </a:pPr>
              <a:r>
                <a:rPr lang="en-US" sz="2040" kern="0" dirty="0">
                  <a:solidFill>
                    <a:srgbClr val="52C3CB">
                      <a:lumMod val="25000"/>
                    </a:srgbClr>
                  </a:solidFill>
                  <a:latin typeface="Roboto Medium"/>
                </a:rPr>
                <a:t>absolute-sharepoint.com</a:t>
              </a:r>
            </a:p>
          </p:txBody>
        </p:sp>
      </p:grpSp>
      <p:pic>
        <p:nvPicPr>
          <p:cNvPr id="8" name="Picture Placeholder 7"/>
          <p:cNvPicPr>
            <a:picLocks noGrp="1" noChangeAspect="1"/>
          </p:cNvPicPr>
          <p:nvPr>
            <p:ph type="pic" sz="quarter" idx="10"/>
          </p:nvPr>
        </p:nvPicPr>
        <p:blipFill rotWithShape="1">
          <a:blip r:embed="rId7" cstate="print">
            <a:extLst>
              <a:ext uri="{28A0092B-C50C-407E-A947-70E740481C1C}">
                <a14:useLocalDpi xmlns:a14="http://schemas.microsoft.com/office/drawing/2010/main" val="0"/>
              </a:ext>
            </a:extLst>
          </a:blip>
          <a:srcRect l="16256" t="-347" r="5765" b="347"/>
          <a:stretch/>
        </p:blipFill>
        <p:spPr>
          <a:xfrm rot="16200000">
            <a:off x="-531713" y="486775"/>
            <a:ext cx="6994526" cy="5979887"/>
          </a:xfrm>
        </p:spPr>
      </p:pic>
      <p:grpSp>
        <p:nvGrpSpPr>
          <p:cNvPr id="4" name="Group 3"/>
          <p:cNvGrpSpPr/>
          <p:nvPr/>
        </p:nvGrpSpPr>
        <p:grpSpPr>
          <a:xfrm>
            <a:off x="6575909" y="4830941"/>
            <a:ext cx="5580161" cy="1203893"/>
            <a:chOff x="6446690" y="4223046"/>
            <a:chExt cx="5471244" cy="1180392"/>
          </a:xfrm>
        </p:grpSpPr>
        <p:grpSp>
          <p:nvGrpSpPr>
            <p:cNvPr id="13" name="Group 12"/>
            <p:cNvGrpSpPr/>
            <p:nvPr/>
          </p:nvGrpSpPr>
          <p:grpSpPr>
            <a:xfrm>
              <a:off x="6546336" y="4270610"/>
              <a:ext cx="5371598" cy="1132828"/>
              <a:chOff x="4909751" y="3202950"/>
              <a:chExt cx="4028698" cy="849619"/>
            </a:xfrm>
          </p:grpSpPr>
          <p:sp>
            <p:nvSpPr>
              <p:cNvPr id="24" name="TextBox 23"/>
              <p:cNvSpPr txBox="1"/>
              <p:nvPr/>
            </p:nvSpPr>
            <p:spPr>
              <a:xfrm>
                <a:off x="5689178" y="3202950"/>
                <a:ext cx="3249271" cy="849619"/>
              </a:xfrm>
              <a:prstGeom prst="rect">
                <a:avLst/>
              </a:prstGeom>
              <a:noFill/>
            </p:spPr>
            <p:txBody>
              <a:bodyPr wrap="square" lIns="0" tIns="0" rtlCol="0" anchor="t">
                <a:spAutoFit/>
              </a:bodyPr>
              <a:lstStyle/>
              <a:p>
                <a:pPr defTabSz="1243431">
                  <a:spcBef>
                    <a:spcPct val="20000"/>
                  </a:spcBef>
                  <a:defRPr/>
                </a:pPr>
                <a:r>
                  <a:rPr lang="en-US" sz="1904" b="1" kern="0" cap="all" dirty="0">
                    <a:solidFill>
                      <a:srgbClr val="176490"/>
                    </a:solidFill>
                    <a:latin typeface="Roboto Condensed"/>
                  </a:rPr>
                  <a:t>Author</a:t>
                </a:r>
                <a:br>
                  <a:rPr lang="en-US" sz="1360" kern="0" dirty="0">
                    <a:solidFill>
                      <a:srgbClr val="262626">
                        <a:lumMod val="50000"/>
                        <a:lumOff val="50000"/>
                      </a:srgbClr>
                    </a:solidFill>
                    <a:latin typeface="Roboto Condensed"/>
                  </a:rPr>
                </a:br>
                <a:r>
                  <a:rPr lang="en-US" sz="1768" kern="0" dirty="0">
                    <a:solidFill>
                      <a:srgbClr val="52C3CB">
                        <a:lumMod val="25000"/>
                      </a:srgbClr>
                    </a:solidFill>
                    <a:latin typeface="Roboto Medium"/>
                  </a:rPr>
                  <a:t>Author of the book “</a:t>
                </a:r>
                <a:r>
                  <a:rPr lang="en-US" sz="1768" b="1" kern="0" dirty="0">
                    <a:solidFill>
                      <a:srgbClr val="0070C0"/>
                    </a:solidFill>
                    <a:latin typeface="Roboto Medium"/>
                  </a:rPr>
                  <a:t>Deploying SharePoint 2016</a:t>
                </a:r>
                <a:r>
                  <a:rPr lang="en-US" sz="1768" kern="0" dirty="0">
                    <a:solidFill>
                      <a:srgbClr val="52C3CB">
                        <a:lumMod val="25000"/>
                      </a:srgbClr>
                    </a:solidFill>
                    <a:latin typeface="Roboto Medium"/>
                  </a:rPr>
                  <a:t>” &amp; “</a:t>
                </a:r>
                <a:r>
                  <a:rPr lang="en-US" sz="1768" b="1" kern="0" dirty="0">
                    <a:solidFill>
                      <a:srgbClr val="0070C0"/>
                    </a:solidFill>
                    <a:latin typeface="Roboto Medium"/>
                  </a:rPr>
                  <a:t>Essential PowerShell for Office 365</a:t>
                </a:r>
                <a:r>
                  <a:rPr lang="en-US" sz="1768" kern="0" dirty="0">
                    <a:solidFill>
                      <a:srgbClr val="52C3CB">
                        <a:lumMod val="25000"/>
                      </a:srgbClr>
                    </a:solidFill>
                    <a:latin typeface="Roboto Medium"/>
                  </a:rPr>
                  <a:t>” for Apress</a:t>
                </a:r>
              </a:p>
            </p:txBody>
          </p:sp>
          <p:sp>
            <p:nvSpPr>
              <p:cNvPr id="54" name="Freeform 5"/>
              <p:cNvSpPr>
                <a:spLocks noEditPoints="1"/>
              </p:cNvSpPr>
              <p:nvPr/>
            </p:nvSpPr>
            <p:spPr bwMode="auto">
              <a:xfrm>
                <a:off x="4909751" y="3398193"/>
                <a:ext cx="374145" cy="374144"/>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124347" tIns="62174" rIns="124347" bIns="62174" numCol="1" anchor="t" anchorCtr="0" compatLnSpc="1">
                <a:prstTxWarp prst="textNoShape">
                  <a:avLst/>
                </a:prstTxWarp>
              </a:bodyPr>
              <a:lstStyle/>
              <a:p>
                <a:pPr defTabSz="932596">
                  <a:defRPr/>
                </a:pPr>
                <a:endParaRPr lang="en-US" sz="2448" kern="0" dirty="0">
                  <a:solidFill>
                    <a:sysClr val="windowText" lastClr="000000"/>
                  </a:solidFill>
                  <a:latin typeface="Roboto Condensed"/>
                </a:endParaRPr>
              </a:p>
            </p:txBody>
          </p:sp>
        </p:grpSp>
        <p:pic>
          <p:nvPicPr>
            <p:cNvPr id="1026" name="Picture 2" descr="https://pbs.twimg.com/profile_images/1143172110/NewApressLogo_300x300_400x40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46690" y="4223046"/>
              <a:ext cx="914400" cy="914400"/>
            </a:xfrm>
            <a:prstGeom prst="ellipse">
              <a:avLst/>
            </a:prstGeom>
            <a:ln w="63500" cap="rnd">
              <a:solidFill>
                <a:srgbClr val="000105"/>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401E646E-5397-4F52-8920-09C32092F9EC}"/>
              </a:ext>
            </a:extLst>
          </p:cNvPr>
          <p:cNvGrpSpPr/>
          <p:nvPr/>
        </p:nvGrpSpPr>
        <p:grpSpPr>
          <a:xfrm>
            <a:off x="6517560" y="2215170"/>
            <a:ext cx="5593557" cy="932603"/>
            <a:chOff x="4792110" y="1628949"/>
            <a:chExt cx="4113283" cy="685800"/>
          </a:xfrm>
        </p:grpSpPr>
        <p:sp>
          <p:nvSpPr>
            <p:cNvPr id="28" name="TextBox 27">
              <a:extLst>
                <a:ext uri="{FF2B5EF4-FFF2-40B4-BE49-F238E27FC236}">
                  <a16:creationId xmlns:a16="http://schemas.microsoft.com/office/drawing/2014/main" id="{E2FB764F-8ACF-41E6-A30E-B03801DB0B55}"/>
                </a:ext>
              </a:extLst>
            </p:cNvPr>
            <p:cNvSpPr txBox="1"/>
            <p:nvPr/>
          </p:nvSpPr>
          <p:spPr>
            <a:xfrm>
              <a:off x="5656122" y="1736508"/>
              <a:ext cx="3249271" cy="449495"/>
            </a:xfrm>
            <a:prstGeom prst="rect">
              <a:avLst/>
            </a:prstGeom>
            <a:noFill/>
          </p:spPr>
          <p:txBody>
            <a:bodyPr wrap="square" lIns="0" tIns="0" rtlCol="0" anchor="t">
              <a:spAutoFit/>
            </a:bodyPr>
            <a:lstStyle/>
            <a:p>
              <a:pPr defTabSz="1243431">
                <a:spcBef>
                  <a:spcPct val="20000"/>
                </a:spcBef>
                <a:defRPr/>
              </a:pPr>
              <a:r>
                <a:rPr lang="en-US" sz="1904" b="1" kern="0" cap="all" dirty="0">
                  <a:solidFill>
                    <a:srgbClr val="176490"/>
                  </a:solidFill>
                  <a:latin typeface="Roboto Condensed"/>
                </a:rPr>
                <a:t>Product Evangelist</a:t>
              </a:r>
              <a:br>
                <a:rPr lang="en-US" sz="1360" kern="0" dirty="0">
                  <a:solidFill>
                    <a:srgbClr val="262626">
                      <a:lumMod val="50000"/>
                      <a:lumOff val="50000"/>
                    </a:srgbClr>
                  </a:solidFill>
                  <a:latin typeface="Roboto Condensed"/>
                </a:rPr>
              </a:br>
              <a:r>
                <a:rPr lang="en-US" sz="1768" kern="0" dirty="0">
                  <a:solidFill>
                    <a:srgbClr val="52C3CB">
                      <a:lumMod val="25000"/>
                    </a:srgbClr>
                  </a:solidFill>
                  <a:latin typeface="Roboto Medium"/>
                </a:rPr>
                <a:t>Working for </a:t>
              </a:r>
              <a:r>
                <a:rPr lang="en-US" sz="1768" b="1" kern="0" dirty="0" err="1">
                  <a:solidFill>
                    <a:srgbClr val="0070C0"/>
                  </a:solidFill>
                  <a:latin typeface="Roboto Medium"/>
                </a:rPr>
                <a:t>Valo</a:t>
              </a:r>
              <a:r>
                <a:rPr lang="en-US" sz="1768" b="1" kern="0" dirty="0">
                  <a:solidFill>
                    <a:srgbClr val="0070C0"/>
                  </a:solidFill>
                  <a:latin typeface="Roboto Medium"/>
                </a:rPr>
                <a:t> Intranet</a:t>
              </a:r>
              <a:endParaRPr lang="en-US" sz="1768" kern="0" dirty="0">
                <a:solidFill>
                  <a:srgbClr val="52C3CB">
                    <a:lumMod val="25000"/>
                  </a:srgbClr>
                </a:solidFill>
                <a:latin typeface="Roboto Medium"/>
              </a:endParaRPr>
            </a:p>
          </p:txBody>
        </p:sp>
        <p:pic>
          <p:nvPicPr>
            <p:cNvPr id="31" name="Picture 2" descr="https://www.valointranet.com/wp-content/themes/valo/images/valo-twitter-image.png">
              <a:extLst>
                <a:ext uri="{FF2B5EF4-FFF2-40B4-BE49-F238E27FC236}">
                  <a16:creationId xmlns:a16="http://schemas.microsoft.com/office/drawing/2014/main" id="{F3A1F5F1-27FF-4534-81E4-A803C784D77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92110" y="1628949"/>
              <a:ext cx="685800" cy="685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3100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barn(outVertical)">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fr-CA" sz="3808" dirty="0" err="1"/>
              <a:t>What</a:t>
            </a:r>
            <a:r>
              <a:rPr lang="fr-CA" sz="3808" dirty="0"/>
              <a:t> </a:t>
            </a:r>
            <a:r>
              <a:rPr lang="fr-CA" sz="3808" dirty="0" err="1"/>
              <a:t>we’re</a:t>
            </a:r>
            <a:r>
              <a:rPr lang="fr-CA" sz="3808" dirty="0"/>
              <a:t> </a:t>
            </a:r>
            <a:r>
              <a:rPr lang="fr-CA" sz="3808" dirty="0" err="1"/>
              <a:t>gonna</a:t>
            </a:r>
            <a:r>
              <a:rPr lang="fr-CA" sz="3808" dirty="0"/>
              <a:t> talk about </a:t>
            </a:r>
            <a:r>
              <a:rPr lang="fr-CA" sz="3808" dirty="0" err="1"/>
              <a:t>today</a:t>
            </a:r>
            <a:endParaRPr lang="fr-CA" sz="3808" dirty="0"/>
          </a:p>
        </p:txBody>
      </p:sp>
      <p:pic>
        <p:nvPicPr>
          <p:cNvPr id="38" name="Picture Placeholder 37"/>
          <p:cNvPicPr>
            <a:picLocks noGrp="1" noChangeAspect="1"/>
          </p:cNvPicPr>
          <p:nvPr>
            <p:ph type="pic" sz="quarter" idx="26"/>
          </p:nvPr>
        </p:nvPicPr>
        <p:blipFill>
          <a:blip r:embed="rId3" cstate="print">
            <a:extLst>
              <a:ext uri="{28A0092B-C50C-407E-A947-70E740481C1C}">
                <a14:useLocalDpi xmlns:a14="http://schemas.microsoft.com/office/drawing/2010/main" val="0"/>
              </a:ext>
            </a:extLst>
          </a:blip>
          <a:stretch>
            <a:fillRect/>
          </a:stretch>
        </p:blipFill>
        <p:spPr>
          <a:xfrm>
            <a:off x="817899" y="1171050"/>
            <a:ext cx="3889727" cy="4622536"/>
          </a:xfrm>
          <a:solidFill>
            <a:schemeClr val="bg1"/>
          </a:solidFill>
        </p:spPr>
      </p:pic>
      <p:sp>
        <p:nvSpPr>
          <p:cNvPr id="27" name="Text Placeholder 26"/>
          <p:cNvSpPr>
            <a:spLocks noGrp="1"/>
          </p:cNvSpPr>
          <p:nvPr>
            <p:ph type="body" sz="half" idx="27"/>
          </p:nvPr>
        </p:nvSpPr>
        <p:spPr/>
        <p:txBody>
          <a:bodyPr/>
          <a:lstStyle/>
          <a:p>
            <a:r>
              <a:rPr lang="fr-CA" dirty="0"/>
              <a:t>PowerShell for Office 365</a:t>
            </a:r>
          </a:p>
        </p:txBody>
      </p:sp>
      <p:sp>
        <p:nvSpPr>
          <p:cNvPr id="25" name="Text Placeholder 24"/>
          <p:cNvSpPr>
            <a:spLocks noGrp="1"/>
          </p:cNvSpPr>
          <p:nvPr>
            <p:ph type="body" sz="half" idx="19"/>
          </p:nvPr>
        </p:nvSpPr>
        <p:spPr/>
        <p:txBody>
          <a:bodyPr/>
          <a:lstStyle/>
          <a:p>
            <a:r>
              <a:rPr lang="fr-CA" dirty="0"/>
              <a:t>Azure Active Directory</a:t>
            </a:r>
          </a:p>
        </p:txBody>
      </p:sp>
      <p:pic>
        <p:nvPicPr>
          <p:cNvPr id="41" name="Picture Placeholder 40"/>
          <p:cNvPicPr>
            <a:picLocks noGrp="1" noChangeAspect="1"/>
          </p:cNvPicPr>
          <p:nvPr>
            <p:ph type="pic" sz="quarter" idx="28"/>
          </p:nvPr>
        </p:nvPicPr>
        <p:blipFill>
          <a:blip r:embed="rId4">
            <a:extLst>
              <a:ext uri="{28A0092B-C50C-407E-A947-70E740481C1C}">
                <a14:useLocalDpi xmlns:a14="http://schemas.microsoft.com/office/drawing/2010/main" val="0"/>
              </a:ext>
            </a:extLst>
          </a:blip>
          <a:stretch>
            <a:fillRect/>
          </a:stretch>
        </p:blipFill>
        <p:spPr>
          <a:xfrm>
            <a:off x="7161422" y="1171051"/>
            <a:ext cx="2176074" cy="2176074"/>
          </a:xfrm>
          <a:solidFill>
            <a:schemeClr val="bg1"/>
          </a:solidFill>
        </p:spPr>
      </p:pic>
      <p:sp>
        <p:nvSpPr>
          <p:cNvPr id="29" name="Text Placeholder 28"/>
          <p:cNvSpPr>
            <a:spLocks noGrp="1"/>
          </p:cNvSpPr>
          <p:nvPr>
            <p:ph type="body" sz="half" idx="29"/>
          </p:nvPr>
        </p:nvSpPr>
        <p:spPr/>
        <p:txBody>
          <a:bodyPr/>
          <a:lstStyle/>
          <a:p>
            <a:r>
              <a:rPr lang="fr-CA" dirty="0"/>
              <a:t>Office 365 Groups</a:t>
            </a:r>
          </a:p>
        </p:txBody>
      </p:sp>
      <p:pic>
        <p:nvPicPr>
          <p:cNvPr id="44" name="Picture Placeholder 43"/>
          <p:cNvPicPr>
            <a:picLocks noGrp="1" noChangeAspect="1"/>
          </p:cNvPicPr>
          <p:nvPr>
            <p:ph type="pic" sz="quarter" idx="30"/>
          </p:nvPr>
        </p:nvPicPr>
        <p:blipFill>
          <a:blip r:embed="rId5" cstate="print">
            <a:extLst>
              <a:ext uri="{28A0092B-C50C-407E-A947-70E740481C1C}">
                <a14:useLocalDpi xmlns:a14="http://schemas.microsoft.com/office/drawing/2010/main" val="0"/>
              </a:ext>
            </a:extLst>
          </a:blip>
          <a:stretch>
            <a:fillRect/>
          </a:stretch>
        </p:blipFill>
        <p:spPr>
          <a:xfrm>
            <a:off x="9452985" y="1171052"/>
            <a:ext cx="2176074" cy="2176074"/>
          </a:xfrm>
          <a:solidFill>
            <a:schemeClr val="bg1"/>
          </a:solidFill>
        </p:spPr>
      </p:pic>
      <p:sp>
        <p:nvSpPr>
          <p:cNvPr id="31" name="Text Placeholder 30"/>
          <p:cNvSpPr>
            <a:spLocks noGrp="1"/>
          </p:cNvSpPr>
          <p:nvPr>
            <p:ph type="body" sz="half" idx="31"/>
          </p:nvPr>
        </p:nvSpPr>
        <p:spPr/>
        <p:txBody>
          <a:bodyPr/>
          <a:lstStyle/>
          <a:p>
            <a:r>
              <a:rPr lang="fr-CA" dirty="0"/>
              <a:t>SharePoint Online</a:t>
            </a:r>
          </a:p>
        </p:txBody>
      </p:sp>
      <p:sp>
        <p:nvSpPr>
          <p:cNvPr id="33" name="Text Placeholder 32"/>
          <p:cNvSpPr>
            <a:spLocks noGrp="1"/>
          </p:cNvSpPr>
          <p:nvPr>
            <p:ph type="body" sz="half" idx="33"/>
          </p:nvPr>
        </p:nvSpPr>
        <p:spPr/>
        <p:txBody>
          <a:bodyPr/>
          <a:lstStyle/>
          <a:p>
            <a:r>
              <a:rPr lang="fr-CA" dirty="0"/>
              <a:t>Exchange Online</a:t>
            </a:r>
          </a:p>
        </p:txBody>
      </p:sp>
      <p:sp>
        <p:nvSpPr>
          <p:cNvPr id="35" name="Text Placeholder 34"/>
          <p:cNvSpPr>
            <a:spLocks noGrp="1"/>
          </p:cNvSpPr>
          <p:nvPr>
            <p:ph type="body" sz="half" idx="35"/>
          </p:nvPr>
        </p:nvSpPr>
        <p:spPr/>
        <p:txBody>
          <a:bodyPr/>
          <a:lstStyle/>
          <a:p>
            <a:r>
              <a:rPr lang="fr-CA" dirty="0" err="1"/>
              <a:t>Governance</a:t>
            </a:r>
            <a:endParaRPr lang="fr-CA" dirty="0"/>
          </a:p>
        </p:txBody>
      </p:sp>
      <p:sp>
        <p:nvSpPr>
          <p:cNvPr id="37" name="Text Placeholder 36"/>
          <p:cNvSpPr>
            <a:spLocks noGrp="1"/>
          </p:cNvSpPr>
          <p:nvPr>
            <p:ph type="body" sz="half" idx="37"/>
          </p:nvPr>
        </p:nvSpPr>
        <p:spPr/>
        <p:txBody>
          <a:bodyPr/>
          <a:lstStyle/>
          <a:p>
            <a:r>
              <a:rPr lang="fr-CA" dirty="0"/>
              <a:t>Security and Compliance</a:t>
            </a:r>
          </a:p>
        </p:txBody>
      </p:sp>
      <p:pic>
        <p:nvPicPr>
          <p:cNvPr id="3" name="Picture Placeholder 2"/>
          <p:cNvPicPr>
            <a:picLocks noGrp="1" noChangeAspect="1"/>
          </p:cNvPicPr>
          <p:nvPr>
            <p:ph type="pic" sz="quarter" idx="32"/>
          </p:nvPr>
        </p:nvPicPr>
        <p:blipFill>
          <a:blip r:embed="rId6" cstate="print">
            <a:extLst>
              <a:ext uri="{28A0092B-C50C-407E-A947-70E740481C1C}">
                <a14:useLocalDpi xmlns:a14="http://schemas.microsoft.com/office/drawing/2010/main" val="0"/>
              </a:ext>
            </a:extLst>
          </a:blip>
          <a:stretch>
            <a:fillRect/>
          </a:stretch>
        </p:blipFill>
        <p:spPr>
          <a:xfrm>
            <a:off x="5039222" y="4015375"/>
            <a:ext cx="1851343" cy="1780333"/>
          </a:xfrm>
          <a:solidFill>
            <a:schemeClr val="bg1"/>
          </a:solidFill>
        </p:spPr>
      </p:pic>
      <p:pic>
        <p:nvPicPr>
          <p:cNvPr id="10" name="Picture Placeholder 9">
            <a:extLst>
              <a:ext uri="{FF2B5EF4-FFF2-40B4-BE49-F238E27FC236}">
                <a16:creationId xmlns:a16="http://schemas.microsoft.com/office/drawing/2014/main" id="{45270E5E-ECFD-4F07-84B9-730345317BA5}"/>
              </a:ext>
            </a:extLst>
          </p:cNvPr>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l="99" r="99"/>
          <a:stretch>
            <a:fillRect/>
          </a:stretch>
        </p:blipFill>
        <p:spPr>
          <a:xfrm>
            <a:off x="4877620" y="1170071"/>
            <a:ext cx="2173915" cy="2178234"/>
          </a:xfrm>
          <a:solidFill>
            <a:schemeClr val="bg1"/>
          </a:solidFill>
        </p:spPr>
      </p:pic>
      <p:pic>
        <p:nvPicPr>
          <p:cNvPr id="1028" name="Picture 4" descr="http://moziru.com/images/shield-clipart-transparent-background-8.png">
            <a:extLst>
              <a:ext uri="{FF2B5EF4-FFF2-40B4-BE49-F238E27FC236}">
                <a16:creationId xmlns:a16="http://schemas.microsoft.com/office/drawing/2014/main" id="{CA583086-60C7-492C-B8B6-E83631F66333}"/>
              </a:ext>
            </a:extLst>
          </p:cNvPr>
          <p:cNvPicPr>
            <a:picLocks noGrp="1" noChangeAspect="1" noChangeArrowheads="1"/>
          </p:cNvPicPr>
          <p:nvPr>
            <p:ph type="pic" sz="quarter" idx="36"/>
          </p:nvPr>
        </p:nvPicPr>
        <p:blipFill rotWithShape="1">
          <a:blip r:embed="rId8" cstate="print">
            <a:extLst>
              <a:ext uri="{28A0092B-C50C-407E-A947-70E740481C1C}">
                <a14:useLocalDpi xmlns:a14="http://schemas.microsoft.com/office/drawing/2010/main" val="0"/>
              </a:ext>
            </a:extLst>
          </a:blip>
          <a:srcRect l="-15056" t="-6677" r="-15437" b="-128"/>
          <a:stretch/>
        </p:blipFill>
        <p:spPr bwMode="auto">
          <a:xfrm>
            <a:off x="9456492" y="4015375"/>
            <a:ext cx="2175427" cy="1780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governance icon">
            <a:extLst>
              <a:ext uri="{FF2B5EF4-FFF2-40B4-BE49-F238E27FC236}">
                <a16:creationId xmlns:a16="http://schemas.microsoft.com/office/drawing/2014/main" id="{13B93FD8-0615-47B0-ADC1-4C042CC5C796}"/>
              </a:ext>
            </a:extLst>
          </p:cNvPr>
          <p:cNvPicPr>
            <a:picLocks noGrp="1" noChangeAspect="1" noChangeArrowheads="1"/>
          </p:cNvPicPr>
          <p:nvPr>
            <p:ph type="pic" sz="quarter" idx="34"/>
          </p:nvPr>
        </p:nvPicPr>
        <p:blipFill rotWithShape="1">
          <a:blip r:embed="rId9" cstate="print">
            <a:extLst>
              <a:ext uri="{28A0092B-C50C-407E-A947-70E740481C1C}">
                <a14:useLocalDpi xmlns:a14="http://schemas.microsoft.com/office/drawing/2010/main" val="0"/>
              </a:ext>
            </a:extLst>
          </a:blip>
          <a:srcRect l="-6715" t="3733" r="-10791"/>
          <a:stretch/>
        </p:blipFill>
        <p:spPr bwMode="auto">
          <a:xfrm>
            <a:off x="7164929" y="4015375"/>
            <a:ext cx="2175427" cy="178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98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750" fill="hold"/>
                                        <p:tgtEl>
                                          <p:spTgt spid="38"/>
                                        </p:tgtEl>
                                        <p:attrNameLst>
                                          <p:attrName>ppt_x</p:attrName>
                                        </p:attrNameLst>
                                      </p:cBhvr>
                                      <p:tavLst>
                                        <p:tav tm="0">
                                          <p:val>
                                            <p:strVal val="#ppt_x"/>
                                          </p:val>
                                        </p:tav>
                                        <p:tav tm="100000">
                                          <p:val>
                                            <p:strVal val="#ppt_x"/>
                                          </p:val>
                                        </p:tav>
                                      </p:tavLst>
                                    </p:anim>
                                    <p:anim calcmode="lin" valueType="num">
                                      <p:cBhvr additive="base">
                                        <p:cTn id="8" dur="750" fill="hold"/>
                                        <p:tgtEl>
                                          <p:spTgt spid="38"/>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2" presetClass="entr" presetSubtype="4" fill="hold" grpId="0" nodeType="afterEffect">
                                  <p:stCondLst>
                                    <p:cond delay="0"/>
                                  </p:stCondLst>
                                  <p:endCondLst>
                                    <p:cond evt="begin" delay="0"/>
                                  </p:endCondLst>
                                  <p:childTnLst>
                                    <p:set>
                                      <p:cBhvr>
                                        <p:cTn id="11" dur="1" fill="hold">
                                          <p:stCondLst>
                                            <p:cond delay="0"/>
                                          </p:stCondLst>
                                        </p:cTn>
                                        <p:tgtEl>
                                          <p:spTgt spid="27">
                                            <p:txEl>
                                              <p:pRg st="0" end="0"/>
                                            </p:txEl>
                                          </p:spTgt>
                                        </p:tgtEl>
                                        <p:attrNameLst>
                                          <p:attrName>style.visibility</p:attrName>
                                        </p:attrNameLst>
                                      </p:cBhvr>
                                      <p:to>
                                        <p:strVal val="visible"/>
                                      </p:to>
                                    </p:set>
                                    <p:animEffect transition="in" filter="wipe(down)">
                                      <p:cBhvr>
                                        <p:cTn id="12" dur="500"/>
                                        <p:tgtEl>
                                          <p:spTgt spid="27">
                                            <p:txEl>
                                              <p:pRg st="0" end="0"/>
                                            </p:txEl>
                                          </p:spTgt>
                                        </p:tgtEl>
                                      </p:cBhvr>
                                    </p:animEffect>
                                  </p:childTnLst>
                                </p:cTn>
                              </p:par>
                            </p:childTnLst>
                          </p:cTn>
                        </p:par>
                        <p:par>
                          <p:cTn id="13" fill="hold">
                            <p:stCondLst>
                              <p:cond delay="1250"/>
                            </p:stCondLst>
                            <p:childTnLst>
                              <p:par>
                                <p:cTn id="14" presetID="22" presetClass="entr" presetSubtype="4" fill="hold" grpId="0" nodeType="afterEffect">
                                  <p:stCondLst>
                                    <p:cond delay="0"/>
                                  </p:stCondLst>
                                  <p:endCondLst>
                                    <p:cond evt="begin" delay="0"/>
                                  </p:endCondLst>
                                  <p:childTnLst>
                                    <p:set>
                                      <p:cBhvr>
                                        <p:cTn id="15" dur="1" fill="hold">
                                          <p:stCondLst>
                                            <p:cond delay="0"/>
                                          </p:stCondLst>
                                        </p:cTn>
                                        <p:tgtEl>
                                          <p:spTgt spid="25">
                                            <p:txEl>
                                              <p:pRg st="0" end="0"/>
                                            </p:txEl>
                                          </p:spTgt>
                                        </p:tgtEl>
                                        <p:attrNameLst>
                                          <p:attrName>style.visibility</p:attrName>
                                        </p:attrNameLst>
                                      </p:cBhvr>
                                      <p:to>
                                        <p:strVal val="visible"/>
                                      </p:to>
                                    </p:set>
                                    <p:animEffect transition="in" filter="wipe(down)">
                                      <p:cBhvr>
                                        <p:cTn id="16" dur="500"/>
                                        <p:tgtEl>
                                          <p:spTgt spid="25">
                                            <p:txEl>
                                              <p:pRg st="0" end="0"/>
                                            </p:txEl>
                                          </p:spTgt>
                                        </p:tgtEl>
                                      </p:cBhvr>
                                    </p:animEffect>
                                  </p:childTnLst>
                                </p:cTn>
                              </p:par>
                            </p:childTnLst>
                          </p:cTn>
                        </p:par>
                        <p:par>
                          <p:cTn id="17" fill="hold">
                            <p:stCondLst>
                              <p:cond delay="1750"/>
                            </p:stCondLst>
                            <p:childTnLst>
                              <p:par>
                                <p:cTn id="18" presetID="22" presetClass="entr" presetSubtype="4"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par>
                          <p:cTn id="21" fill="hold">
                            <p:stCondLst>
                              <p:cond delay="2250"/>
                            </p:stCondLst>
                            <p:childTnLst>
                              <p:par>
                                <p:cTn id="22" presetID="2" presetClass="entr" presetSubtype="4" accel="50000" decel="50000" fill="hold" nodeType="after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750" fill="hold"/>
                                        <p:tgtEl>
                                          <p:spTgt spid="41"/>
                                        </p:tgtEl>
                                        <p:attrNameLst>
                                          <p:attrName>ppt_x</p:attrName>
                                        </p:attrNameLst>
                                      </p:cBhvr>
                                      <p:tavLst>
                                        <p:tav tm="0">
                                          <p:val>
                                            <p:strVal val="#ppt_x"/>
                                          </p:val>
                                        </p:tav>
                                        <p:tav tm="100000">
                                          <p:val>
                                            <p:strVal val="#ppt_x"/>
                                          </p:val>
                                        </p:tav>
                                      </p:tavLst>
                                    </p:anim>
                                    <p:anim calcmode="lin" valueType="num">
                                      <p:cBhvr additive="base">
                                        <p:cTn id="25" dur="750" fill="hold"/>
                                        <p:tgtEl>
                                          <p:spTgt spid="41"/>
                                        </p:tgtEl>
                                        <p:attrNameLst>
                                          <p:attrName>ppt_y</p:attrName>
                                        </p:attrNameLst>
                                      </p:cBhvr>
                                      <p:tavLst>
                                        <p:tav tm="0">
                                          <p:val>
                                            <p:strVal val="1+#ppt_h/2"/>
                                          </p:val>
                                        </p:tav>
                                        <p:tav tm="100000">
                                          <p:val>
                                            <p:strVal val="#ppt_y"/>
                                          </p:val>
                                        </p:tav>
                                      </p:tavLst>
                                    </p:anim>
                                  </p:childTnLst>
                                </p:cTn>
                              </p:par>
                            </p:childTnLst>
                          </p:cTn>
                        </p:par>
                        <p:par>
                          <p:cTn id="26" fill="hold">
                            <p:stCondLst>
                              <p:cond delay="3000"/>
                            </p:stCondLst>
                            <p:childTnLst>
                              <p:par>
                                <p:cTn id="27" presetID="22" presetClass="entr" presetSubtype="4" fill="hold" grpId="0" nodeType="afterEffect">
                                  <p:stCondLst>
                                    <p:cond delay="0"/>
                                  </p:stCondLst>
                                  <p:endCondLst>
                                    <p:cond evt="begin" delay="0"/>
                                  </p:endCondLst>
                                  <p:childTnLst>
                                    <p:set>
                                      <p:cBhvr>
                                        <p:cTn id="28" dur="1" fill="hold">
                                          <p:stCondLst>
                                            <p:cond delay="0"/>
                                          </p:stCondLst>
                                        </p:cTn>
                                        <p:tgtEl>
                                          <p:spTgt spid="29">
                                            <p:txEl>
                                              <p:pRg st="0" end="0"/>
                                            </p:txEl>
                                          </p:spTgt>
                                        </p:tgtEl>
                                        <p:attrNameLst>
                                          <p:attrName>style.visibility</p:attrName>
                                        </p:attrNameLst>
                                      </p:cBhvr>
                                      <p:to>
                                        <p:strVal val="visible"/>
                                      </p:to>
                                    </p:set>
                                    <p:animEffect transition="in" filter="wipe(down)">
                                      <p:cBhvr>
                                        <p:cTn id="29" dur="500"/>
                                        <p:tgtEl>
                                          <p:spTgt spid="29">
                                            <p:txEl>
                                              <p:pRg st="0" end="0"/>
                                            </p:txEl>
                                          </p:spTgt>
                                        </p:tgtEl>
                                      </p:cBhvr>
                                    </p:animEffect>
                                  </p:childTnLst>
                                </p:cTn>
                              </p:par>
                            </p:childTnLst>
                          </p:cTn>
                        </p:par>
                        <p:par>
                          <p:cTn id="30" fill="hold">
                            <p:stCondLst>
                              <p:cond delay="3500"/>
                            </p:stCondLst>
                            <p:childTnLst>
                              <p:par>
                                <p:cTn id="31" presetID="2" presetClass="entr" presetSubtype="4" accel="50000" decel="50000" fill="hold" nodeType="after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750" fill="hold"/>
                                        <p:tgtEl>
                                          <p:spTgt spid="44"/>
                                        </p:tgtEl>
                                        <p:attrNameLst>
                                          <p:attrName>ppt_x</p:attrName>
                                        </p:attrNameLst>
                                      </p:cBhvr>
                                      <p:tavLst>
                                        <p:tav tm="0">
                                          <p:val>
                                            <p:strVal val="#ppt_x"/>
                                          </p:val>
                                        </p:tav>
                                        <p:tav tm="100000">
                                          <p:val>
                                            <p:strVal val="#ppt_x"/>
                                          </p:val>
                                        </p:tav>
                                      </p:tavLst>
                                    </p:anim>
                                    <p:anim calcmode="lin" valueType="num">
                                      <p:cBhvr additive="base">
                                        <p:cTn id="34" dur="750" fill="hold"/>
                                        <p:tgtEl>
                                          <p:spTgt spid="44"/>
                                        </p:tgtEl>
                                        <p:attrNameLst>
                                          <p:attrName>ppt_y</p:attrName>
                                        </p:attrNameLst>
                                      </p:cBhvr>
                                      <p:tavLst>
                                        <p:tav tm="0">
                                          <p:val>
                                            <p:strVal val="1+#ppt_h/2"/>
                                          </p:val>
                                        </p:tav>
                                        <p:tav tm="100000">
                                          <p:val>
                                            <p:strVal val="#ppt_y"/>
                                          </p:val>
                                        </p:tav>
                                      </p:tavLst>
                                    </p:anim>
                                  </p:childTnLst>
                                </p:cTn>
                              </p:par>
                            </p:childTnLst>
                          </p:cTn>
                        </p:par>
                        <p:par>
                          <p:cTn id="35" fill="hold">
                            <p:stCondLst>
                              <p:cond delay="4250"/>
                            </p:stCondLst>
                            <p:childTnLst>
                              <p:par>
                                <p:cTn id="36" presetID="22" presetClass="entr" presetSubtype="4" fill="hold" grpId="0" nodeType="afterEffect">
                                  <p:stCondLst>
                                    <p:cond delay="0"/>
                                  </p:stCondLst>
                                  <p:endCondLst>
                                    <p:cond evt="begin" delay="0"/>
                                  </p:endCondLst>
                                  <p:childTnLst>
                                    <p:set>
                                      <p:cBhvr>
                                        <p:cTn id="37" dur="1" fill="hold">
                                          <p:stCondLst>
                                            <p:cond delay="0"/>
                                          </p:stCondLst>
                                        </p:cTn>
                                        <p:tgtEl>
                                          <p:spTgt spid="31">
                                            <p:txEl>
                                              <p:pRg st="0" end="0"/>
                                            </p:txEl>
                                          </p:spTgt>
                                        </p:tgtEl>
                                        <p:attrNameLst>
                                          <p:attrName>style.visibility</p:attrName>
                                        </p:attrNameLst>
                                      </p:cBhvr>
                                      <p:to>
                                        <p:strVal val="visible"/>
                                      </p:to>
                                    </p:set>
                                    <p:animEffect transition="in" filter="wipe(down)">
                                      <p:cBhvr>
                                        <p:cTn id="38" dur="500"/>
                                        <p:tgtEl>
                                          <p:spTgt spid="31">
                                            <p:txEl>
                                              <p:pRg st="0" end="0"/>
                                            </p:txEl>
                                          </p:spTgt>
                                        </p:tgtEl>
                                      </p:cBhvr>
                                    </p:animEffect>
                                  </p:childTnLst>
                                </p:cTn>
                              </p:par>
                            </p:childTnLst>
                          </p:cTn>
                        </p:par>
                        <p:par>
                          <p:cTn id="39" fill="hold">
                            <p:stCondLst>
                              <p:cond delay="4750"/>
                            </p:stCondLst>
                            <p:childTnLst>
                              <p:par>
                                <p:cTn id="40" presetID="2" presetClass="entr" presetSubtype="4" accel="50000" decel="50000"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additive="base">
                                        <p:cTn id="42" dur="750" fill="hold"/>
                                        <p:tgtEl>
                                          <p:spTgt spid="3"/>
                                        </p:tgtEl>
                                        <p:attrNameLst>
                                          <p:attrName>ppt_x</p:attrName>
                                        </p:attrNameLst>
                                      </p:cBhvr>
                                      <p:tavLst>
                                        <p:tav tm="0">
                                          <p:val>
                                            <p:strVal val="#ppt_x"/>
                                          </p:val>
                                        </p:tav>
                                        <p:tav tm="100000">
                                          <p:val>
                                            <p:strVal val="#ppt_x"/>
                                          </p:val>
                                        </p:tav>
                                      </p:tavLst>
                                    </p:anim>
                                    <p:anim calcmode="lin" valueType="num">
                                      <p:cBhvr additive="base">
                                        <p:cTn id="43" dur="750" fill="hold"/>
                                        <p:tgtEl>
                                          <p:spTgt spid="3"/>
                                        </p:tgtEl>
                                        <p:attrNameLst>
                                          <p:attrName>ppt_y</p:attrName>
                                        </p:attrNameLst>
                                      </p:cBhvr>
                                      <p:tavLst>
                                        <p:tav tm="0">
                                          <p:val>
                                            <p:strVal val="1+#ppt_h/2"/>
                                          </p:val>
                                        </p:tav>
                                        <p:tav tm="100000">
                                          <p:val>
                                            <p:strVal val="#ppt_y"/>
                                          </p:val>
                                        </p:tav>
                                      </p:tavLst>
                                    </p:anim>
                                  </p:childTnLst>
                                </p:cTn>
                              </p:par>
                            </p:childTnLst>
                          </p:cTn>
                        </p:par>
                        <p:par>
                          <p:cTn id="44" fill="hold">
                            <p:stCondLst>
                              <p:cond delay="5500"/>
                            </p:stCondLst>
                            <p:childTnLst>
                              <p:par>
                                <p:cTn id="45" presetID="22" presetClass="entr" presetSubtype="4" fill="hold" grpId="0" nodeType="afterEffect">
                                  <p:stCondLst>
                                    <p:cond delay="0"/>
                                  </p:stCondLst>
                                  <p:endCondLst>
                                    <p:cond evt="begin" delay="0"/>
                                  </p:endCondLst>
                                  <p:childTnLst>
                                    <p:set>
                                      <p:cBhvr>
                                        <p:cTn id="46" dur="1" fill="hold">
                                          <p:stCondLst>
                                            <p:cond delay="0"/>
                                          </p:stCondLst>
                                        </p:cTn>
                                        <p:tgtEl>
                                          <p:spTgt spid="33">
                                            <p:txEl>
                                              <p:pRg st="0" end="0"/>
                                            </p:txEl>
                                          </p:spTgt>
                                        </p:tgtEl>
                                        <p:attrNameLst>
                                          <p:attrName>style.visibility</p:attrName>
                                        </p:attrNameLst>
                                      </p:cBhvr>
                                      <p:to>
                                        <p:strVal val="visible"/>
                                      </p:to>
                                    </p:set>
                                    <p:animEffect transition="in" filter="wipe(down)">
                                      <p:cBhvr>
                                        <p:cTn id="47" dur="500"/>
                                        <p:tgtEl>
                                          <p:spTgt spid="33">
                                            <p:txEl>
                                              <p:pRg st="0" end="0"/>
                                            </p:txEl>
                                          </p:spTgt>
                                        </p:tgtEl>
                                      </p:cBhvr>
                                    </p:animEffect>
                                  </p:childTnLst>
                                </p:cTn>
                              </p:par>
                            </p:childTnLst>
                          </p:cTn>
                        </p:par>
                        <p:par>
                          <p:cTn id="48" fill="hold">
                            <p:stCondLst>
                              <p:cond delay="6000"/>
                            </p:stCondLst>
                            <p:childTnLst>
                              <p:par>
                                <p:cTn id="49" presetID="22" presetClass="entr" presetSubtype="4" fill="hold" grpId="0" nodeType="afterEffect">
                                  <p:stCondLst>
                                    <p:cond delay="0"/>
                                  </p:stCondLst>
                                  <p:endCondLst>
                                    <p:cond evt="begin" delay="0"/>
                                  </p:endCondLst>
                                  <p:childTnLst>
                                    <p:set>
                                      <p:cBhvr>
                                        <p:cTn id="50" dur="1" fill="hold">
                                          <p:stCondLst>
                                            <p:cond delay="0"/>
                                          </p:stCondLst>
                                        </p:cTn>
                                        <p:tgtEl>
                                          <p:spTgt spid="35">
                                            <p:txEl>
                                              <p:pRg st="0" end="0"/>
                                            </p:txEl>
                                          </p:spTgt>
                                        </p:tgtEl>
                                        <p:attrNameLst>
                                          <p:attrName>style.visibility</p:attrName>
                                        </p:attrNameLst>
                                      </p:cBhvr>
                                      <p:to>
                                        <p:strVal val="visible"/>
                                      </p:to>
                                    </p:set>
                                    <p:animEffect transition="in" filter="wipe(down)">
                                      <p:cBhvr>
                                        <p:cTn id="51" dur="500"/>
                                        <p:tgtEl>
                                          <p:spTgt spid="35">
                                            <p:txEl>
                                              <p:pRg st="0" end="0"/>
                                            </p:txEl>
                                          </p:spTgt>
                                        </p:tgtEl>
                                      </p:cBhvr>
                                    </p:animEffect>
                                  </p:childTnLst>
                                </p:cTn>
                              </p:par>
                              <p:par>
                                <p:cTn id="52" presetID="22" presetClass="entr" presetSubtype="4"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down)">
                                      <p:cBhvr>
                                        <p:cTn id="54" dur="500"/>
                                        <p:tgtEl>
                                          <p:spTgt spid="5"/>
                                        </p:tgtEl>
                                      </p:cBhvr>
                                    </p:animEffect>
                                  </p:childTnLst>
                                </p:cTn>
                              </p:par>
                            </p:childTnLst>
                          </p:cTn>
                        </p:par>
                        <p:par>
                          <p:cTn id="55" fill="hold">
                            <p:stCondLst>
                              <p:cond delay="6500"/>
                            </p:stCondLst>
                            <p:childTnLst>
                              <p:par>
                                <p:cTn id="56" presetID="22" presetClass="entr" presetSubtype="4" fill="hold" grpId="0" nodeType="afterEffect">
                                  <p:stCondLst>
                                    <p:cond delay="0"/>
                                  </p:stCondLst>
                                  <p:endCondLst>
                                    <p:cond evt="begin" delay="0"/>
                                  </p:endCondLst>
                                  <p:childTnLst>
                                    <p:set>
                                      <p:cBhvr>
                                        <p:cTn id="57" dur="1" fill="hold">
                                          <p:stCondLst>
                                            <p:cond delay="0"/>
                                          </p:stCondLst>
                                        </p:cTn>
                                        <p:tgtEl>
                                          <p:spTgt spid="37">
                                            <p:txEl>
                                              <p:pRg st="0" end="0"/>
                                            </p:txEl>
                                          </p:spTgt>
                                        </p:tgtEl>
                                        <p:attrNameLst>
                                          <p:attrName>style.visibility</p:attrName>
                                        </p:attrNameLst>
                                      </p:cBhvr>
                                      <p:to>
                                        <p:strVal val="visible"/>
                                      </p:to>
                                    </p:set>
                                    <p:animEffect transition="in" filter="wipe(down)">
                                      <p:cBhvr>
                                        <p:cTn id="58" dur="500"/>
                                        <p:tgtEl>
                                          <p:spTgt spid="37">
                                            <p:txEl>
                                              <p:pRg st="0" end="0"/>
                                            </p:txEl>
                                          </p:spTgt>
                                        </p:tgtEl>
                                      </p:cBhvr>
                                    </p:animEffect>
                                  </p:childTnLst>
                                </p:cTn>
                              </p:par>
                            </p:childTnLst>
                          </p:cTn>
                        </p:par>
                        <p:par>
                          <p:cTn id="59" fill="hold">
                            <p:stCondLst>
                              <p:cond delay="7000"/>
                            </p:stCondLst>
                            <p:childTnLst>
                              <p:par>
                                <p:cTn id="60" presetID="22" presetClass="entr" presetSubtype="4" fill="hold" nodeType="afterEffect">
                                  <p:stCondLst>
                                    <p:cond delay="0"/>
                                  </p:stCondLst>
                                  <p:childTnLst>
                                    <p:set>
                                      <p:cBhvr>
                                        <p:cTn id="61" dur="1" fill="hold">
                                          <p:stCondLst>
                                            <p:cond delay="0"/>
                                          </p:stCondLst>
                                        </p:cTn>
                                        <p:tgtEl>
                                          <p:spTgt spid="1028"/>
                                        </p:tgtEl>
                                        <p:attrNameLst>
                                          <p:attrName>style.visibility</p:attrName>
                                        </p:attrNameLst>
                                      </p:cBhvr>
                                      <p:to>
                                        <p:strVal val="visible"/>
                                      </p:to>
                                    </p:set>
                                    <p:animEffect transition="in" filter="wipe(down)">
                                      <p:cBhvr>
                                        <p:cTn id="6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25" grpId="0" build="p"/>
      <p:bldP spid="29" grpId="0" build="p"/>
      <p:bldP spid="31" grpId="0" build="p"/>
      <p:bldP spid="33" grpId="0" build="p"/>
      <p:bldP spid="35" grpId="0" build="p"/>
      <p:bldP spid="3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8BF63FE-0EE5-4797-97B2-674820F5145E}"/>
              </a:ext>
            </a:extLst>
          </p:cNvPr>
          <p:cNvSpPr>
            <a:spLocks noGrp="1"/>
          </p:cNvSpPr>
          <p:nvPr>
            <p:ph type="title"/>
          </p:nvPr>
        </p:nvSpPr>
        <p:spPr>
          <a:xfrm>
            <a:off x="2280578" y="369225"/>
            <a:ext cx="7668072" cy="1031991"/>
          </a:xfrm>
        </p:spPr>
        <p:txBody>
          <a:bodyPr/>
          <a:lstStyle/>
          <a:p>
            <a:r>
              <a:rPr lang="en-US" dirty="0"/>
              <a:t>Disabling Some Office 365 Services </a:t>
            </a:r>
            <a:br>
              <a:rPr lang="en-US" dirty="0"/>
            </a:br>
            <a:r>
              <a:rPr lang="en-US" dirty="0"/>
              <a:t>for Some Users</a:t>
            </a:r>
          </a:p>
        </p:txBody>
      </p:sp>
      <p:pic>
        <p:nvPicPr>
          <p:cNvPr id="14" name="Picture Placeholder 13">
            <a:extLst>
              <a:ext uri="{FF2B5EF4-FFF2-40B4-BE49-F238E27FC236}">
                <a16:creationId xmlns:a16="http://schemas.microsoft.com/office/drawing/2014/main" id="{CD8582C7-4C7E-4E0D-996A-59FC8D96B2C4}"/>
              </a:ext>
            </a:extLst>
          </p:cNvPr>
          <p:cNvPicPr>
            <a:picLocks noGrp="1" noChangeAspect="1"/>
          </p:cNvPicPr>
          <p:nvPr>
            <p:ph type="pic" sz="quarter" idx="30"/>
          </p:nvPr>
        </p:nvPicPr>
        <p:blipFill rotWithShape="1">
          <a:blip r:embed="rId3" cstate="print">
            <a:extLst>
              <a:ext uri="{28A0092B-C50C-407E-A947-70E740481C1C}">
                <a14:useLocalDpi xmlns:a14="http://schemas.microsoft.com/office/drawing/2010/main" val="0"/>
              </a:ext>
            </a:extLst>
          </a:blip>
          <a:srcRect t="27052" b="24316"/>
          <a:stretch/>
        </p:blipFill>
        <p:spPr>
          <a:xfrm>
            <a:off x="1440743" y="1968469"/>
            <a:ext cx="9554989" cy="4646804"/>
          </a:xfrm>
        </p:spPr>
      </p:pic>
      <p:pic>
        <p:nvPicPr>
          <p:cNvPr id="18" name="Picture Placeholder 17">
            <a:extLst>
              <a:ext uri="{FF2B5EF4-FFF2-40B4-BE49-F238E27FC236}">
                <a16:creationId xmlns:a16="http://schemas.microsoft.com/office/drawing/2014/main" id="{CAF91505-45C8-4B88-A0D6-E86D18164404}"/>
              </a:ext>
            </a:extLst>
          </p:cNvPr>
          <p:cNvPicPr>
            <a:picLocks noGrp="1" noChangeAspect="1"/>
          </p:cNvPicPr>
          <p:nvPr>
            <p:ph type="pic" sz="quarter" idx="28"/>
          </p:nvPr>
        </p:nvPicPr>
        <p:blipFill>
          <a:blip r:embed="rId4">
            <a:extLst>
              <a:ext uri="{28A0092B-C50C-407E-A947-70E740481C1C}">
                <a14:useLocalDpi xmlns:a14="http://schemas.microsoft.com/office/drawing/2010/main" val="0"/>
              </a:ext>
            </a:extLst>
          </a:blip>
          <a:srcRect t="2591" b="2591"/>
          <a:stretch>
            <a:fillRect/>
          </a:stretch>
        </p:blipFill>
        <p:spPr>
          <a:xfrm rot="1927383">
            <a:off x="3134957" y="4763557"/>
            <a:ext cx="1665384" cy="1580927"/>
          </a:xfrm>
        </p:spPr>
      </p:pic>
      <p:pic>
        <p:nvPicPr>
          <p:cNvPr id="16" name="Picture Placeholder 15">
            <a:extLst>
              <a:ext uri="{FF2B5EF4-FFF2-40B4-BE49-F238E27FC236}">
                <a16:creationId xmlns:a16="http://schemas.microsoft.com/office/drawing/2014/main" id="{8DCEEF0A-CAD4-4FF2-B44D-634061D267F6}"/>
              </a:ext>
            </a:extLst>
          </p:cNvPr>
          <p:cNvPicPr>
            <a:picLocks noGrp="1" noChangeAspect="1"/>
          </p:cNvPicPr>
          <p:nvPr>
            <p:ph type="pic" sz="quarter" idx="29"/>
          </p:nvPr>
        </p:nvPicPr>
        <p:blipFill>
          <a:blip r:embed="rId5" cstate="print">
            <a:extLst>
              <a:ext uri="{28A0092B-C50C-407E-A947-70E740481C1C}">
                <a14:useLocalDpi xmlns:a14="http://schemas.microsoft.com/office/drawing/2010/main" val="0"/>
              </a:ext>
            </a:extLst>
          </a:blip>
          <a:srcRect t="2544" b="2544"/>
          <a:stretch>
            <a:fillRect/>
          </a:stretch>
        </p:blipFill>
        <p:spPr>
          <a:xfrm rot="19577095">
            <a:off x="1577896" y="3622058"/>
            <a:ext cx="1612607" cy="1530827"/>
          </a:xfrm>
        </p:spPr>
      </p:pic>
      <p:pic>
        <p:nvPicPr>
          <p:cNvPr id="20" name="Picture Placeholder 19">
            <a:extLst>
              <a:ext uri="{FF2B5EF4-FFF2-40B4-BE49-F238E27FC236}">
                <a16:creationId xmlns:a16="http://schemas.microsoft.com/office/drawing/2014/main" id="{2678F3E2-54AC-4602-9498-B00C2A74C6D2}"/>
              </a:ext>
            </a:extLst>
          </p:cNvPr>
          <p:cNvPicPr>
            <a:picLocks noGrp="1" noChangeAspect="1"/>
          </p:cNvPicPr>
          <p:nvPr>
            <p:ph type="pic" sz="quarter" idx="31"/>
          </p:nvPr>
        </p:nvPicPr>
        <p:blipFill>
          <a:blip r:embed="rId6">
            <a:extLst>
              <a:ext uri="{28A0092B-C50C-407E-A947-70E740481C1C}">
                <a14:useLocalDpi xmlns:a14="http://schemas.microsoft.com/office/drawing/2010/main" val="0"/>
              </a:ext>
            </a:extLst>
          </a:blip>
          <a:srcRect t="2540" b="2540"/>
          <a:stretch>
            <a:fillRect/>
          </a:stretch>
        </p:blipFill>
        <p:spPr>
          <a:xfrm rot="1927383">
            <a:off x="1176933" y="4911663"/>
            <a:ext cx="1869524" cy="1774537"/>
          </a:xfrm>
        </p:spPr>
      </p:pic>
    </p:spTree>
    <p:extLst>
      <p:ext uri="{BB962C8B-B14F-4D97-AF65-F5344CB8AC3E}">
        <p14:creationId xmlns:p14="http://schemas.microsoft.com/office/powerpoint/2010/main" val="2348483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8DCA9D-F857-48BD-997D-7917646842DA}"/>
              </a:ext>
            </a:extLst>
          </p:cNvPr>
          <p:cNvPicPr>
            <a:picLocks noChangeAspect="1"/>
          </p:cNvPicPr>
          <p:nvPr/>
        </p:nvPicPr>
        <p:blipFill rotWithShape="1">
          <a:blip r:embed="rId2"/>
          <a:srcRect r="5833"/>
          <a:stretch/>
        </p:blipFill>
        <p:spPr>
          <a:xfrm>
            <a:off x="46037" y="31662"/>
            <a:ext cx="12410806" cy="6471398"/>
          </a:xfrm>
          <a:prstGeom prst="rect">
            <a:avLst/>
          </a:prstGeom>
        </p:spPr>
      </p:pic>
    </p:spTree>
    <p:extLst>
      <p:ext uri="{BB962C8B-B14F-4D97-AF65-F5344CB8AC3E}">
        <p14:creationId xmlns:p14="http://schemas.microsoft.com/office/powerpoint/2010/main" val="12379601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D0FEEFCC-D2F7-4F96-BA37-3B3A77D93902}"/>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13" b="7813"/>
          <a:stretch>
            <a:fillRect/>
          </a:stretch>
        </p:blipFill>
        <p:spPr>
          <a:xfrm>
            <a:off x="11676" y="-1"/>
            <a:ext cx="12434711" cy="6994525"/>
          </a:xfrm>
        </p:spPr>
      </p:pic>
      <p:sp>
        <p:nvSpPr>
          <p:cNvPr id="11" name="Title 10">
            <a:extLst>
              <a:ext uri="{FF2B5EF4-FFF2-40B4-BE49-F238E27FC236}">
                <a16:creationId xmlns:a16="http://schemas.microsoft.com/office/drawing/2014/main" id="{C530B5F6-C7DD-4AC4-8D1B-6CBC60701840}"/>
              </a:ext>
            </a:extLst>
          </p:cNvPr>
          <p:cNvSpPr>
            <a:spLocks noGrp="1"/>
          </p:cNvSpPr>
          <p:nvPr>
            <p:ph type="title"/>
          </p:nvPr>
        </p:nvSpPr>
        <p:spPr>
          <a:xfrm>
            <a:off x="883" y="677862"/>
            <a:ext cx="12423916" cy="1424811"/>
          </a:xfrm>
          <a:solidFill>
            <a:schemeClr val="tx1">
              <a:lumMod val="75000"/>
              <a:lumOff val="25000"/>
              <a:alpha val="50000"/>
            </a:schemeClr>
          </a:solidFill>
        </p:spPr>
        <p:txBody>
          <a:bodyPr/>
          <a:lstStyle/>
          <a:p>
            <a:pPr algn="l"/>
            <a:r>
              <a:rPr lang="en-US" sz="5984" dirty="0">
                <a:solidFill>
                  <a:schemeClr val="bg1"/>
                </a:solidFill>
              </a:rPr>
              <a:t>Creating a Secret Office 365 Group</a:t>
            </a:r>
          </a:p>
        </p:txBody>
      </p:sp>
    </p:spTree>
    <p:extLst>
      <p:ext uri="{BB962C8B-B14F-4D97-AF65-F5344CB8AC3E}">
        <p14:creationId xmlns:p14="http://schemas.microsoft.com/office/powerpoint/2010/main" val="2988825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9489052-1F82-4773-99F7-5390BA2C97D9}"/>
              </a:ext>
            </a:extLst>
          </p:cNvPr>
          <p:cNvSpPr>
            <a:spLocks noGrp="1"/>
          </p:cNvSpPr>
          <p:nvPr>
            <p:ph type="title"/>
          </p:nvPr>
        </p:nvSpPr>
        <p:spPr/>
        <p:txBody>
          <a:bodyPr/>
          <a:lstStyle/>
          <a:p>
            <a:r>
              <a:rPr lang="en-US" dirty="0"/>
              <a:t>Reporting on SharePoint Online</a:t>
            </a:r>
            <a:br>
              <a:rPr lang="en-US" dirty="0"/>
            </a:br>
            <a:r>
              <a:rPr lang="en-US" dirty="0"/>
              <a:t>External Users</a:t>
            </a:r>
          </a:p>
        </p:txBody>
      </p:sp>
      <p:pic>
        <p:nvPicPr>
          <p:cNvPr id="25" name="Picture Placeholder 24">
            <a:extLst>
              <a:ext uri="{FF2B5EF4-FFF2-40B4-BE49-F238E27FC236}">
                <a16:creationId xmlns:a16="http://schemas.microsoft.com/office/drawing/2014/main" id="{C1327361-9D4A-4E5B-A68F-BF55A2ECAD97}"/>
              </a:ext>
            </a:extLst>
          </p:cNvPr>
          <p:cNvPicPr>
            <a:picLocks noGrp="1" noChangeAspect="1"/>
          </p:cNvPicPr>
          <p:nvPr>
            <p:ph type="pic" sz="quarter" idx="29"/>
          </p:nvPr>
        </p:nvPicPr>
        <p:blipFill rotWithShape="1">
          <a:blip r:embed="rId3" cstate="print">
            <a:extLst>
              <a:ext uri="{28A0092B-C50C-407E-A947-70E740481C1C}">
                <a14:useLocalDpi xmlns:a14="http://schemas.microsoft.com/office/drawing/2010/main" val="0"/>
              </a:ext>
            </a:extLst>
          </a:blip>
          <a:srcRect l="-9389" t="-104469" r="-9389" b="-104469"/>
          <a:stretch/>
        </p:blipFill>
        <p:spPr>
          <a:xfrm>
            <a:off x="5159323" y="2955645"/>
            <a:ext cx="2117828" cy="2117828"/>
          </a:xfrm>
          <a:solidFill>
            <a:srgbClr val="FFC000"/>
          </a:solidFill>
        </p:spPr>
      </p:pic>
      <p:pic>
        <p:nvPicPr>
          <p:cNvPr id="37" name="Picture Placeholder 36">
            <a:extLst>
              <a:ext uri="{FF2B5EF4-FFF2-40B4-BE49-F238E27FC236}">
                <a16:creationId xmlns:a16="http://schemas.microsoft.com/office/drawing/2014/main" id="{9B858E37-36EF-4837-9BD9-19611BF1ECA5}"/>
              </a:ext>
            </a:extLst>
          </p:cNvPr>
          <p:cNvPicPr>
            <a:picLocks noGrp="1" noChangeAspect="1"/>
          </p:cNvPicPr>
          <p:nvPr>
            <p:ph type="pic" sz="quarter" idx="30"/>
          </p:nvPr>
        </p:nvPicPr>
        <p:blipFill rotWithShape="1">
          <a:blip r:embed="rId4">
            <a:extLst>
              <a:ext uri="{28A0092B-C50C-407E-A947-70E740481C1C}">
                <a14:useLocalDpi xmlns:a14="http://schemas.microsoft.com/office/drawing/2010/main" val="0"/>
              </a:ext>
            </a:extLst>
          </a:blip>
          <a:srcRect l="-15372" t="-20332" r="-16856" b="-79896"/>
          <a:stretch/>
        </p:blipFill>
        <p:spPr>
          <a:xfrm>
            <a:off x="1378312" y="3296850"/>
            <a:ext cx="1435418" cy="1435418"/>
          </a:xfrm>
          <a:noFill/>
        </p:spPr>
      </p:pic>
      <p:pic>
        <p:nvPicPr>
          <p:cNvPr id="31" name="Picture Placeholder 30">
            <a:extLst>
              <a:ext uri="{FF2B5EF4-FFF2-40B4-BE49-F238E27FC236}">
                <a16:creationId xmlns:a16="http://schemas.microsoft.com/office/drawing/2014/main" id="{5A26869A-DFA8-4AA1-8078-9F29BE3E30D8}"/>
              </a:ext>
            </a:extLst>
          </p:cNvPr>
          <p:cNvPicPr>
            <a:picLocks noGrp="1" noChangeAspect="1"/>
          </p:cNvPicPr>
          <p:nvPr>
            <p:ph type="pic" sz="quarter" idx="31"/>
          </p:nvPr>
        </p:nvPicPr>
        <p:blipFill rotWithShape="1">
          <a:blip r:embed="rId5">
            <a:extLst>
              <a:ext uri="{28A0092B-C50C-407E-A947-70E740481C1C}">
                <a14:useLocalDpi xmlns:a14="http://schemas.microsoft.com/office/drawing/2010/main" val="0"/>
              </a:ext>
            </a:extLst>
          </a:blip>
          <a:srcRect l="20952" t="-4364" r="21818" b="24692"/>
          <a:stretch/>
        </p:blipFill>
        <p:spPr>
          <a:xfrm>
            <a:off x="9741405" y="3296850"/>
            <a:ext cx="1435418" cy="1275485"/>
          </a:xfrm>
          <a:noFill/>
        </p:spPr>
      </p:pic>
      <p:pic>
        <p:nvPicPr>
          <p:cNvPr id="35" name="Picture Placeholder 34">
            <a:extLst>
              <a:ext uri="{FF2B5EF4-FFF2-40B4-BE49-F238E27FC236}">
                <a16:creationId xmlns:a16="http://schemas.microsoft.com/office/drawing/2014/main" id="{A68DFA0A-AE64-46BC-8B82-A2DDEB6AD065}"/>
              </a:ext>
            </a:extLst>
          </p:cNvPr>
          <p:cNvPicPr>
            <a:picLocks noGrp="1" noChangeAspect="1"/>
          </p:cNvPicPr>
          <p:nvPr>
            <p:ph type="pic" sz="quarter" idx="32"/>
          </p:nvPr>
        </p:nvPicPr>
        <p:blipFill rotWithShape="1">
          <a:blip r:embed="rId6">
            <a:extLst>
              <a:ext uri="{28A0092B-C50C-407E-A947-70E740481C1C}">
                <a14:useLocalDpi xmlns:a14="http://schemas.microsoft.com/office/drawing/2010/main" val="0"/>
              </a:ext>
            </a:extLst>
          </a:blip>
          <a:srcRect t="-2672" r="7581" b="-35957"/>
          <a:stretch/>
        </p:blipFill>
        <p:spPr>
          <a:xfrm>
            <a:off x="2571903" y="1533980"/>
            <a:ext cx="1794235" cy="1794235"/>
          </a:xfrm>
          <a:noFill/>
        </p:spPr>
      </p:pic>
      <p:pic>
        <p:nvPicPr>
          <p:cNvPr id="39" name="Picture Placeholder 38">
            <a:extLst>
              <a:ext uri="{FF2B5EF4-FFF2-40B4-BE49-F238E27FC236}">
                <a16:creationId xmlns:a16="http://schemas.microsoft.com/office/drawing/2014/main" id="{981B88E0-3D41-4CAD-98B0-CC6CE4968139}"/>
              </a:ext>
            </a:extLst>
          </p:cNvPr>
          <p:cNvPicPr>
            <a:picLocks noGrp="1" noChangeAspect="1"/>
          </p:cNvPicPr>
          <p:nvPr>
            <p:ph type="pic" sz="quarter" idx="33"/>
          </p:nvPr>
        </p:nvPicPr>
        <p:blipFill rotWithShape="1">
          <a:blip r:embed="rId7" cstate="print">
            <a:extLst>
              <a:ext uri="{28A0092B-C50C-407E-A947-70E740481C1C}">
                <a14:useLocalDpi xmlns:a14="http://schemas.microsoft.com/office/drawing/2010/main" val="0"/>
              </a:ext>
            </a:extLst>
          </a:blip>
          <a:srcRect l="-25739" t="-4908" r="-25739" b="-46570"/>
          <a:stretch/>
        </p:blipFill>
        <p:spPr>
          <a:xfrm>
            <a:off x="2571903" y="4752715"/>
            <a:ext cx="1794235" cy="1794235"/>
          </a:xfrm>
          <a:noFill/>
        </p:spPr>
      </p:pic>
      <p:pic>
        <p:nvPicPr>
          <p:cNvPr id="27" name="Picture Placeholder 26">
            <a:extLst>
              <a:ext uri="{FF2B5EF4-FFF2-40B4-BE49-F238E27FC236}">
                <a16:creationId xmlns:a16="http://schemas.microsoft.com/office/drawing/2014/main" id="{3494C712-B021-4A03-9C06-AD2AE8B9CDBC}"/>
              </a:ext>
            </a:extLst>
          </p:cNvPr>
          <p:cNvPicPr>
            <a:picLocks noGrp="1" noChangeAspect="1"/>
          </p:cNvPicPr>
          <p:nvPr>
            <p:ph type="pic" sz="quarter" idx="34"/>
          </p:nvPr>
        </p:nvPicPr>
        <p:blipFill rotWithShape="1">
          <a:blip r:embed="rId8" cstate="print">
            <a:extLst>
              <a:ext uri="{28A0092B-C50C-407E-A947-70E740481C1C}">
                <a14:useLocalDpi xmlns:a14="http://schemas.microsoft.com/office/drawing/2010/main" val="0"/>
              </a:ext>
            </a:extLst>
          </a:blip>
          <a:srcRect l="-36576" t="-22024" r="-36576" b="-51127"/>
          <a:stretch/>
        </p:blipFill>
        <p:spPr>
          <a:xfrm>
            <a:off x="8258038" y="1533980"/>
            <a:ext cx="1794235" cy="1794235"/>
          </a:xfrm>
          <a:noFill/>
        </p:spPr>
      </p:pic>
      <p:pic>
        <p:nvPicPr>
          <p:cNvPr id="33" name="Picture Placeholder 32">
            <a:extLst>
              <a:ext uri="{FF2B5EF4-FFF2-40B4-BE49-F238E27FC236}">
                <a16:creationId xmlns:a16="http://schemas.microsoft.com/office/drawing/2014/main" id="{82C38E97-85B2-4F3F-B8F6-B0A8E95DF9BD}"/>
              </a:ext>
            </a:extLst>
          </p:cNvPr>
          <p:cNvPicPr>
            <a:picLocks noGrp="1" noChangeAspect="1"/>
          </p:cNvPicPr>
          <p:nvPr>
            <p:ph type="pic" sz="quarter" idx="35"/>
          </p:nvPr>
        </p:nvPicPr>
        <p:blipFill rotWithShape="1">
          <a:blip r:embed="rId9" cstate="print">
            <a:extLst>
              <a:ext uri="{28A0092B-C50C-407E-A947-70E740481C1C}">
                <a14:useLocalDpi xmlns:a14="http://schemas.microsoft.com/office/drawing/2010/main" val="0"/>
              </a:ext>
            </a:extLst>
          </a:blip>
          <a:srcRect l="-5386" t="-69350" r="-5386" b="-90276"/>
          <a:stretch/>
        </p:blipFill>
        <p:spPr>
          <a:xfrm>
            <a:off x="8258038" y="4752715"/>
            <a:ext cx="1794235" cy="1794235"/>
          </a:xfrm>
          <a:noFill/>
        </p:spPr>
      </p:pic>
      <p:sp>
        <p:nvSpPr>
          <p:cNvPr id="17" name="Text Placeholder 16">
            <a:extLst>
              <a:ext uri="{FF2B5EF4-FFF2-40B4-BE49-F238E27FC236}">
                <a16:creationId xmlns:a16="http://schemas.microsoft.com/office/drawing/2014/main" id="{5A49DB16-65DB-4F63-8034-8B67641F123A}"/>
              </a:ext>
            </a:extLst>
          </p:cNvPr>
          <p:cNvSpPr>
            <a:spLocks noGrp="1"/>
          </p:cNvSpPr>
          <p:nvPr>
            <p:ph type="body" sz="half" idx="37"/>
          </p:nvPr>
        </p:nvSpPr>
        <p:spPr/>
        <p:txBody>
          <a:bodyPr/>
          <a:lstStyle/>
          <a:p>
            <a:r>
              <a:rPr lang="en-US" dirty="0"/>
              <a:t>BM</a:t>
            </a:r>
          </a:p>
        </p:txBody>
      </p:sp>
      <p:sp>
        <p:nvSpPr>
          <p:cNvPr id="18" name="Text Placeholder 17">
            <a:extLst>
              <a:ext uri="{FF2B5EF4-FFF2-40B4-BE49-F238E27FC236}">
                <a16:creationId xmlns:a16="http://schemas.microsoft.com/office/drawing/2014/main" id="{ED64EC5C-DD51-4EA8-87C1-E3EC915B634B}"/>
              </a:ext>
            </a:extLst>
          </p:cNvPr>
          <p:cNvSpPr>
            <a:spLocks noGrp="1"/>
          </p:cNvSpPr>
          <p:nvPr>
            <p:ph type="body" sz="half" idx="38"/>
          </p:nvPr>
        </p:nvSpPr>
        <p:spPr/>
        <p:txBody>
          <a:bodyPr/>
          <a:lstStyle/>
          <a:p>
            <a:r>
              <a:rPr lang="en-US" dirty="0"/>
              <a:t>Microsoft</a:t>
            </a:r>
          </a:p>
        </p:txBody>
      </p:sp>
      <p:sp>
        <p:nvSpPr>
          <p:cNvPr id="19" name="Text Placeholder 18">
            <a:extLst>
              <a:ext uri="{FF2B5EF4-FFF2-40B4-BE49-F238E27FC236}">
                <a16:creationId xmlns:a16="http://schemas.microsoft.com/office/drawing/2014/main" id="{AF75DF54-FCA4-41DE-B350-E599A0871028}"/>
              </a:ext>
            </a:extLst>
          </p:cNvPr>
          <p:cNvSpPr>
            <a:spLocks noGrp="1"/>
          </p:cNvSpPr>
          <p:nvPr>
            <p:ph type="body" sz="half" idx="39"/>
          </p:nvPr>
        </p:nvSpPr>
        <p:spPr/>
        <p:txBody>
          <a:bodyPr/>
          <a:lstStyle/>
          <a:p>
            <a:r>
              <a:rPr lang="en-US" dirty="0"/>
              <a:t>Pluralsight</a:t>
            </a:r>
          </a:p>
        </p:txBody>
      </p:sp>
      <p:sp>
        <p:nvSpPr>
          <p:cNvPr id="20" name="Text Placeholder 19">
            <a:extLst>
              <a:ext uri="{FF2B5EF4-FFF2-40B4-BE49-F238E27FC236}">
                <a16:creationId xmlns:a16="http://schemas.microsoft.com/office/drawing/2014/main" id="{11CCDCC2-8ED7-4E1B-8648-8F1E36C6F418}"/>
              </a:ext>
            </a:extLst>
          </p:cNvPr>
          <p:cNvSpPr>
            <a:spLocks noGrp="1"/>
          </p:cNvSpPr>
          <p:nvPr>
            <p:ph type="body" sz="half" idx="40"/>
          </p:nvPr>
        </p:nvSpPr>
        <p:spPr/>
        <p:txBody>
          <a:bodyPr/>
          <a:lstStyle/>
          <a:p>
            <a:r>
              <a:rPr lang="en-US" dirty="0" err="1"/>
              <a:t>vNext</a:t>
            </a:r>
            <a:r>
              <a:rPr lang="en-US" dirty="0"/>
              <a:t> Solutions</a:t>
            </a:r>
          </a:p>
        </p:txBody>
      </p:sp>
      <p:sp>
        <p:nvSpPr>
          <p:cNvPr id="21" name="Text Placeholder 20">
            <a:extLst>
              <a:ext uri="{FF2B5EF4-FFF2-40B4-BE49-F238E27FC236}">
                <a16:creationId xmlns:a16="http://schemas.microsoft.com/office/drawing/2014/main" id="{50B4718F-1188-4EB8-A455-DBA84EA1BC1D}"/>
              </a:ext>
            </a:extLst>
          </p:cNvPr>
          <p:cNvSpPr>
            <a:spLocks noGrp="1"/>
          </p:cNvSpPr>
          <p:nvPr>
            <p:ph type="body" sz="half" idx="41"/>
          </p:nvPr>
        </p:nvSpPr>
        <p:spPr/>
        <p:txBody>
          <a:bodyPr/>
          <a:lstStyle/>
          <a:p>
            <a:r>
              <a:rPr lang="en-US" dirty="0"/>
              <a:t>SPARX</a:t>
            </a:r>
          </a:p>
        </p:txBody>
      </p:sp>
      <p:sp>
        <p:nvSpPr>
          <p:cNvPr id="22" name="Text Placeholder 21">
            <a:extLst>
              <a:ext uri="{FF2B5EF4-FFF2-40B4-BE49-F238E27FC236}">
                <a16:creationId xmlns:a16="http://schemas.microsoft.com/office/drawing/2014/main" id="{5E9AB561-E74B-4A43-B7B6-6A8D4891E8DB}"/>
              </a:ext>
            </a:extLst>
          </p:cNvPr>
          <p:cNvSpPr>
            <a:spLocks noGrp="1"/>
          </p:cNvSpPr>
          <p:nvPr>
            <p:ph type="body" sz="half" idx="42"/>
          </p:nvPr>
        </p:nvSpPr>
        <p:spPr>
          <a:xfrm>
            <a:off x="9719117" y="4532898"/>
            <a:ext cx="1479994" cy="298448"/>
          </a:xfrm>
        </p:spPr>
        <p:txBody>
          <a:bodyPr/>
          <a:lstStyle/>
          <a:p>
            <a:r>
              <a:rPr lang="en-US" dirty="0"/>
              <a:t>Coupled Tech</a:t>
            </a:r>
          </a:p>
        </p:txBody>
      </p:sp>
      <p:sp>
        <p:nvSpPr>
          <p:cNvPr id="23" name="Text Placeholder 22">
            <a:extLst>
              <a:ext uri="{FF2B5EF4-FFF2-40B4-BE49-F238E27FC236}">
                <a16:creationId xmlns:a16="http://schemas.microsoft.com/office/drawing/2014/main" id="{AC938BAC-5DA4-46EC-8B92-71DD2178C57A}"/>
              </a:ext>
            </a:extLst>
          </p:cNvPr>
          <p:cNvSpPr>
            <a:spLocks noGrp="1"/>
          </p:cNvSpPr>
          <p:nvPr>
            <p:ph type="body" sz="half" idx="43"/>
          </p:nvPr>
        </p:nvSpPr>
        <p:spPr/>
        <p:txBody>
          <a:bodyPr/>
          <a:lstStyle/>
          <a:p>
            <a:r>
              <a:rPr lang="en-US" dirty="0" err="1"/>
              <a:t>Valo</a:t>
            </a:r>
            <a:r>
              <a:rPr lang="en-US" dirty="0"/>
              <a:t> Intranet</a:t>
            </a:r>
          </a:p>
        </p:txBody>
      </p:sp>
    </p:spTree>
    <p:extLst>
      <p:ext uri="{BB962C8B-B14F-4D97-AF65-F5344CB8AC3E}">
        <p14:creationId xmlns:p14="http://schemas.microsoft.com/office/powerpoint/2010/main" val="3888433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a:extLst>
              <a:ext uri="{FF2B5EF4-FFF2-40B4-BE49-F238E27FC236}">
                <a16:creationId xmlns:a16="http://schemas.microsoft.com/office/drawing/2014/main" id="{76AF6966-F9A0-43A0-BB7E-5FD7FC81370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2134" b="2134"/>
          <a:stretch>
            <a:fillRect/>
          </a:stretch>
        </p:blipFill>
        <p:spPr>
          <a:xfrm>
            <a:off x="-102741" y="-1"/>
            <a:ext cx="12538334" cy="6994525"/>
          </a:xfrm>
        </p:spPr>
      </p:pic>
      <p:pic>
        <p:nvPicPr>
          <p:cNvPr id="25" name="Picture Placeholder 24">
            <a:extLst>
              <a:ext uri="{FF2B5EF4-FFF2-40B4-BE49-F238E27FC236}">
                <a16:creationId xmlns:a16="http://schemas.microsoft.com/office/drawing/2014/main" id="{E473ED61-1A1A-4853-AB67-C1D267AEB78A}"/>
              </a:ext>
            </a:extLst>
          </p:cNvPr>
          <p:cNvPicPr>
            <a:picLocks noGrp="1" noChangeAspect="1"/>
          </p:cNvPicPr>
          <p:nvPr>
            <p:ph type="pic" sz="quarter" idx="29"/>
          </p:nvPr>
        </p:nvPicPr>
        <p:blipFill rotWithShape="1">
          <a:blip r:embed="rId4">
            <a:extLst>
              <a:ext uri="{28A0092B-C50C-407E-A947-70E740481C1C}">
                <a14:useLocalDpi xmlns:a14="http://schemas.microsoft.com/office/drawing/2010/main" val="0"/>
              </a:ext>
            </a:extLst>
          </a:blip>
          <a:srcRect l="8257" t="-6628" r="3646" b="-21591"/>
          <a:stretch/>
        </p:blipFill>
        <p:spPr>
          <a:xfrm>
            <a:off x="9497461" y="4071504"/>
            <a:ext cx="2925179" cy="2923021"/>
          </a:xfrm>
          <a:solidFill>
            <a:schemeClr val="bg1"/>
          </a:solidFill>
        </p:spPr>
      </p:pic>
    </p:spTree>
    <p:extLst>
      <p:ext uri="{BB962C8B-B14F-4D97-AF65-F5344CB8AC3E}">
        <p14:creationId xmlns:p14="http://schemas.microsoft.com/office/powerpoint/2010/main" val="1956408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6B6D98-A13C-4826-8E88-53373247268C}"/>
              </a:ext>
            </a:extLst>
          </p:cNvPr>
          <p:cNvSpPr>
            <a:spLocks noGrp="1"/>
          </p:cNvSpPr>
          <p:nvPr>
            <p:ph type="title"/>
          </p:nvPr>
        </p:nvSpPr>
        <p:spPr/>
        <p:txBody>
          <a:bodyPr/>
          <a:lstStyle/>
          <a:p>
            <a:r>
              <a:rPr lang="en-US" dirty="0"/>
              <a:t>Who can create Office 365 Groups?</a:t>
            </a:r>
          </a:p>
        </p:txBody>
      </p:sp>
      <p:sp>
        <p:nvSpPr>
          <p:cNvPr id="7" name="Text Placeholder 6">
            <a:extLst>
              <a:ext uri="{FF2B5EF4-FFF2-40B4-BE49-F238E27FC236}">
                <a16:creationId xmlns:a16="http://schemas.microsoft.com/office/drawing/2014/main" id="{1E1E85A6-6021-4F36-8A63-DF1D14839BA5}"/>
              </a:ext>
            </a:extLst>
          </p:cNvPr>
          <p:cNvSpPr>
            <a:spLocks noGrp="1"/>
          </p:cNvSpPr>
          <p:nvPr>
            <p:ph type="body" sz="quarter" idx="10"/>
          </p:nvPr>
        </p:nvSpPr>
        <p:spPr>
          <a:xfrm>
            <a:off x="274638" y="1212850"/>
            <a:ext cx="6248399" cy="5109091"/>
          </a:xfrm>
        </p:spPr>
        <p:txBody>
          <a:bodyPr/>
          <a:lstStyle/>
          <a:p>
            <a:r>
              <a:rPr lang="en-US" sz="3200" dirty="0"/>
              <a:t>By default, everyone in the organization</a:t>
            </a:r>
          </a:p>
          <a:p>
            <a:r>
              <a:rPr lang="en-US" sz="3200" dirty="0"/>
              <a:t>This </a:t>
            </a:r>
            <a:r>
              <a:rPr lang="en-US" sz="3200" strike="sngStrike" dirty="0"/>
              <a:t>can</a:t>
            </a:r>
            <a:r>
              <a:rPr lang="en-US" sz="3200" dirty="0"/>
              <a:t> will bring governance chaos</a:t>
            </a:r>
          </a:p>
          <a:p>
            <a:r>
              <a:rPr lang="en-US" sz="3200" dirty="0"/>
              <a:t>What creates an Office 365 Group?</a:t>
            </a:r>
          </a:p>
          <a:p>
            <a:pPr lvl="1"/>
            <a:r>
              <a:rPr lang="en-US" sz="1600" dirty="0"/>
              <a:t>A Modern Team Site</a:t>
            </a:r>
          </a:p>
          <a:p>
            <a:pPr lvl="1"/>
            <a:r>
              <a:rPr lang="en-US" sz="1600" dirty="0"/>
              <a:t>A Plan</a:t>
            </a:r>
          </a:p>
          <a:p>
            <a:pPr lvl="1"/>
            <a:r>
              <a:rPr lang="en-US" sz="1600" dirty="0"/>
              <a:t>A Stream Channel</a:t>
            </a:r>
          </a:p>
          <a:p>
            <a:pPr lvl="1"/>
            <a:r>
              <a:rPr lang="en-US" sz="1600" dirty="0"/>
              <a:t>A Team</a:t>
            </a:r>
          </a:p>
          <a:p>
            <a:r>
              <a:rPr lang="en-US" sz="3200" dirty="0"/>
              <a:t>The user who only wanted a Planner.. Now has created a full Office 365 Group!</a:t>
            </a:r>
          </a:p>
        </p:txBody>
      </p:sp>
      <p:pic>
        <p:nvPicPr>
          <p:cNvPr id="12" name="Picture 2" descr="C:\Users\vlad\AppData\Local\Temp\SNAGHTML53dc43.PNG">
            <a:extLst>
              <a:ext uri="{FF2B5EF4-FFF2-40B4-BE49-F238E27FC236}">
                <a16:creationId xmlns:a16="http://schemas.microsoft.com/office/drawing/2014/main" id="{75E074BC-0795-4625-9279-39B39839E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837" y="1668462"/>
            <a:ext cx="5740232"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05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heme/theme1.xml><?xml version="1.0" encoding="utf-8"?>
<a:theme xmlns:a="http://schemas.openxmlformats.org/drawingml/2006/main" name="5-50064 SharePoint Template Ligh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2017 Light">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D3F0FDE6-7A46-400C-85F3-2289406B69C7}" vid="{F641E7A7-99DE-40D2-9C9E-7263529D367E}"/>
    </a:ext>
  </a:extLst>
</a:theme>
</file>

<file path=ppt/theme/theme2.xml><?xml version="1.0" encoding="utf-8"?>
<a:theme xmlns:a="http://schemas.openxmlformats.org/drawingml/2006/main" name="Custom Design">
  <a:themeElements>
    <a:clrScheme name="01_Theme01">
      <a:dk1>
        <a:srgbClr val="262626"/>
      </a:dk1>
      <a:lt1>
        <a:srgbClr val="FFFFFF"/>
      </a:lt1>
      <a:dk2>
        <a:srgbClr val="262626"/>
      </a:dk2>
      <a:lt2>
        <a:srgbClr val="FFFFFF"/>
      </a:lt2>
      <a:accent1>
        <a:srgbClr val="176490"/>
      </a:accent1>
      <a:accent2>
        <a:srgbClr val="0187AC"/>
      </a:accent2>
      <a:accent3>
        <a:srgbClr val="1AA4BE"/>
      </a:accent3>
      <a:accent4>
        <a:srgbClr val="52C3CB"/>
      </a:accent4>
      <a:accent5>
        <a:srgbClr val="42BDC6"/>
      </a:accent5>
      <a:accent6>
        <a:srgbClr val="168EA6"/>
      </a:accent6>
      <a:hlink>
        <a:srgbClr val="FFFFFF"/>
      </a:hlink>
      <a:folHlink>
        <a:srgbClr val="595959"/>
      </a:folHlink>
    </a:clrScheme>
    <a:fontScheme name="Roboto">
      <a:majorFont>
        <a:latin typeface="Roboto Medium"/>
        <a:ea typeface=""/>
        <a:cs typeface="Roboto Medium"/>
      </a:majorFont>
      <a:minorFont>
        <a:latin typeface="Roboto Condensed"/>
        <a:ea typeface=""/>
        <a:cs typeface="Roboto Condensed"/>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1_Custom Design">
  <a:themeElements>
    <a:clrScheme name="01_Theme01">
      <a:dk1>
        <a:srgbClr val="262626"/>
      </a:dk1>
      <a:lt1>
        <a:srgbClr val="FFFFFF"/>
      </a:lt1>
      <a:dk2>
        <a:srgbClr val="262626"/>
      </a:dk2>
      <a:lt2>
        <a:srgbClr val="FFFFFF"/>
      </a:lt2>
      <a:accent1>
        <a:srgbClr val="176490"/>
      </a:accent1>
      <a:accent2>
        <a:srgbClr val="0187AC"/>
      </a:accent2>
      <a:accent3>
        <a:srgbClr val="1AA4BE"/>
      </a:accent3>
      <a:accent4>
        <a:srgbClr val="52C3CB"/>
      </a:accent4>
      <a:accent5>
        <a:srgbClr val="42BDC6"/>
      </a:accent5>
      <a:accent6>
        <a:srgbClr val="168EA6"/>
      </a:accent6>
      <a:hlink>
        <a:srgbClr val="FFFFFF"/>
      </a:hlink>
      <a:folHlink>
        <a:srgbClr val="595959"/>
      </a:folHlink>
    </a:clrScheme>
    <a:fontScheme name="Roboto">
      <a:majorFont>
        <a:latin typeface="Roboto Medium"/>
        <a:ea typeface=""/>
        <a:cs typeface="Roboto Medium"/>
      </a:majorFont>
      <a:minorFont>
        <a:latin typeface="Roboto Condensed"/>
        <a:ea typeface=""/>
        <a:cs typeface="Roboto Condensed"/>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e7d9d8ee-4a23-4563-90aa-16f34aae09e7">naomimo@microsoft.com</LastSharedByUser>
    <SharedWithUsers xmlns="e7d9d8ee-4a23-4563-90aa-16f34aae09e7">
      <UserInfo>
        <DisplayName>Kathrine Hammervold</DisplayName>
        <AccountId>927</AccountId>
        <AccountType/>
      </UserInfo>
    </SharedWithUsers>
    <LastSharedByTime xmlns="e7d9d8ee-4a23-4563-90aa-16f34aae09e7">2017-12-13T01:22:03+00:00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A64E27DF25E06498452D460E4B7D79E" ma:contentTypeVersion="11" ma:contentTypeDescription="Create a new document." ma:contentTypeScope="" ma:versionID="0de69a3396d580eed2ef57f54418e005">
  <xsd:schema xmlns:xsd="http://www.w3.org/2001/XMLSchema" xmlns:xs="http://www.w3.org/2001/XMLSchema" xmlns:p="http://schemas.microsoft.com/office/2006/metadata/properties" xmlns:ns1="http://schemas.microsoft.com/sharepoint/v3" xmlns:ns2="e7d9d8ee-4a23-4563-90aa-16f34aae09e7" xmlns:ns3="cfe69dcd-7390-4caf-a9a1-54819b5f5217" targetNamespace="http://schemas.microsoft.com/office/2006/metadata/properties" ma:root="true" ma:fieldsID="7ad6402ec79707f0b226752b84c30d77" ns1:_="" ns2:_="" ns3:_="">
    <xsd:import namespace="http://schemas.microsoft.com/sharepoint/v3"/>
    <xsd:import namespace="e7d9d8ee-4a23-4563-90aa-16f34aae09e7"/>
    <xsd:import namespace="cfe69dcd-7390-4caf-a9a1-54819b5f521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1:_ip_UnifiedCompliancePolicyProperties" minOccurs="0"/>
                <xsd:element ref="ns1:_ip_UnifiedCompliancePolicyUIAction" minOccurs="0"/>
                <xsd:element ref="ns3:MediaServiceMetadata" minOccurs="0"/>
                <xsd:element ref="ns3:MediaServiceFastMetadata"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description="" ma:hidden="true" ma:internalName="_ip_UnifiedCompliancePolicyProperties">
      <xsd:simpleType>
        <xsd:restriction base="dms:Note"/>
      </xsd:simpleType>
    </xsd:element>
    <xsd:element name="_ip_UnifiedCompliancePolicyUIAction" ma:index="13"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d9d8ee-4a23-4563-90aa-16f34aae09e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cfe69dcd-7390-4caf-a9a1-54819b5f5217"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description="" ma:internalName="MediaServiceAutoTags" ma:readOnly="true">
      <xsd:simpleType>
        <xsd:restriction base="dms:Text"/>
      </xsd:simpleType>
    </xsd:element>
    <xsd:element name="MediaServiceOCR" ma:index="18" nillable="true" ma:displayName="MediaServiceOCR" ma:description=""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microsoft.com/sharepoint/v3"/>
    <ds:schemaRef ds:uri="cfe69dcd-7390-4caf-a9a1-54819b5f5217"/>
    <ds:schemaRef ds:uri="http://schemas.microsoft.com/office/2006/metadata/properties"/>
    <ds:schemaRef ds:uri="http://schemas.microsoft.com/office/2006/documentManagement/types"/>
    <ds:schemaRef ds:uri="http://purl.org/dc/elements/1.1/"/>
    <ds:schemaRef ds:uri="http://purl.org/dc/dcmitype/"/>
    <ds:schemaRef ds:uri="http://www.w3.org/XML/1998/namespace"/>
    <ds:schemaRef ds:uri="http://schemas.microsoft.com/office/infopath/2007/PartnerControls"/>
    <ds:schemaRef ds:uri="http://schemas.openxmlformats.org/package/2006/metadata/core-properties"/>
    <ds:schemaRef ds:uri="e7d9d8ee-4a23-4563-90aa-16f34aae09e7"/>
  </ds:schemaRefs>
</ds:datastoreItem>
</file>

<file path=customXml/itemProps3.xml><?xml version="1.0" encoding="utf-8"?>
<ds:datastoreItem xmlns:ds="http://schemas.openxmlformats.org/officeDocument/2006/customXml" ds:itemID="{0C404909-7009-4F07-934E-66856FA402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7d9d8ee-4a23-4563-90aa-16f34aae09e7"/>
    <ds:schemaRef ds:uri="cfe69dcd-7390-4caf-a9a1-54819b5f52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SPC_External_Speaker_Template_16x9</Template>
  <TotalTime>38</TotalTime>
  <Words>622</Words>
  <Application>Microsoft Office PowerPoint</Application>
  <PresentationFormat>Custom</PresentationFormat>
  <Paragraphs>87</Paragraphs>
  <Slides>19</Slides>
  <Notes>8</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19</vt:i4>
      </vt:variant>
    </vt:vector>
  </HeadingPairs>
  <TitlesOfParts>
    <vt:vector size="34" baseType="lpstr">
      <vt:lpstr>Arial</vt:lpstr>
      <vt:lpstr>Arial Black</vt:lpstr>
      <vt:lpstr>Bodoni Std Bold Italic</vt:lpstr>
      <vt:lpstr>Calibri</vt:lpstr>
      <vt:lpstr>Consolas</vt:lpstr>
      <vt:lpstr>Corbel</vt:lpstr>
      <vt:lpstr>FontAwesome</vt:lpstr>
      <vt:lpstr>Roboto Condensed</vt:lpstr>
      <vt:lpstr>Roboto Medium</vt:lpstr>
      <vt:lpstr>Segoe UI</vt:lpstr>
      <vt:lpstr>Segoe UI Light</vt:lpstr>
      <vt:lpstr>Wingdings</vt:lpstr>
      <vt:lpstr>5-50064 SharePoint Template Light</vt:lpstr>
      <vt:lpstr>Custom Design</vt:lpstr>
      <vt:lpstr>1_Custom Design</vt:lpstr>
      <vt:lpstr>PowerPoint Presentation</vt:lpstr>
      <vt:lpstr>PowerPoint Presentation</vt:lpstr>
      <vt:lpstr>What we’re gonna talk about today</vt:lpstr>
      <vt:lpstr>Disabling Some Office 365 Services  for Some Users</vt:lpstr>
      <vt:lpstr>PowerPoint Presentation</vt:lpstr>
      <vt:lpstr>Creating a Secret Office 365 Group</vt:lpstr>
      <vt:lpstr>Reporting on SharePoint Online External Users</vt:lpstr>
      <vt:lpstr>PowerPoint Presentation</vt:lpstr>
      <vt:lpstr>Who can create Office 365 Groups?</vt:lpstr>
      <vt:lpstr>Who can create Office 365 Groups</vt:lpstr>
      <vt:lpstr>Blocked Words</vt:lpstr>
      <vt:lpstr>Naming Policies</vt:lpstr>
      <vt:lpstr>Example Naming Policy</vt:lpstr>
      <vt:lpstr>Classifications</vt:lpstr>
      <vt:lpstr>Usage Guidelines</vt:lpstr>
      <vt:lpstr>Find Unused Office 365 Groups</vt:lpstr>
      <vt:lpstr>Resources</vt:lpstr>
      <vt:lpstr>Thank you!</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Vlad Catrinescu</dc:creator>
  <cp:keywords/>
  <dc:description>Template: _x000d_
Formatting: _x000d_
Audience Type:</dc:description>
  <cp:lastModifiedBy>Vlad Catrinescu</cp:lastModifiedBy>
  <cp:revision>54</cp:revision>
  <dcterms:created xsi:type="dcterms:W3CDTF">2018-05-05T15:52:08Z</dcterms:created>
  <dcterms:modified xsi:type="dcterms:W3CDTF">2018-10-10T18:13:57Z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0x010100DA64E27DF25E06498452D460E4B7D79E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steveer@microsoft.com</vt:lpwstr>
  </property>
  <property fmtid="{D5CDD505-2E9C-101B-9397-08002B2CF9AE}" pid="15" name="MSIP_Label_f42aa342-8706-4288-bd11-ebb85995028c_SetDate">
    <vt:lpwstr>2017-09-20T16:57:40.7768826-07:00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